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 id="2147483858" r:id="rId2"/>
    <p:sldMasterId id="2147483870" r:id="rId3"/>
    <p:sldMasterId id="2147485756" r:id="rId4"/>
    <p:sldMasterId id="2147486027" r:id="rId5"/>
  </p:sldMasterIdLst>
  <p:notesMasterIdLst>
    <p:notesMasterId r:id="rId49"/>
  </p:notesMasterIdLst>
  <p:sldIdLst>
    <p:sldId id="567" r:id="rId6"/>
    <p:sldId id="522" r:id="rId7"/>
    <p:sldId id="521" r:id="rId8"/>
    <p:sldId id="523" r:id="rId9"/>
    <p:sldId id="532" r:id="rId10"/>
    <p:sldId id="524" r:id="rId11"/>
    <p:sldId id="526" r:id="rId12"/>
    <p:sldId id="530" r:id="rId13"/>
    <p:sldId id="536" r:id="rId14"/>
    <p:sldId id="527" r:id="rId15"/>
    <p:sldId id="528" r:id="rId16"/>
    <p:sldId id="531" r:id="rId17"/>
    <p:sldId id="558" r:id="rId18"/>
    <p:sldId id="557" r:id="rId19"/>
    <p:sldId id="566" r:id="rId20"/>
    <p:sldId id="533" r:id="rId21"/>
    <p:sldId id="565" r:id="rId22"/>
    <p:sldId id="534" r:id="rId23"/>
    <p:sldId id="535" r:id="rId24"/>
    <p:sldId id="538" r:id="rId25"/>
    <p:sldId id="537" r:id="rId26"/>
    <p:sldId id="539" r:id="rId27"/>
    <p:sldId id="541" r:id="rId28"/>
    <p:sldId id="543" r:id="rId29"/>
    <p:sldId id="553" r:id="rId30"/>
    <p:sldId id="556" r:id="rId31"/>
    <p:sldId id="559" r:id="rId32"/>
    <p:sldId id="546" r:id="rId33"/>
    <p:sldId id="545" r:id="rId34"/>
    <p:sldId id="564" r:id="rId35"/>
    <p:sldId id="547" r:id="rId36"/>
    <p:sldId id="548" r:id="rId37"/>
    <p:sldId id="562" r:id="rId38"/>
    <p:sldId id="563" r:id="rId39"/>
    <p:sldId id="551" r:id="rId40"/>
    <p:sldId id="552" r:id="rId41"/>
    <p:sldId id="549" r:id="rId42"/>
    <p:sldId id="550" r:id="rId43"/>
    <p:sldId id="495" r:id="rId44"/>
    <p:sldId id="496" r:id="rId45"/>
    <p:sldId id="497" r:id="rId46"/>
    <p:sldId id="498" r:id="rId47"/>
    <p:sldId id="492" r:id="rId48"/>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66CCFF"/>
    <a:srgbClr val="99CCFF"/>
    <a:srgbClr val="565868"/>
    <a:srgbClr val="5F5F5F"/>
    <a:srgbClr val="808080"/>
    <a:srgbClr val="669900"/>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561" autoAdjust="0"/>
    <p:restoredTop sz="94660" autoAdjust="0"/>
  </p:normalViewPr>
  <p:slideViewPr>
    <p:cSldViewPr>
      <p:cViewPr varScale="1">
        <p:scale>
          <a:sx n="73" d="100"/>
          <a:sy n="73" d="100"/>
        </p:scale>
        <p:origin x="1134" y="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8" Type="http://schemas.openxmlformats.org/officeDocument/2006/relationships/slide" Target="slides/slide3.xml"/><Relationship Id="rId51"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a:defRPr/>
            </a:pPr>
            <a:fld id="{2B59E382-42DB-422D-A8E2-06B26F1195D2}" type="datetimeFigureOut">
              <a:rPr lang="en-US"/>
              <a:pPr>
                <a:defRPr/>
              </a:pPr>
              <a:t>16/3/2025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a:defRPr/>
            </a:pPr>
            <a:fld id="{B49EDA19-F525-4E4C-A8D0-00C1F70E6B7A}"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2706"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2707"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4754"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4755"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6802"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6803"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78850" name="Google Shape;631;g4c68a97855_1_80:notes"/>
          <p:cNvSpPr>
            <a:spLocks noGrp="1" noRot="1" noChangeAspect="1" noTextEdit="1"/>
          </p:cNvSpPr>
          <p:nvPr>
            <p:ph type="sldImg" idx="2"/>
          </p:nvPr>
        </p:nvSpPr>
        <p:spPr bwMode="auto">
          <a:xfrm>
            <a:off x="6235700" y="731838"/>
            <a:ext cx="4878388" cy="36576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0000" h="120000" extrusionOk="0">
                <a:moveTo>
                  <a:pt x="0" y="0"/>
                </a:moveTo>
                <a:lnTo>
                  <a:pt x="120000" y="0"/>
                </a:lnTo>
                <a:lnTo>
                  <a:pt x="120000" y="120000"/>
                </a:lnTo>
                <a:lnTo>
                  <a:pt x="0" y="120000"/>
                </a:lnTo>
                <a:lnTo>
                  <a:pt x="0" y="0"/>
                </a:lnTo>
                <a:close/>
              </a:path>
            </a:pathLst>
          </a:custGeom>
          <a:noFill/>
          <a:ln>
            <a:solidFill>
              <a:srgbClr val="000000"/>
            </a:solidFill>
            <a:round/>
            <a:headEnd/>
            <a:tailEnd/>
          </a:ln>
          <a:extLst>
            <a:ext uri="{909E8E84-426E-40DD-AFC4-6F175D3DCCD1}">
              <a14:hiddenFill xmlns:a14="http://schemas.microsoft.com/office/drawing/2010/main">
                <a:solidFill>
                  <a:srgbClr val="FFFFFF"/>
                </a:solidFill>
              </a14:hiddenFill>
            </a:ext>
          </a:extLst>
        </p:spPr>
      </p:sp>
      <p:sp>
        <p:nvSpPr>
          <p:cNvPr id="78851" name="Google Shape;632;g4c68a97855_1_80:notes"/>
          <p:cNvSpPr>
            <a:spLocks noGrp="1"/>
          </p:cNvSpPr>
          <p:nvPr>
            <p:ph type="body" idx="1"/>
          </p:nvPr>
        </p:nvSpPr>
        <p:spPr bwMode="auto">
          <a:xfrm>
            <a:off x="1735138" y="4632325"/>
            <a:ext cx="13877925" cy="43894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25" tIns="91425" rIns="91425" bIns="91425" numCol="1" anchor="t" anchorCtr="0" compatLnSpc="1">
            <a:prstTxWarp prst="textNoShape">
              <a:avLst/>
            </a:prstTxWarp>
          </a:bodyPr>
          <a:lstStyle/>
          <a:p>
            <a:pPr eaLnBrk="1" hangingPunct="1">
              <a:spcBef>
                <a:spcPct val="0"/>
              </a:spcBef>
            </a:pPr>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2C34FBA-4D18-42EE-BE4C-2BE3EAA3427B}"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89D4F3-E9B4-4CF0-8DE1-E1C9AD384B64}" type="slidenum">
              <a:rPr lang="en-US"/>
              <a:pPr>
                <a:defRPr/>
              </a:pPr>
              <a:t>‹#›</a:t>
            </a:fld>
            <a:endParaRPr lang="en-US"/>
          </a:p>
        </p:txBody>
      </p:sp>
    </p:spTree>
    <p:extLst>
      <p:ext uri="{BB962C8B-B14F-4D97-AF65-F5344CB8AC3E}">
        <p14:creationId xmlns:p14="http://schemas.microsoft.com/office/powerpoint/2010/main" val="13698912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129D18CF-0792-40DF-8620-7984B2A8346D}"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993A3C6-D86F-4ED8-9AA7-F976F0D1CC92}" type="slidenum">
              <a:rPr lang="en-US"/>
              <a:pPr>
                <a:defRPr/>
              </a:pPr>
              <a:t>‹#›</a:t>
            </a:fld>
            <a:endParaRPr lang="en-US"/>
          </a:p>
        </p:txBody>
      </p:sp>
    </p:spTree>
    <p:extLst>
      <p:ext uri="{BB962C8B-B14F-4D97-AF65-F5344CB8AC3E}">
        <p14:creationId xmlns:p14="http://schemas.microsoft.com/office/powerpoint/2010/main" val="2211363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6"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1"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904F856-D7D0-4850-B712-AA8F8B386184}"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9E31A83-32A7-4E47-9A1F-FA9367777D96}" type="slidenum">
              <a:rPr lang="en-US"/>
              <a:pPr>
                <a:defRPr/>
              </a:pPr>
              <a:t>‹#›</a:t>
            </a:fld>
            <a:endParaRPr lang="en-US"/>
          </a:p>
        </p:txBody>
      </p:sp>
    </p:spTree>
    <p:extLst>
      <p:ext uri="{BB962C8B-B14F-4D97-AF65-F5344CB8AC3E}">
        <p14:creationId xmlns:p14="http://schemas.microsoft.com/office/powerpoint/2010/main" val="340748449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FD0D66-14E9-41FC-B83B-518387EA9ED2}" type="slidenum">
              <a:rPr lang="en-US" altLang="vi-VN"/>
              <a:pPr>
                <a:defRPr/>
              </a:pPr>
              <a:t>‹#›</a:t>
            </a:fld>
            <a:endParaRPr lang="en-US" altLang="vi-VN"/>
          </a:p>
        </p:txBody>
      </p:sp>
    </p:spTree>
    <p:extLst>
      <p:ext uri="{BB962C8B-B14F-4D97-AF65-F5344CB8AC3E}">
        <p14:creationId xmlns:p14="http://schemas.microsoft.com/office/powerpoint/2010/main" val="34240747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7F113337-719E-4D4D-82DF-8E6663C24A65}" type="slidenum">
              <a:rPr lang="en-US" altLang="vi-VN"/>
              <a:pPr>
                <a:defRPr/>
              </a:pPr>
              <a:t>‹#›</a:t>
            </a:fld>
            <a:endParaRPr lang="en-US" altLang="vi-VN"/>
          </a:p>
        </p:txBody>
      </p:sp>
    </p:spTree>
    <p:extLst>
      <p:ext uri="{BB962C8B-B14F-4D97-AF65-F5344CB8AC3E}">
        <p14:creationId xmlns:p14="http://schemas.microsoft.com/office/powerpoint/2010/main" val="314766249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0218E0EA-E027-433A-899A-9AA30D6E878A}" type="slidenum">
              <a:rPr lang="en-US" altLang="vi-VN"/>
              <a:pPr>
                <a:defRPr/>
              </a:pPr>
              <a:t>‹#›</a:t>
            </a:fld>
            <a:endParaRPr lang="en-US" altLang="vi-VN"/>
          </a:p>
        </p:txBody>
      </p:sp>
    </p:spTree>
    <p:extLst>
      <p:ext uri="{BB962C8B-B14F-4D97-AF65-F5344CB8AC3E}">
        <p14:creationId xmlns:p14="http://schemas.microsoft.com/office/powerpoint/2010/main" val="7536815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987A8044-9D2C-4EB9-80A5-D0FC18669A68}" type="slidenum">
              <a:rPr lang="en-US" altLang="vi-VN"/>
              <a:pPr>
                <a:defRPr/>
              </a:pPr>
              <a:t>‹#›</a:t>
            </a:fld>
            <a:endParaRPr lang="en-US" altLang="vi-VN"/>
          </a:p>
        </p:txBody>
      </p:sp>
    </p:spTree>
    <p:extLst>
      <p:ext uri="{BB962C8B-B14F-4D97-AF65-F5344CB8AC3E}">
        <p14:creationId xmlns:p14="http://schemas.microsoft.com/office/powerpoint/2010/main" val="25860375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A295A862-A771-4CF5-95E0-804D8DFA02D9}" type="slidenum">
              <a:rPr lang="en-US" altLang="vi-VN"/>
              <a:pPr>
                <a:defRPr/>
              </a:pPr>
              <a:t>‹#›</a:t>
            </a:fld>
            <a:endParaRPr lang="en-US" altLang="vi-VN"/>
          </a:p>
        </p:txBody>
      </p:sp>
    </p:spTree>
    <p:extLst>
      <p:ext uri="{BB962C8B-B14F-4D97-AF65-F5344CB8AC3E}">
        <p14:creationId xmlns:p14="http://schemas.microsoft.com/office/powerpoint/2010/main" val="37036374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57BA0774-FEC4-4F68-8951-63DBAF4F0E63}" type="slidenum">
              <a:rPr lang="en-US" altLang="vi-VN"/>
              <a:pPr>
                <a:defRPr/>
              </a:pPr>
              <a:t>‹#›</a:t>
            </a:fld>
            <a:endParaRPr lang="en-US" altLang="vi-VN"/>
          </a:p>
        </p:txBody>
      </p:sp>
    </p:spTree>
    <p:extLst>
      <p:ext uri="{BB962C8B-B14F-4D97-AF65-F5344CB8AC3E}">
        <p14:creationId xmlns:p14="http://schemas.microsoft.com/office/powerpoint/2010/main" val="32495641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0A750492-8932-4F3B-B443-4A29D245EB71}" type="slidenum">
              <a:rPr lang="en-US" altLang="vi-VN"/>
              <a:pPr>
                <a:defRPr/>
              </a:pPr>
              <a:t>‹#›</a:t>
            </a:fld>
            <a:endParaRPr lang="en-US" altLang="vi-VN"/>
          </a:p>
        </p:txBody>
      </p:sp>
    </p:spTree>
    <p:extLst>
      <p:ext uri="{BB962C8B-B14F-4D97-AF65-F5344CB8AC3E}">
        <p14:creationId xmlns:p14="http://schemas.microsoft.com/office/powerpoint/2010/main" val="35436648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F7B4D554-9A7C-4D4A-8F1E-84B32B165F82}" type="slidenum">
              <a:rPr lang="en-US" altLang="vi-VN"/>
              <a:pPr>
                <a:defRPr/>
              </a:pPr>
              <a:t>‹#›</a:t>
            </a:fld>
            <a:endParaRPr lang="en-US" altLang="vi-VN"/>
          </a:p>
        </p:txBody>
      </p:sp>
    </p:spTree>
    <p:extLst>
      <p:ext uri="{BB962C8B-B14F-4D97-AF65-F5344CB8AC3E}">
        <p14:creationId xmlns:p14="http://schemas.microsoft.com/office/powerpoint/2010/main" val="41529524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904E545-51FE-421C-9BCE-A348C9BCD2D6}"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C837E7C-313F-4037-87AA-288B904DA1B9}" type="slidenum">
              <a:rPr lang="en-US"/>
              <a:pPr>
                <a:defRPr/>
              </a:pPr>
              <a:t>‹#›</a:t>
            </a:fld>
            <a:endParaRPr lang="en-US"/>
          </a:p>
        </p:txBody>
      </p:sp>
    </p:spTree>
    <p:extLst>
      <p:ext uri="{BB962C8B-B14F-4D97-AF65-F5344CB8AC3E}">
        <p14:creationId xmlns:p14="http://schemas.microsoft.com/office/powerpoint/2010/main" val="15178903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EF4AC14D-2931-4A32-9D6A-9F4B15679B98}" type="slidenum">
              <a:rPr lang="en-US" altLang="vi-VN"/>
              <a:pPr>
                <a:defRPr/>
              </a:pPr>
              <a:t>‹#›</a:t>
            </a:fld>
            <a:endParaRPr lang="en-US" altLang="vi-VN"/>
          </a:p>
        </p:txBody>
      </p:sp>
    </p:spTree>
    <p:extLst>
      <p:ext uri="{BB962C8B-B14F-4D97-AF65-F5344CB8AC3E}">
        <p14:creationId xmlns:p14="http://schemas.microsoft.com/office/powerpoint/2010/main" val="370925035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AE1C8767-ED57-4F55-A5DE-ABE335F57A32}" type="slidenum">
              <a:rPr lang="en-US" altLang="vi-VN"/>
              <a:pPr>
                <a:defRPr/>
              </a:pPr>
              <a:t>‹#›</a:t>
            </a:fld>
            <a:endParaRPr lang="en-US" altLang="vi-VN"/>
          </a:p>
        </p:txBody>
      </p:sp>
    </p:spTree>
    <p:extLst>
      <p:ext uri="{BB962C8B-B14F-4D97-AF65-F5344CB8AC3E}">
        <p14:creationId xmlns:p14="http://schemas.microsoft.com/office/powerpoint/2010/main" val="404864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29F4DD4D-A8A6-4120-9C92-9534D82CF729}" type="slidenum">
              <a:rPr lang="en-US" altLang="vi-VN"/>
              <a:pPr>
                <a:defRPr/>
              </a:pPr>
              <a:t>‹#›</a:t>
            </a:fld>
            <a:endParaRPr lang="en-US" altLang="vi-VN"/>
          </a:p>
        </p:txBody>
      </p:sp>
    </p:spTree>
    <p:extLst>
      <p:ext uri="{BB962C8B-B14F-4D97-AF65-F5344CB8AC3E}">
        <p14:creationId xmlns:p14="http://schemas.microsoft.com/office/powerpoint/2010/main" val="390212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12032770-1594-4DCB-8C48-0D5565135419}" type="slidenum">
              <a:rPr lang="en-US" altLang="vi-VN"/>
              <a:pPr>
                <a:defRPr/>
              </a:pPr>
              <a:t>‹#›</a:t>
            </a:fld>
            <a:endParaRPr lang="en-US" altLang="vi-VN"/>
          </a:p>
        </p:txBody>
      </p:sp>
    </p:spTree>
    <p:extLst>
      <p:ext uri="{BB962C8B-B14F-4D97-AF65-F5344CB8AC3E}">
        <p14:creationId xmlns:p14="http://schemas.microsoft.com/office/powerpoint/2010/main" val="9445299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204EA15-A771-4F36-9757-1D8197720B55}"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74AC06D-66BC-4ED3-ADD2-4F789350597B}" type="slidenum">
              <a:rPr lang="en-US"/>
              <a:pPr>
                <a:defRPr/>
              </a:pPr>
              <a:t>‹#›</a:t>
            </a:fld>
            <a:endParaRPr lang="en-US"/>
          </a:p>
        </p:txBody>
      </p:sp>
    </p:spTree>
    <p:extLst>
      <p:ext uri="{BB962C8B-B14F-4D97-AF65-F5344CB8AC3E}">
        <p14:creationId xmlns:p14="http://schemas.microsoft.com/office/powerpoint/2010/main" val="141521586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CF718CA-61C0-4F9A-83DD-D464B01C3329}"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F38D112-08B1-4DA9-90B1-26F441C2AD03}" type="slidenum">
              <a:rPr lang="en-US"/>
              <a:pPr>
                <a:defRPr/>
              </a:pPr>
              <a:t>‹#›</a:t>
            </a:fld>
            <a:endParaRPr lang="en-US"/>
          </a:p>
        </p:txBody>
      </p:sp>
    </p:spTree>
    <p:extLst>
      <p:ext uri="{BB962C8B-B14F-4D97-AF65-F5344CB8AC3E}">
        <p14:creationId xmlns:p14="http://schemas.microsoft.com/office/powerpoint/2010/main" val="84045317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2EF29B8-2901-47F0-88D3-B9BE89F6B92D}"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B6B0F9-1533-4E30-A226-7572BD759AD9}" type="slidenum">
              <a:rPr lang="en-US"/>
              <a:pPr>
                <a:defRPr/>
              </a:pPr>
              <a:t>‹#›</a:t>
            </a:fld>
            <a:endParaRPr lang="en-US"/>
          </a:p>
        </p:txBody>
      </p:sp>
    </p:spTree>
    <p:extLst>
      <p:ext uri="{BB962C8B-B14F-4D97-AF65-F5344CB8AC3E}">
        <p14:creationId xmlns:p14="http://schemas.microsoft.com/office/powerpoint/2010/main" val="265488876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C382055-4293-42E9-A00B-C064DE7B7714}" type="datetimeFigureOut">
              <a:rPr lang="en-US"/>
              <a:pPr>
                <a:defRPr/>
              </a:pPr>
              <a:t>16/3/2025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840DFD8-CC3C-4C52-BF8D-10873A0C3BC4}" type="slidenum">
              <a:rPr lang="en-US"/>
              <a:pPr>
                <a:defRPr/>
              </a:pPr>
              <a:t>‹#›</a:t>
            </a:fld>
            <a:endParaRPr lang="en-US"/>
          </a:p>
        </p:txBody>
      </p:sp>
    </p:spTree>
    <p:extLst>
      <p:ext uri="{BB962C8B-B14F-4D97-AF65-F5344CB8AC3E}">
        <p14:creationId xmlns:p14="http://schemas.microsoft.com/office/powerpoint/2010/main" val="36389441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9D490D66-99F0-4CB4-BA02-B928C07B6664}" type="datetimeFigureOut">
              <a:rPr lang="en-US"/>
              <a:pPr>
                <a:defRPr/>
              </a:pPr>
              <a:t>16/3/2025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2FCC329-7135-4D09-BB01-1ED8E08C37E2}" type="slidenum">
              <a:rPr lang="en-US"/>
              <a:pPr>
                <a:defRPr/>
              </a:pPr>
              <a:t>‹#›</a:t>
            </a:fld>
            <a:endParaRPr lang="en-US"/>
          </a:p>
        </p:txBody>
      </p:sp>
    </p:spTree>
    <p:extLst>
      <p:ext uri="{BB962C8B-B14F-4D97-AF65-F5344CB8AC3E}">
        <p14:creationId xmlns:p14="http://schemas.microsoft.com/office/powerpoint/2010/main" val="2771801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92E61880-4EB1-4251-96D1-051E099C494D}" type="datetimeFigureOut">
              <a:rPr lang="en-US"/>
              <a:pPr>
                <a:defRPr/>
              </a:pPr>
              <a:t>16/3/2025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7FC2A7F3-C8E3-4F25-B2D0-775295BD2C1B}" type="slidenum">
              <a:rPr lang="en-US"/>
              <a:pPr>
                <a:defRPr/>
              </a:pPr>
              <a:t>‹#›</a:t>
            </a:fld>
            <a:endParaRPr lang="en-US"/>
          </a:p>
        </p:txBody>
      </p:sp>
    </p:spTree>
    <p:extLst>
      <p:ext uri="{BB962C8B-B14F-4D97-AF65-F5344CB8AC3E}">
        <p14:creationId xmlns:p14="http://schemas.microsoft.com/office/powerpoint/2010/main" val="27931542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40"/>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5"/>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71D6B24-8360-49D5-B382-0413CA2B9CC7}"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FB9024-B54C-43FB-B4EA-6888109DE331}" type="slidenum">
              <a:rPr lang="en-US"/>
              <a:pPr>
                <a:defRPr/>
              </a:pPr>
              <a:t>‹#›</a:t>
            </a:fld>
            <a:endParaRPr lang="en-US"/>
          </a:p>
        </p:txBody>
      </p:sp>
    </p:spTree>
    <p:extLst>
      <p:ext uri="{BB962C8B-B14F-4D97-AF65-F5344CB8AC3E}">
        <p14:creationId xmlns:p14="http://schemas.microsoft.com/office/powerpoint/2010/main" val="4243667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C0900C89-8666-4FFE-B4FC-9C697F43C34F}" type="datetimeFigureOut">
              <a:rPr lang="en-US"/>
              <a:pPr>
                <a:defRPr/>
              </a:pPr>
              <a:t>16/3/2025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E9617B7C-996C-4CBF-84FB-706E7E6AFEA9}" type="slidenum">
              <a:rPr lang="en-US"/>
              <a:pPr>
                <a:defRPr/>
              </a:pPr>
              <a:t>‹#›</a:t>
            </a:fld>
            <a:endParaRPr lang="en-US"/>
          </a:p>
        </p:txBody>
      </p:sp>
    </p:spTree>
    <p:extLst>
      <p:ext uri="{BB962C8B-B14F-4D97-AF65-F5344CB8AC3E}">
        <p14:creationId xmlns:p14="http://schemas.microsoft.com/office/powerpoint/2010/main" val="10777090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AFE68088-0B82-45DE-A89D-CD4B34811EEE}" type="datetimeFigureOut">
              <a:rPr lang="en-US"/>
              <a:pPr>
                <a:defRPr/>
              </a:pPr>
              <a:t>16/3/2025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D8674FA-EC3F-4AF4-8CAE-8F3762758829}" type="slidenum">
              <a:rPr lang="en-US"/>
              <a:pPr>
                <a:defRPr/>
              </a:pPr>
              <a:t>‹#›</a:t>
            </a:fld>
            <a:endParaRPr lang="en-US"/>
          </a:p>
        </p:txBody>
      </p:sp>
    </p:spTree>
    <p:extLst>
      <p:ext uri="{BB962C8B-B14F-4D97-AF65-F5344CB8AC3E}">
        <p14:creationId xmlns:p14="http://schemas.microsoft.com/office/powerpoint/2010/main" val="45989966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endParaRPr lang="en-US" noProof="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344524F4-AF04-4A63-8EA7-D5544A26524D}" type="datetimeFigureOut">
              <a:rPr lang="en-US"/>
              <a:pPr>
                <a:defRPr/>
              </a:pPr>
              <a:t>16/3/2025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8DE3F3D-E2D1-4429-BDDA-3DBC404E8E66}" type="slidenum">
              <a:rPr lang="en-US"/>
              <a:pPr>
                <a:defRPr/>
              </a:pPr>
              <a:t>‹#›</a:t>
            </a:fld>
            <a:endParaRPr lang="en-US"/>
          </a:p>
        </p:txBody>
      </p:sp>
    </p:spTree>
    <p:extLst>
      <p:ext uri="{BB962C8B-B14F-4D97-AF65-F5344CB8AC3E}">
        <p14:creationId xmlns:p14="http://schemas.microsoft.com/office/powerpoint/2010/main" val="280389383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63417A1-1CD0-42E3-9624-897D8BE41336}"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1B07763-F87B-4EC8-AB92-CDE0D266DA03}" type="slidenum">
              <a:rPr lang="en-US"/>
              <a:pPr>
                <a:defRPr/>
              </a:pPr>
              <a:t>‹#›</a:t>
            </a:fld>
            <a:endParaRPr lang="en-US"/>
          </a:p>
        </p:txBody>
      </p:sp>
    </p:spTree>
    <p:extLst>
      <p:ext uri="{BB962C8B-B14F-4D97-AF65-F5344CB8AC3E}">
        <p14:creationId xmlns:p14="http://schemas.microsoft.com/office/powerpoint/2010/main" val="9296036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293675A-280E-40F2-9F6A-C8EEF628A206}" type="datetimeFigureOut">
              <a:rPr lang="en-US"/>
              <a:pPr>
                <a:defRPr/>
              </a:pPr>
              <a:t>16/3/2025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0D16757-5EE2-4B7F-A453-FB85EF17B139}" type="slidenum">
              <a:rPr lang="en-US"/>
              <a:pPr>
                <a:defRPr/>
              </a:pPr>
              <a:t>‹#›</a:t>
            </a:fld>
            <a:endParaRPr lang="en-US"/>
          </a:p>
        </p:txBody>
      </p:sp>
    </p:spTree>
    <p:extLst>
      <p:ext uri="{BB962C8B-B14F-4D97-AF65-F5344CB8AC3E}">
        <p14:creationId xmlns:p14="http://schemas.microsoft.com/office/powerpoint/2010/main" val="220376775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BIG TITLE 1">
  <p:cSld name="BIG TITLE 1">
    <p:spTree>
      <p:nvGrpSpPr>
        <p:cNvPr id="1" name="Shape 69"/>
        <p:cNvGrpSpPr/>
        <p:nvPr/>
      </p:nvGrpSpPr>
      <p:grpSpPr>
        <a:xfrm>
          <a:off x="0" y="0"/>
          <a:ext cx="0" cy="0"/>
          <a:chOff x="0" y="0"/>
          <a:chExt cx="0" cy="0"/>
        </a:xfrm>
      </p:grpSpPr>
      <p:sp>
        <p:nvSpPr>
          <p:cNvPr id="3" name="Google Shape;71;p13"/>
          <p:cNvSpPr>
            <a:spLocks/>
          </p:cNvSpPr>
          <p:nvPr/>
        </p:nvSpPr>
        <p:spPr bwMode="auto">
          <a:xfrm rot="10800000" flipH="1">
            <a:off x="2325688" y="1162050"/>
            <a:ext cx="4492625" cy="4724400"/>
          </a:xfrm>
          <a:custGeom>
            <a:avLst/>
            <a:gdLst>
              <a:gd name="T0" fmla="*/ 2147483646 w 90191"/>
              <a:gd name="T1" fmla="*/ 2147483646 h 71169"/>
              <a:gd name="T2" fmla="*/ 2147483646 w 90191"/>
              <a:gd name="T3" fmla="*/ 2147483646 h 71169"/>
              <a:gd name="T4" fmla="*/ 2147483646 w 90191"/>
              <a:gd name="T5" fmla="*/ 2147483646 h 71169"/>
              <a:gd name="T6" fmla="*/ 2147483646 w 90191"/>
              <a:gd name="T7" fmla="*/ 2147483646 h 71169"/>
              <a:gd name="T8" fmla="*/ 2147483646 w 90191"/>
              <a:gd name="T9" fmla="*/ 2147483646 h 71169"/>
              <a:gd name="T10" fmla="*/ 2147483646 w 90191"/>
              <a:gd name="T11" fmla="*/ 2147483646 h 71169"/>
              <a:gd name="T12" fmla="*/ 2147483646 w 90191"/>
              <a:gd name="T13" fmla="*/ 2147483646 h 71169"/>
              <a:gd name="T14" fmla="*/ 2147483646 w 90191"/>
              <a:gd name="T15" fmla="*/ 2147483646 h 71169"/>
              <a:gd name="T16" fmla="*/ 2147483646 w 90191"/>
              <a:gd name="T17" fmla="*/ 2147483646 h 71169"/>
              <a:gd name="T18" fmla="*/ 2147483646 w 90191"/>
              <a:gd name="T19" fmla="*/ 2147483646 h 71169"/>
              <a:gd name="T20" fmla="*/ 2147483646 w 90191"/>
              <a:gd name="T21" fmla="*/ 2147483646 h 71169"/>
              <a:gd name="T22" fmla="*/ 2147483646 w 90191"/>
              <a:gd name="T23" fmla="*/ 2147483646 h 71169"/>
              <a:gd name="T24" fmla="*/ 2147483646 w 90191"/>
              <a:gd name="T25" fmla="*/ 2147483646 h 71169"/>
              <a:gd name="T26" fmla="*/ 2147483646 w 90191"/>
              <a:gd name="T27" fmla="*/ 2147483646 h 71169"/>
              <a:gd name="T28" fmla="*/ 2147483646 w 90191"/>
              <a:gd name="T29" fmla="*/ 2147483646 h 71169"/>
              <a:gd name="T30" fmla="*/ 2147483646 w 90191"/>
              <a:gd name="T31" fmla="*/ 2147483646 h 71169"/>
              <a:gd name="T32" fmla="*/ 2147483646 w 90191"/>
              <a:gd name="T33" fmla="*/ 2147483646 h 71169"/>
              <a:gd name="T34" fmla="*/ 2147483646 w 90191"/>
              <a:gd name="T35" fmla="*/ 2147483646 h 71169"/>
              <a:gd name="T36" fmla="*/ 2147483646 w 90191"/>
              <a:gd name="T37" fmla="*/ 2147483646 h 71169"/>
              <a:gd name="T38" fmla="*/ 2147483646 w 90191"/>
              <a:gd name="T39" fmla="*/ 2147483646 h 71169"/>
              <a:gd name="T40" fmla="*/ 2147483646 w 90191"/>
              <a:gd name="T41" fmla="*/ 2147483646 h 71169"/>
              <a:gd name="T42" fmla="*/ 2147483646 w 90191"/>
              <a:gd name="T43" fmla="*/ 2147483646 h 71169"/>
              <a:gd name="T44" fmla="*/ 2147483646 w 90191"/>
              <a:gd name="T45" fmla="*/ 2147483646 h 71169"/>
              <a:gd name="T46" fmla="*/ 2147483646 w 90191"/>
              <a:gd name="T47" fmla="*/ 2147483646 h 71169"/>
              <a:gd name="T48" fmla="*/ 2147483646 w 90191"/>
              <a:gd name="T49" fmla="*/ 2147483646 h 71169"/>
              <a:gd name="T50" fmla="*/ 2147483646 w 90191"/>
              <a:gd name="T51" fmla="*/ 2147483646 h 71169"/>
              <a:gd name="T52" fmla="*/ 2147483646 w 90191"/>
              <a:gd name="T53" fmla="*/ 2147483646 h 71169"/>
              <a:gd name="T54" fmla="*/ 2147483646 w 90191"/>
              <a:gd name="T55" fmla="*/ 0 h 71169"/>
              <a:gd name="T56" fmla="*/ 2147483646 w 90191"/>
              <a:gd name="T57" fmla="*/ 2147483646 h 71169"/>
              <a:gd name="T58" fmla="*/ 2147483646 w 90191"/>
              <a:gd name="T59" fmla="*/ 2147483646 h 71169"/>
              <a:gd name="T60" fmla="*/ 2147483646 w 90191"/>
              <a:gd name="T61" fmla="*/ 2147483646 h 71169"/>
              <a:gd name="T62" fmla="*/ 2147483646 w 90191"/>
              <a:gd name="T63" fmla="*/ 2147483646 h 71169"/>
              <a:gd name="T64" fmla="*/ 2147483646 w 90191"/>
              <a:gd name="T65" fmla="*/ 2147483646 h 71169"/>
              <a:gd name="T66" fmla="*/ 2147483646 w 90191"/>
              <a:gd name="T67" fmla="*/ 2147483646 h 71169"/>
              <a:gd name="T68" fmla="*/ 2147483646 w 90191"/>
              <a:gd name="T69" fmla="*/ 2147483646 h 71169"/>
              <a:gd name="T70" fmla="*/ 2147483646 w 90191"/>
              <a:gd name="T71" fmla="*/ 2147483646 h 71169"/>
              <a:gd name="T72" fmla="*/ 2147483646 w 90191"/>
              <a:gd name="T73" fmla="*/ 2147483646 h 71169"/>
              <a:gd name="T74" fmla="*/ 2147483646 w 90191"/>
              <a:gd name="T75" fmla="*/ 2147483646 h 71169"/>
              <a:gd name="T76" fmla="*/ 2147483646 w 90191"/>
              <a:gd name="T77" fmla="*/ 2147483646 h 71169"/>
              <a:gd name="T78" fmla="*/ 2147483646 w 90191"/>
              <a:gd name="T79" fmla="*/ 2147483646 h 71169"/>
              <a:gd name="T80" fmla="*/ 2147483646 w 90191"/>
              <a:gd name="T81" fmla="*/ 2147483646 h 71169"/>
              <a:gd name="T82" fmla="*/ 2147483646 w 90191"/>
              <a:gd name="T83" fmla="*/ 2147483646 h 71169"/>
              <a:gd name="T84" fmla="*/ 2147483646 w 90191"/>
              <a:gd name="T85" fmla="*/ 2147483646 h 71169"/>
              <a:gd name="T86" fmla="*/ 2147483646 w 90191"/>
              <a:gd name="T87" fmla="*/ 2147483646 h 71169"/>
              <a:gd name="T88" fmla="*/ 2147483646 w 90191"/>
              <a:gd name="T89" fmla="*/ 2147483646 h 71169"/>
              <a:gd name="T90" fmla="*/ 2147483646 w 90191"/>
              <a:gd name="T91" fmla="*/ 2147483646 h 71169"/>
              <a:gd name="T92" fmla="*/ 2147483646 w 90191"/>
              <a:gd name="T93" fmla="*/ 2147483646 h 71169"/>
              <a:gd name="T94" fmla="*/ 2147483646 w 90191"/>
              <a:gd name="T95" fmla="*/ 2147483646 h 71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0" t="0" r="r" b="b"/>
            <a:pathLst>
              <a:path w="90191" h="71169" extrusionOk="0">
                <a:moveTo>
                  <a:pt x="51262" y="4765"/>
                </a:moveTo>
                <a:cubicBezTo>
                  <a:pt x="51543" y="4765"/>
                  <a:pt x="51822" y="4770"/>
                  <a:pt x="52107" y="4781"/>
                </a:cubicBezTo>
                <a:cubicBezTo>
                  <a:pt x="53975" y="4833"/>
                  <a:pt x="54987" y="5361"/>
                  <a:pt x="55432" y="6154"/>
                </a:cubicBezTo>
                <a:cubicBezTo>
                  <a:pt x="51794" y="7210"/>
                  <a:pt x="48217" y="9267"/>
                  <a:pt x="46121" y="10663"/>
                </a:cubicBezTo>
                <a:cubicBezTo>
                  <a:pt x="46025" y="10731"/>
                  <a:pt x="45925" y="10799"/>
                  <a:pt x="45825" y="10863"/>
                </a:cubicBezTo>
                <a:cubicBezTo>
                  <a:pt x="45553" y="10363"/>
                  <a:pt x="45052" y="9947"/>
                  <a:pt x="44389" y="9719"/>
                </a:cubicBezTo>
                <a:cubicBezTo>
                  <a:pt x="46153" y="8262"/>
                  <a:pt x="44493" y="6181"/>
                  <a:pt x="42360" y="6181"/>
                </a:cubicBezTo>
                <a:cubicBezTo>
                  <a:pt x="42252" y="6181"/>
                  <a:pt x="42140" y="6190"/>
                  <a:pt x="42032" y="6198"/>
                </a:cubicBezTo>
                <a:cubicBezTo>
                  <a:pt x="44973" y="5302"/>
                  <a:pt x="48058" y="4765"/>
                  <a:pt x="51262" y="4765"/>
                </a:cubicBezTo>
                <a:close/>
                <a:moveTo>
                  <a:pt x="53559" y="12371"/>
                </a:moveTo>
                <a:lnTo>
                  <a:pt x="53559" y="12371"/>
                </a:lnTo>
                <a:cubicBezTo>
                  <a:pt x="53323" y="12716"/>
                  <a:pt x="53087" y="13044"/>
                  <a:pt x="52859" y="13348"/>
                </a:cubicBezTo>
                <a:cubicBezTo>
                  <a:pt x="52583" y="13296"/>
                  <a:pt x="52315" y="13252"/>
                  <a:pt x="52038" y="13216"/>
                </a:cubicBezTo>
                <a:cubicBezTo>
                  <a:pt x="52551" y="12916"/>
                  <a:pt x="53059" y="12632"/>
                  <a:pt x="53559" y="12371"/>
                </a:cubicBezTo>
                <a:close/>
                <a:moveTo>
                  <a:pt x="60457" y="10499"/>
                </a:moveTo>
                <a:cubicBezTo>
                  <a:pt x="60693" y="10607"/>
                  <a:pt x="60869" y="10772"/>
                  <a:pt x="60978" y="10999"/>
                </a:cubicBezTo>
                <a:cubicBezTo>
                  <a:pt x="61593" y="12308"/>
                  <a:pt x="60645" y="13856"/>
                  <a:pt x="59453" y="15213"/>
                </a:cubicBezTo>
                <a:cubicBezTo>
                  <a:pt x="58601" y="15592"/>
                  <a:pt x="57772" y="16017"/>
                  <a:pt x="56965" y="16465"/>
                </a:cubicBezTo>
                <a:cubicBezTo>
                  <a:pt x="57004" y="16417"/>
                  <a:pt x="57044" y="16369"/>
                  <a:pt x="57080" y="16325"/>
                </a:cubicBezTo>
                <a:cubicBezTo>
                  <a:pt x="58365" y="14737"/>
                  <a:pt x="59685" y="12648"/>
                  <a:pt x="60457" y="10499"/>
                </a:cubicBezTo>
                <a:close/>
                <a:moveTo>
                  <a:pt x="48430" y="17945"/>
                </a:moveTo>
                <a:lnTo>
                  <a:pt x="48430" y="17945"/>
                </a:lnTo>
                <a:cubicBezTo>
                  <a:pt x="47685" y="18670"/>
                  <a:pt x="46889" y="19346"/>
                  <a:pt x="46041" y="19985"/>
                </a:cubicBezTo>
                <a:cubicBezTo>
                  <a:pt x="45949" y="19542"/>
                  <a:pt x="45721" y="19121"/>
                  <a:pt x="45397" y="18766"/>
                </a:cubicBezTo>
                <a:cubicBezTo>
                  <a:pt x="46389" y="18382"/>
                  <a:pt x="47405" y="18098"/>
                  <a:pt x="48430" y="17945"/>
                </a:cubicBezTo>
                <a:close/>
                <a:moveTo>
                  <a:pt x="14204" y="18897"/>
                </a:moveTo>
                <a:lnTo>
                  <a:pt x="14204" y="18897"/>
                </a:lnTo>
                <a:cubicBezTo>
                  <a:pt x="11908" y="21130"/>
                  <a:pt x="9710" y="23439"/>
                  <a:pt x="7582" y="25787"/>
                </a:cubicBezTo>
                <a:cubicBezTo>
                  <a:pt x="8911" y="23163"/>
                  <a:pt x="11455" y="20874"/>
                  <a:pt x="14204" y="18897"/>
                </a:cubicBezTo>
                <a:close/>
                <a:moveTo>
                  <a:pt x="35198" y="24947"/>
                </a:moveTo>
                <a:cubicBezTo>
                  <a:pt x="35198" y="25015"/>
                  <a:pt x="35202" y="25084"/>
                  <a:pt x="35206" y="25152"/>
                </a:cubicBezTo>
                <a:cubicBezTo>
                  <a:pt x="34670" y="25728"/>
                  <a:pt x="34138" y="26304"/>
                  <a:pt x="33606" y="26880"/>
                </a:cubicBezTo>
                <a:cubicBezTo>
                  <a:pt x="32177" y="27564"/>
                  <a:pt x="30768" y="28253"/>
                  <a:pt x="29412" y="28960"/>
                </a:cubicBezTo>
                <a:cubicBezTo>
                  <a:pt x="31313" y="27600"/>
                  <a:pt x="33257" y="26275"/>
                  <a:pt x="35198" y="24947"/>
                </a:cubicBezTo>
                <a:close/>
                <a:moveTo>
                  <a:pt x="82050" y="30753"/>
                </a:moveTo>
                <a:cubicBezTo>
                  <a:pt x="83182" y="32002"/>
                  <a:pt x="81618" y="35483"/>
                  <a:pt x="80535" y="37715"/>
                </a:cubicBezTo>
                <a:cubicBezTo>
                  <a:pt x="80363" y="37691"/>
                  <a:pt x="80191" y="37683"/>
                  <a:pt x="80015" y="37679"/>
                </a:cubicBezTo>
                <a:cubicBezTo>
                  <a:pt x="80631" y="36171"/>
                  <a:pt x="81051" y="34635"/>
                  <a:pt x="81103" y="33122"/>
                </a:cubicBezTo>
                <a:cubicBezTo>
                  <a:pt x="81243" y="32969"/>
                  <a:pt x="81383" y="32829"/>
                  <a:pt x="81519" y="32677"/>
                </a:cubicBezTo>
                <a:cubicBezTo>
                  <a:pt x="81984" y="32162"/>
                  <a:pt x="82100" y="31625"/>
                  <a:pt x="81995" y="31133"/>
                </a:cubicBezTo>
                <a:cubicBezTo>
                  <a:pt x="82113" y="30996"/>
                  <a:pt x="82150" y="30866"/>
                  <a:pt x="82050" y="30753"/>
                </a:cubicBezTo>
                <a:close/>
                <a:moveTo>
                  <a:pt x="24039" y="37231"/>
                </a:moveTo>
                <a:lnTo>
                  <a:pt x="24039" y="37231"/>
                </a:lnTo>
                <a:cubicBezTo>
                  <a:pt x="21838" y="39604"/>
                  <a:pt x="19629" y="41972"/>
                  <a:pt x="17396" y="44321"/>
                </a:cubicBezTo>
                <a:cubicBezTo>
                  <a:pt x="17372" y="44333"/>
                  <a:pt x="17353" y="44341"/>
                  <a:pt x="17329" y="44353"/>
                </a:cubicBezTo>
                <a:cubicBezTo>
                  <a:pt x="18181" y="43385"/>
                  <a:pt x="19001" y="42448"/>
                  <a:pt x="19730" y="41552"/>
                </a:cubicBezTo>
                <a:cubicBezTo>
                  <a:pt x="20634" y="40444"/>
                  <a:pt x="21462" y="39287"/>
                  <a:pt x="22262" y="38116"/>
                </a:cubicBezTo>
                <a:cubicBezTo>
                  <a:pt x="22866" y="37823"/>
                  <a:pt x="23459" y="37527"/>
                  <a:pt x="24039" y="37231"/>
                </a:cubicBezTo>
                <a:close/>
                <a:moveTo>
                  <a:pt x="47909" y="45757"/>
                </a:moveTo>
                <a:lnTo>
                  <a:pt x="47909" y="45757"/>
                </a:lnTo>
                <a:cubicBezTo>
                  <a:pt x="47757" y="46286"/>
                  <a:pt x="47613" y="46818"/>
                  <a:pt x="47486" y="47350"/>
                </a:cubicBezTo>
                <a:cubicBezTo>
                  <a:pt x="45705" y="49346"/>
                  <a:pt x="43813" y="51271"/>
                  <a:pt x="41816" y="53144"/>
                </a:cubicBezTo>
                <a:cubicBezTo>
                  <a:pt x="41844" y="52991"/>
                  <a:pt x="41868" y="52843"/>
                  <a:pt x="41896" y="52695"/>
                </a:cubicBezTo>
                <a:cubicBezTo>
                  <a:pt x="41988" y="52195"/>
                  <a:pt x="42108" y="51703"/>
                  <a:pt x="42228" y="51207"/>
                </a:cubicBezTo>
                <a:cubicBezTo>
                  <a:pt x="42801" y="50491"/>
                  <a:pt x="43377" y="49778"/>
                  <a:pt x="43961" y="49067"/>
                </a:cubicBezTo>
                <a:cubicBezTo>
                  <a:pt x="45292" y="47974"/>
                  <a:pt x="46609" y="46873"/>
                  <a:pt x="47909" y="45757"/>
                </a:cubicBezTo>
                <a:close/>
                <a:moveTo>
                  <a:pt x="42628" y="36615"/>
                </a:moveTo>
                <a:lnTo>
                  <a:pt x="42628" y="36615"/>
                </a:lnTo>
                <a:cubicBezTo>
                  <a:pt x="42092" y="37539"/>
                  <a:pt x="41576" y="38483"/>
                  <a:pt x="41072" y="39440"/>
                </a:cubicBezTo>
                <a:cubicBezTo>
                  <a:pt x="38243" y="42389"/>
                  <a:pt x="35550" y="45409"/>
                  <a:pt x="33054" y="48386"/>
                </a:cubicBezTo>
                <a:cubicBezTo>
                  <a:pt x="32457" y="49094"/>
                  <a:pt x="31549" y="50295"/>
                  <a:pt x="30624" y="51719"/>
                </a:cubicBezTo>
                <a:cubicBezTo>
                  <a:pt x="29200" y="52808"/>
                  <a:pt x="27560" y="53999"/>
                  <a:pt x="25708" y="54564"/>
                </a:cubicBezTo>
                <a:cubicBezTo>
                  <a:pt x="25887" y="53667"/>
                  <a:pt x="26260" y="52788"/>
                  <a:pt x="26727" y="51927"/>
                </a:cubicBezTo>
                <a:cubicBezTo>
                  <a:pt x="30284" y="47514"/>
                  <a:pt x="34550" y="43436"/>
                  <a:pt x="38747" y="39324"/>
                </a:cubicBezTo>
                <a:cubicBezTo>
                  <a:pt x="40083" y="38479"/>
                  <a:pt x="41372" y="37571"/>
                  <a:pt x="42628" y="36615"/>
                </a:cubicBezTo>
                <a:close/>
                <a:moveTo>
                  <a:pt x="64182" y="53560"/>
                </a:moveTo>
                <a:lnTo>
                  <a:pt x="64182" y="53560"/>
                </a:lnTo>
                <a:cubicBezTo>
                  <a:pt x="63086" y="55377"/>
                  <a:pt x="61750" y="57681"/>
                  <a:pt x="60065" y="59650"/>
                </a:cubicBezTo>
                <a:cubicBezTo>
                  <a:pt x="60278" y="58717"/>
                  <a:pt x="60553" y="57777"/>
                  <a:pt x="60885" y="56836"/>
                </a:cubicBezTo>
                <a:cubicBezTo>
                  <a:pt x="60954" y="56708"/>
                  <a:pt x="61026" y="56581"/>
                  <a:pt x="61098" y="56452"/>
                </a:cubicBezTo>
                <a:cubicBezTo>
                  <a:pt x="62141" y="55504"/>
                  <a:pt x="63170" y="54536"/>
                  <a:pt x="64182" y="53560"/>
                </a:cubicBezTo>
                <a:close/>
                <a:moveTo>
                  <a:pt x="72865" y="51691"/>
                </a:moveTo>
                <a:cubicBezTo>
                  <a:pt x="71520" y="53840"/>
                  <a:pt x="70128" y="55876"/>
                  <a:pt x="68499" y="57901"/>
                </a:cubicBezTo>
                <a:cubicBezTo>
                  <a:pt x="67219" y="59497"/>
                  <a:pt x="65931" y="61085"/>
                  <a:pt x="64518" y="62598"/>
                </a:cubicBezTo>
                <a:cubicBezTo>
                  <a:pt x="65811" y="61118"/>
                  <a:pt x="66939" y="59521"/>
                  <a:pt x="67971" y="58012"/>
                </a:cubicBezTo>
                <a:cubicBezTo>
                  <a:pt x="69323" y="56044"/>
                  <a:pt x="70560" y="54020"/>
                  <a:pt x="71768" y="51983"/>
                </a:cubicBezTo>
                <a:cubicBezTo>
                  <a:pt x="72148" y="51903"/>
                  <a:pt x="72509" y="51803"/>
                  <a:pt x="72865" y="51691"/>
                </a:cubicBezTo>
                <a:close/>
                <a:moveTo>
                  <a:pt x="40544" y="62790"/>
                </a:moveTo>
                <a:lnTo>
                  <a:pt x="40544" y="62790"/>
                </a:lnTo>
                <a:cubicBezTo>
                  <a:pt x="40515" y="63059"/>
                  <a:pt x="40544" y="63323"/>
                  <a:pt x="40616" y="63578"/>
                </a:cubicBezTo>
                <a:cubicBezTo>
                  <a:pt x="39656" y="63839"/>
                  <a:pt x="38687" y="64010"/>
                  <a:pt x="37715" y="64067"/>
                </a:cubicBezTo>
                <a:cubicBezTo>
                  <a:pt x="38675" y="63694"/>
                  <a:pt x="39619" y="63266"/>
                  <a:pt x="40544" y="62790"/>
                </a:cubicBezTo>
                <a:close/>
                <a:moveTo>
                  <a:pt x="50186" y="0"/>
                </a:moveTo>
                <a:cubicBezTo>
                  <a:pt x="45685" y="0"/>
                  <a:pt x="40923" y="1348"/>
                  <a:pt x="36618" y="3181"/>
                </a:cubicBezTo>
                <a:cubicBezTo>
                  <a:pt x="36178" y="2361"/>
                  <a:pt x="35154" y="1729"/>
                  <a:pt x="34077" y="1729"/>
                </a:cubicBezTo>
                <a:cubicBezTo>
                  <a:pt x="33826" y="1729"/>
                  <a:pt x="33573" y="1764"/>
                  <a:pt x="33325" y="1836"/>
                </a:cubicBezTo>
                <a:cubicBezTo>
                  <a:pt x="27968" y="3409"/>
                  <a:pt x="24286" y="7651"/>
                  <a:pt x="21090" y="11575"/>
                </a:cubicBezTo>
                <a:cubicBezTo>
                  <a:pt x="19313" y="12495"/>
                  <a:pt x="17597" y="13472"/>
                  <a:pt x="15956" y="14456"/>
                </a:cubicBezTo>
                <a:cubicBezTo>
                  <a:pt x="10915" y="17477"/>
                  <a:pt x="5053" y="21594"/>
                  <a:pt x="3577" y="26860"/>
                </a:cubicBezTo>
                <a:cubicBezTo>
                  <a:pt x="3376" y="27580"/>
                  <a:pt x="3833" y="28441"/>
                  <a:pt x="4774" y="28609"/>
                </a:cubicBezTo>
                <a:cubicBezTo>
                  <a:pt x="4861" y="28624"/>
                  <a:pt x="4953" y="28628"/>
                  <a:pt x="5042" y="28640"/>
                </a:cubicBezTo>
                <a:cubicBezTo>
                  <a:pt x="3733" y="30133"/>
                  <a:pt x="2445" y="31629"/>
                  <a:pt x="1168" y="33126"/>
                </a:cubicBezTo>
                <a:cubicBezTo>
                  <a:pt x="0" y="34490"/>
                  <a:pt x="1320" y="36059"/>
                  <a:pt x="2937" y="36459"/>
                </a:cubicBezTo>
                <a:cubicBezTo>
                  <a:pt x="2625" y="37339"/>
                  <a:pt x="2429" y="38247"/>
                  <a:pt x="2373" y="39191"/>
                </a:cubicBezTo>
                <a:cubicBezTo>
                  <a:pt x="2329" y="39955"/>
                  <a:pt x="2933" y="40904"/>
                  <a:pt x="3789" y="41236"/>
                </a:cubicBezTo>
                <a:cubicBezTo>
                  <a:pt x="4061" y="41340"/>
                  <a:pt x="4342" y="41436"/>
                  <a:pt x="4621" y="41520"/>
                </a:cubicBezTo>
                <a:cubicBezTo>
                  <a:pt x="2949" y="44141"/>
                  <a:pt x="1600" y="46878"/>
                  <a:pt x="848" y="49826"/>
                </a:cubicBezTo>
                <a:cubicBezTo>
                  <a:pt x="484" y="51263"/>
                  <a:pt x="1876" y="52795"/>
                  <a:pt x="3544" y="52795"/>
                </a:cubicBezTo>
                <a:cubicBezTo>
                  <a:pt x="3813" y="52795"/>
                  <a:pt x="4089" y="52755"/>
                  <a:pt x="4366" y="52668"/>
                </a:cubicBezTo>
                <a:cubicBezTo>
                  <a:pt x="2809" y="55332"/>
                  <a:pt x="1720" y="58105"/>
                  <a:pt x="1568" y="60982"/>
                </a:cubicBezTo>
                <a:cubicBezTo>
                  <a:pt x="1496" y="62334"/>
                  <a:pt x="3016" y="63318"/>
                  <a:pt x="4497" y="63318"/>
                </a:cubicBezTo>
                <a:cubicBezTo>
                  <a:pt x="5182" y="63318"/>
                  <a:pt x="5858" y="63107"/>
                  <a:pt x="6370" y="62630"/>
                </a:cubicBezTo>
                <a:cubicBezTo>
                  <a:pt x="7862" y="61229"/>
                  <a:pt x="9330" y="59809"/>
                  <a:pt x="10791" y="58381"/>
                </a:cubicBezTo>
                <a:cubicBezTo>
                  <a:pt x="10867" y="59585"/>
                  <a:pt x="12395" y="60505"/>
                  <a:pt x="13856" y="60505"/>
                </a:cubicBezTo>
                <a:cubicBezTo>
                  <a:pt x="14344" y="60505"/>
                  <a:pt x="14824" y="60406"/>
                  <a:pt x="15241" y="60173"/>
                </a:cubicBezTo>
                <a:cubicBezTo>
                  <a:pt x="14912" y="60926"/>
                  <a:pt x="14604" y="61682"/>
                  <a:pt x="14332" y="62459"/>
                </a:cubicBezTo>
                <a:cubicBezTo>
                  <a:pt x="13856" y="63827"/>
                  <a:pt x="15272" y="65527"/>
                  <a:pt x="17001" y="65527"/>
                </a:cubicBezTo>
                <a:cubicBezTo>
                  <a:pt x="17281" y="65527"/>
                  <a:pt x="17573" y="65483"/>
                  <a:pt x="17861" y="65383"/>
                </a:cubicBezTo>
                <a:cubicBezTo>
                  <a:pt x="21290" y="64215"/>
                  <a:pt x="24371" y="62654"/>
                  <a:pt x="27228" y="60858"/>
                </a:cubicBezTo>
                <a:cubicBezTo>
                  <a:pt x="27076" y="61590"/>
                  <a:pt x="26960" y="62334"/>
                  <a:pt x="26919" y="63090"/>
                </a:cubicBezTo>
                <a:cubicBezTo>
                  <a:pt x="26847" y="64455"/>
                  <a:pt x="28296" y="65427"/>
                  <a:pt x="29820" y="65495"/>
                </a:cubicBezTo>
                <a:lnTo>
                  <a:pt x="29893" y="65495"/>
                </a:lnTo>
                <a:cubicBezTo>
                  <a:pt x="30513" y="66884"/>
                  <a:pt x="31729" y="68028"/>
                  <a:pt x="33778" y="68612"/>
                </a:cubicBezTo>
                <a:cubicBezTo>
                  <a:pt x="34958" y="68948"/>
                  <a:pt x="36158" y="69096"/>
                  <a:pt x="37355" y="69096"/>
                </a:cubicBezTo>
                <a:cubicBezTo>
                  <a:pt x="41888" y="69096"/>
                  <a:pt x="46441" y="66952"/>
                  <a:pt x="50262" y="64627"/>
                </a:cubicBezTo>
                <a:cubicBezTo>
                  <a:pt x="51059" y="64315"/>
                  <a:pt x="51822" y="63938"/>
                  <a:pt x="52543" y="63506"/>
                </a:cubicBezTo>
                <a:cubicBezTo>
                  <a:pt x="52419" y="64287"/>
                  <a:pt x="52339" y="65087"/>
                  <a:pt x="52311" y="65903"/>
                </a:cubicBezTo>
                <a:cubicBezTo>
                  <a:pt x="52271" y="67120"/>
                  <a:pt x="53479" y="68160"/>
                  <a:pt x="54871" y="68328"/>
                </a:cubicBezTo>
                <a:cubicBezTo>
                  <a:pt x="55900" y="69912"/>
                  <a:pt x="57833" y="71168"/>
                  <a:pt x="59977" y="71168"/>
                </a:cubicBezTo>
                <a:cubicBezTo>
                  <a:pt x="60169" y="71168"/>
                  <a:pt x="60365" y="71157"/>
                  <a:pt x="60561" y="71137"/>
                </a:cubicBezTo>
                <a:cubicBezTo>
                  <a:pt x="64062" y="70760"/>
                  <a:pt x="66615" y="68263"/>
                  <a:pt x="68712" y="66123"/>
                </a:cubicBezTo>
                <a:cubicBezTo>
                  <a:pt x="72237" y="62526"/>
                  <a:pt x="75282" y="58629"/>
                  <a:pt x="77870" y="54536"/>
                </a:cubicBezTo>
                <a:cubicBezTo>
                  <a:pt x="81003" y="49582"/>
                  <a:pt x="83964" y="44525"/>
                  <a:pt x="86285" y="39268"/>
                </a:cubicBezTo>
                <a:cubicBezTo>
                  <a:pt x="87789" y="35867"/>
                  <a:pt x="90190" y="30217"/>
                  <a:pt x="86388" y="27232"/>
                </a:cubicBezTo>
                <a:cubicBezTo>
                  <a:pt x="85184" y="26288"/>
                  <a:pt x="83904" y="25900"/>
                  <a:pt x="82615" y="25900"/>
                </a:cubicBezTo>
                <a:cubicBezTo>
                  <a:pt x="81579" y="25900"/>
                  <a:pt x="80539" y="26151"/>
                  <a:pt x="79539" y="26568"/>
                </a:cubicBezTo>
                <a:cubicBezTo>
                  <a:pt x="80971" y="24576"/>
                  <a:pt x="82451" y="22611"/>
                  <a:pt x="84048" y="20722"/>
                </a:cubicBezTo>
                <a:cubicBezTo>
                  <a:pt x="85533" y="18962"/>
                  <a:pt x="83504" y="17185"/>
                  <a:pt x="81419" y="17185"/>
                </a:cubicBezTo>
                <a:cubicBezTo>
                  <a:pt x="80743" y="17185"/>
                  <a:pt x="80063" y="17374"/>
                  <a:pt x="79495" y="17806"/>
                </a:cubicBezTo>
                <a:cubicBezTo>
                  <a:pt x="78102" y="18870"/>
                  <a:pt x="76818" y="19990"/>
                  <a:pt x="75602" y="21150"/>
                </a:cubicBezTo>
                <a:cubicBezTo>
                  <a:pt x="75057" y="20338"/>
                  <a:pt x="74061" y="19946"/>
                  <a:pt x="72948" y="19946"/>
                </a:cubicBezTo>
                <a:cubicBezTo>
                  <a:pt x="72732" y="19946"/>
                  <a:pt x="72512" y="19961"/>
                  <a:pt x="72292" y="19990"/>
                </a:cubicBezTo>
                <a:cubicBezTo>
                  <a:pt x="72213" y="20002"/>
                  <a:pt x="72132" y="20018"/>
                  <a:pt x="72052" y="20030"/>
                </a:cubicBezTo>
                <a:cubicBezTo>
                  <a:pt x="72252" y="19346"/>
                  <a:pt x="72364" y="18654"/>
                  <a:pt x="72348" y="17957"/>
                </a:cubicBezTo>
                <a:cubicBezTo>
                  <a:pt x="72292" y="15797"/>
                  <a:pt x="70576" y="14421"/>
                  <a:pt x="68416" y="13852"/>
                </a:cubicBezTo>
                <a:cubicBezTo>
                  <a:pt x="68023" y="13400"/>
                  <a:pt x="67447" y="13080"/>
                  <a:pt x="66735" y="13008"/>
                </a:cubicBezTo>
                <a:cubicBezTo>
                  <a:pt x="67147" y="11043"/>
                  <a:pt x="66675" y="9079"/>
                  <a:pt x="64738" y="7267"/>
                </a:cubicBezTo>
                <a:cubicBezTo>
                  <a:pt x="63678" y="6270"/>
                  <a:pt x="62385" y="5742"/>
                  <a:pt x="60974" y="5553"/>
                </a:cubicBezTo>
                <a:cubicBezTo>
                  <a:pt x="60561" y="3749"/>
                  <a:pt x="59312" y="2177"/>
                  <a:pt x="56773" y="1169"/>
                </a:cubicBezTo>
                <a:cubicBezTo>
                  <a:pt x="54708" y="353"/>
                  <a:pt x="52479" y="0"/>
                  <a:pt x="50186" y="0"/>
                </a:cubicBezTo>
                <a:close/>
              </a:path>
            </a:pathLst>
          </a:custGeom>
          <a:solidFill>
            <a:srgbClr val="FFFFFF">
              <a:alpha val="7843"/>
            </a:srgbClr>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p>
            <a:endParaRPr lang="en-US"/>
          </a:p>
        </p:txBody>
      </p:sp>
      <p:sp>
        <p:nvSpPr>
          <p:cNvPr id="70" name="Google Shape;70;p13"/>
          <p:cNvSpPr txBox="1">
            <a:spLocks noGrp="1"/>
          </p:cNvSpPr>
          <p:nvPr>
            <p:ph type="title"/>
          </p:nvPr>
        </p:nvSpPr>
        <p:spPr>
          <a:xfrm>
            <a:off x="1194150" y="2238800"/>
            <a:ext cx="6755700" cy="2380400"/>
          </a:xfrm>
          <a:prstGeom prst="rect">
            <a:avLst/>
          </a:prstGeom>
        </p:spPr>
        <p:txBody>
          <a:bodyPr spcFirstLastPara="1" lIns="0" tIns="0" rIns="0" bIns="0">
            <a:noAutofit/>
          </a:bodyPr>
          <a:lstStyle>
            <a:lvl1pPr lvl="0" algn="ctr" rtl="0">
              <a:spcBef>
                <a:spcPts val="0"/>
              </a:spcBef>
              <a:spcAft>
                <a:spcPts val="0"/>
              </a:spcAft>
              <a:buNone/>
              <a:defRPr sz="6000">
                <a:solidFill>
                  <a:srgbClr val="DD7E6B"/>
                </a:solidFill>
              </a:defRPr>
            </a:lvl1pPr>
            <a:lvl2pPr lvl="1" algn="ctr" rtl="0">
              <a:spcBef>
                <a:spcPts val="0"/>
              </a:spcBef>
              <a:spcAft>
                <a:spcPts val="0"/>
              </a:spcAft>
              <a:buNone/>
              <a:defRPr sz="6000">
                <a:solidFill>
                  <a:srgbClr val="DD7E6B"/>
                </a:solidFill>
              </a:defRPr>
            </a:lvl2pPr>
            <a:lvl3pPr lvl="2" algn="ctr" rtl="0">
              <a:spcBef>
                <a:spcPts val="0"/>
              </a:spcBef>
              <a:spcAft>
                <a:spcPts val="0"/>
              </a:spcAft>
              <a:buNone/>
              <a:defRPr sz="6000">
                <a:solidFill>
                  <a:srgbClr val="DD7E6B"/>
                </a:solidFill>
              </a:defRPr>
            </a:lvl3pPr>
            <a:lvl4pPr lvl="3" algn="ctr" rtl="0">
              <a:spcBef>
                <a:spcPts val="0"/>
              </a:spcBef>
              <a:spcAft>
                <a:spcPts val="0"/>
              </a:spcAft>
              <a:buNone/>
              <a:defRPr sz="6000">
                <a:solidFill>
                  <a:srgbClr val="DD7E6B"/>
                </a:solidFill>
              </a:defRPr>
            </a:lvl4pPr>
            <a:lvl5pPr lvl="4" algn="ctr" rtl="0">
              <a:spcBef>
                <a:spcPts val="0"/>
              </a:spcBef>
              <a:spcAft>
                <a:spcPts val="0"/>
              </a:spcAft>
              <a:buNone/>
              <a:defRPr sz="6000">
                <a:solidFill>
                  <a:srgbClr val="DD7E6B"/>
                </a:solidFill>
              </a:defRPr>
            </a:lvl5pPr>
            <a:lvl6pPr lvl="5" algn="ctr" rtl="0">
              <a:spcBef>
                <a:spcPts val="0"/>
              </a:spcBef>
              <a:spcAft>
                <a:spcPts val="0"/>
              </a:spcAft>
              <a:buNone/>
              <a:defRPr sz="6000">
                <a:solidFill>
                  <a:srgbClr val="DD7E6B"/>
                </a:solidFill>
              </a:defRPr>
            </a:lvl6pPr>
            <a:lvl7pPr lvl="6" algn="ctr" rtl="0">
              <a:spcBef>
                <a:spcPts val="0"/>
              </a:spcBef>
              <a:spcAft>
                <a:spcPts val="0"/>
              </a:spcAft>
              <a:buNone/>
              <a:defRPr sz="6000">
                <a:solidFill>
                  <a:srgbClr val="DD7E6B"/>
                </a:solidFill>
              </a:defRPr>
            </a:lvl7pPr>
            <a:lvl8pPr lvl="7" algn="ctr" rtl="0">
              <a:spcBef>
                <a:spcPts val="0"/>
              </a:spcBef>
              <a:spcAft>
                <a:spcPts val="0"/>
              </a:spcAft>
              <a:buNone/>
              <a:defRPr sz="6000">
                <a:solidFill>
                  <a:srgbClr val="DD7E6B"/>
                </a:solidFill>
              </a:defRPr>
            </a:lvl8pPr>
            <a:lvl9pPr lvl="8" algn="ctr" rtl="0">
              <a:spcBef>
                <a:spcPts val="0"/>
              </a:spcBef>
              <a:spcAft>
                <a:spcPts val="0"/>
              </a:spcAft>
              <a:buNone/>
              <a:defRPr sz="6000">
                <a:solidFill>
                  <a:srgbClr val="DD7E6B"/>
                </a:solidFill>
              </a:defRPr>
            </a:lvl9pPr>
          </a:lstStyle>
          <a:p>
            <a:endParaRPr/>
          </a:p>
        </p:txBody>
      </p:sp>
    </p:spTree>
    <p:extLst>
      <p:ext uri="{BB962C8B-B14F-4D97-AF65-F5344CB8AC3E}">
        <p14:creationId xmlns:p14="http://schemas.microsoft.com/office/powerpoint/2010/main" val="421480016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566385B-64E9-4E0D-96BC-80AD73371D5E}" type="slidenum">
              <a:rPr lang="en-US" altLang="vi-VN"/>
              <a:pPr>
                <a:defRPr/>
              </a:pPr>
              <a:t>‹#›</a:t>
            </a:fld>
            <a:endParaRPr lang="en-US" altLang="vi-VN"/>
          </a:p>
        </p:txBody>
      </p:sp>
    </p:spTree>
    <p:extLst>
      <p:ext uri="{BB962C8B-B14F-4D97-AF65-F5344CB8AC3E}">
        <p14:creationId xmlns:p14="http://schemas.microsoft.com/office/powerpoint/2010/main" val="335958184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18A8D155-423D-41CF-90A3-23F9D742EF1A}" type="slidenum">
              <a:rPr lang="en-US" altLang="vi-VN"/>
              <a:pPr>
                <a:defRPr/>
              </a:pPr>
              <a:t>‹#›</a:t>
            </a:fld>
            <a:endParaRPr lang="en-US" altLang="vi-VN"/>
          </a:p>
        </p:txBody>
      </p:sp>
    </p:spTree>
    <p:extLst>
      <p:ext uri="{BB962C8B-B14F-4D97-AF65-F5344CB8AC3E}">
        <p14:creationId xmlns:p14="http://schemas.microsoft.com/office/powerpoint/2010/main" val="41790124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C1A5C683-76B3-46E0-BA86-E7A95F686D4C}" type="slidenum">
              <a:rPr lang="en-US" altLang="vi-VN"/>
              <a:pPr>
                <a:defRPr/>
              </a:pPr>
              <a:t>‹#›</a:t>
            </a:fld>
            <a:endParaRPr lang="en-US" altLang="vi-VN"/>
          </a:p>
        </p:txBody>
      </p:sp>
    </p:spTree>
    <p:extLst>
      <p:ext uri="{BB962C8B-B14F-4D97-AF65-F5344CB8AC3E}">
        <p14:creationId xmlns:p14="http://schemas.microsoft.com/office/powerpoint/2010/main" val="58926076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2AC6A084-0533-4C07-9642-65A02ED25B55}" type="slidenum">
              <a:rPr lang="en-US" altLang="vi-VN"/>
              <a:pPr>
                <a:defRPr/>
              </a:pPr>
              <a:t>‹#›</a:t>
            </a:fld>
            <a:endParaRPr lang="en-US" altLang="vi-VN"/>
          </a:p>
        </p:txBody>
      </p:sp>
    </p:spTree>
    <p:extLst>
      <p:ext uri="{BB962C8B-B14F-4D97-AF65-F5344CB8AC3E}">
        <p14:creationId xmlns:p14="http://schemas.microsoft.com/office/powerpoint/2010/main" val="3640826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ACDC466C-38A2-4B9E-9C51-51919862F9B4}" type="datetimeFigureOut">
              <a:rPr lang="en-US"/>
              <a:pPr>
                <a:defRPr/>
              </a:pPr>
              <a:t>16/3/2025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ACA166D-9B87-4CDA-8465-D55EC78689D3}" type="slidenum">
              <a:rPr lang="en-US"/>
              <a:pPr>
                <a:defRPr/>
              </a:pPr>
              <a:t>‹#›</a:t>
            </a:fld>
            <a:endParaRPr lang="en-US"/>
          </a:p>
        </p:txBody>
      </p:sp>
    </p:spTree>
    <p:extLst>
      <p:ext uri="{BB962C8B-B14F-4D97-AF65-F5344CB8AC3E}">
        <p14:creationId xmlns:p14="http://schemas.microsoft.com/office/powerpoint/2010/main" val="212911409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lvl1pPr>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n-US"/>
              <a:t>www.themegallery.com</a:t>
            </a:r>
          </a:p>
        </p:txBody>
      </p:sp>
      <p:sp>
        <p:nvSpPr>
          <p:cNvPr id="9" name="Slide Number Placeholder 8"/>
          <p:cNvSpPr>
            <a:spLocks noGrp="1"/>
          </p:cNvSpPr>
          <p:nvPr>
            <p:ph type="sldNum" sz="quarter" idx="12"/>
          </p:nvPr>
        </p:nvSpPr>
        <p:spPr/>
        <p:txBody>
          <a:bodyPr/>
          <a:lstStyle>
            <a:lvl1pPr>
              <a:defRPr/>
            </a:lvl1pPr>
          </a:lstStyle>
          <a:p>
            <a:pPr>
              <a:defRPr/>
            </a:pPr>
            <a:fld id="{CC35D425-9DEF-4F5D-9F2E-83C2C50B7A36}" type="slidenum">
              <a:rPr lang="en-US" altLang="vi-VN"/>
              <a:pPr>
                <a:defRPr/>
              </a:pPr>
              <a:t>‹#›</a:t>
            </a:fld>
            <a:endParaRPr lang="en-US" altLang="vi-VN"/>
          </a:p>
        </p:txBody>
      </p:sp>
    </p:spTree>
    <p:extLst>
      <p:ext uri="{BB962C8B-B14F-4D97-AF65-F5344CB8AC3E}">
        <p14:creationId xmlns:p14="http://schemas.microsoft.com/office/powerpoint/2010/main" val="386030966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lvl1pPr>
              <a:defRPr/>
            </a:lvl1pPr>
          </a:lstStyle>
          <a:p>
            <a:pPr>
              <a:defRPr/>
            </a:pPr>
            <a:endParaRPr lang="en-US"/>
          </a:p>
        </p:txBody>
      </p:sp>
      <p:sp>
        <p:nvSpPr>
          <p:cNvPr id="4" name="Footer Placeholder 3"/>
          <p:cNvSpPr>
            <a:spLocks noGrp="1"/>
          </p:cNvSpPr>
          <p:nvPr>
            <p:ph type="ftr" sz="quarter" idx="11"/>
          </p:nvPr>
        </p:nvSpPr>
        <p:spPr/>
        <p:txBody>
          <a:bodyPr/>
          <a:lstStyle>
            <a:lvl1pPr>
              <a:defRPr/>
            </a:lvl1pPr>
          </a:lstStyle>
          <a:p>
            <a:pPr>
              <a:defRPr/>
            </a:pPr>
            <a:r>
              <a:rPr lang="en-US"/>
              <a:t>www.themegallery.com</a:t>
            </a:r>
          </a:p>
        </p:txBody>
      </p:sp>
      <p:sp>
        <p:nvSpPr>
          <p:cNvPr id="5" name="Slide Number Placeholder 4"/>
          <p:cNvSpPr>
            <a:spLocks noGrp="1"/>
          </p:cNvSpPr>
          <p:nvPr>
            <p:ph type="sldNum" sz="quarter" idx="12"/>
          </p:nvPr>
        </p:nvSpPr>
        <p:spPr/>
        <p:txBody>
          <a:bodyPr/>
          <a:lstStyle>
            <a:lvl1pPr>
              <a:defRPr/>
            </a:lvl1pPr>
          </a:lstStyle>
          <a:p>
            <a:pPr>
              <a:defRPr/>
            </a:pPr>
            <a:fld id="{46CD2D6F-82B6-48BA-9035-61D764B91FF9}" type="slidenum">
              <a:rPr lang="en-US" altLang="vi-VN"/>
              <a:pPr>
                <a:defRPr/>
              </a:pPr>
              <a:t>‹#›</a:t>
            </a:fld>
            <a:endParaRPr lang="en-US" altLang="vi-VN"/>
          </a:p>
        </p:txBody>
      </p:sp>
    </p:spTree>
    <p:extLst>
      <p:ext uri="{BB962C8B-B14F-4D97-AF65-F5344CB8AC3E}">
        <p14:creationId xmlns:p14="http://schemas.microsoft.com/office/powerpoint/2010/main" val="16929820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p>
        </p:txBody>
      </p:sp>
      <p:sp>
        <p:nvSpPr>
          <p:cNvPr id="3" name="Footer Placeholder 2"/>
          <p:cNvSpPr>
            <a:spLocks noGrp="1"/>
          </p:cNvSpPr>
          <p:nvPr>
            <p:ph type="ftr" sz="quarter" idx="11"/>
          </p:nvPr>
        </p:nvSpPr>
        <p:spPr/>
        <p:txBody>
          <a:bodyPr/>
          <a:lstStyle>
            <a:lvl1pPr>
              <a:defRPr/>
            </a:lvl1pPr>
          </a:lstStyle>
          <a:p>
            <a:pPr>
              <a:defRPr/>
            </a:pPr>
            <a:r>
              <a:rPr lang="en-US"/>
              <a:t>www.themegallery.com</a:t>
            </a:r>
          </a:p>
        </p:txBody>
      </p:sp>
      <p:sp>
        <p:nvSpPr>
          <p:cNvPr id="4" name="Slide Number Placeholder 3"/>
          <p:cNvSpPr>
            <a:spLocks noGrp="1"/>
          </p:cNvSpPr>
          <p:nvPr>
            <p:ph type="sldNum" sz="quarter" idx="12"/>
          </p:nvPr>
        </p:nvSpPr>
        <p:spPr/>
        <p:txBody>
          <a:bodyPr/>
          <a:lstStyle>
            <a:lvl1pPr>
              <a:defRPr/>
            </a:lvl1pPr>
          </a:lstStyle>
          <a:p>
            <a:pPr>
              <a:defRPr/>
            </a:pPr>
            <a:fld id="{BBF56225-922A-4672-9EC5-A899E9C9BD94}" type="slidenum">
              <a:rPr lang="en-US" altLang="vi-VN"/>
              <a:pPr>
                <a:defRPr/>
              </a:pPr>
              <a:t>‹#›</a:t>
            </a:fld>
            <a:endParaRPr lang="en-US" altLang="vi-VN"/>
          </a:p>
        </p:txBody>
      </p:sp>
    </p:spTree>
    <p:extLst>
      <p:ext uri="{BB962C8B-B14F-4D97-AF65-F5344CB8AC3E}">
        <p14:creationId xmlns:p14="http://schemas.microsoft.com/office/powerpoint/2010/main" val="292816310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AF1D79F-4476-4545-98DF-32EE2B8D1314}" type="slidenum">
              <a:rPr lang="en-US" altLang="vi-VN"/>
              <a:pPr>
                <a:defRPr/>
              </a:pPr>
              <a:t>‹#›</a:t>
            </a:fld>
            <a:endParaRPr lang="en-US" altLang="vi-VN"/>
          </a:p>
        </p:txBody>
      </p:sp>
    </p:spTree>
    <p:extLst>
      <p:ext uri="{BB962C8B-B14F-4D97-AF65-F5344CB8AC3E}">
        <p14:creationId xmlns:p14="http://schemas.microsoft.com/office/powerpoint/2010/main" val="265473009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www.themegallery.com</a:t>
            </a:r>
          </a:p>
        </p:txBody>
      </p:sp>
      <p:sp>
        <p:nvSpPr>
          <p:cNvPr id="7" name="Slide Number Placeholder 6"/>
          <p:cNvSpPr>
            <a:spLocks noGrp="1"/>
          </p:cNvSpPr>
          <p:nvPr>
            <p:ph type="sldNum" sz="quarter" idx="12"/>
          </p:nvPr>
        </p:nvSpPr>
        <p:spPr/>
        <p:txBody>
          <a:bodyPr/>
          <a:lstStyle>
            <a:lvl1pPr>
              <a:defRPr/>
            </a:lvl1pPr>
          </a:lstStyle>
          <a:p>
            <a:pPr>
              <a:defRPr/>
            </a:pPr>
            <a:fld id="{D46A60F1-B995-4352-9DDC-BBDBBD3C66B9}" type="slidenum">
              <a:rPr lang="en-US" altLang="vi-VN"/>
              <a:pPr>
                <a:defRPr/>
              </a:pPr>
              <a:t>‹#›</a:t>
            </a:fld>
            <a:endParaRPr lang="en-US" altLang="vi-VN"/>
          </a:p>
        </p:txBody>
      </p:sp>
    </p:spTree>
    <p:extLst>
      <p:ext uri="{BB962C8B-B14F-4D97-AF65-F5344CB8AC3E}">
        <p14:creationId xmlns:p14="http://schemas.microsoft.com/office/powerpoint/2010/main" val="241483559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63AB8F63-C947-4282-A0DB-3E44C8813BCA}" type="slidenum">
              <a:rPr lang="en-US" altLang="vi-VN"/>
              <a:pPr>
                <a:defRPr/>
              </a:pPr>
              <a:t>‹#›</a:t>
            </a:fld>
            <a:endParaRPr lang="en-US" altLang="vi-VN"/>
          </a:p>
        </p:txBody>
      </p:sp>
    </p:spTree>
    <p:extLst>
      <p:ext uri="{BB962C8B-B14F-4D97-AF65-F5344CB8AC3E}">
        <p14:creationId xmlns:p14="http://schemas.microsoft.com/office/powerpoint/2010/main" val="254204302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www.themegallery.com</a:t>
            </a:r>
          </a:p>
        </p:txBody>
      </p:sp>
      <p:sp>
        <p:nvSpPr>
          <p:cNvPr id="6" name="Slide Number Placeholder 5"/>
          <p:cNvSpPr>
            <a:spLocks noGrp="1"/>
          </p:cNvSpPr>
          <p:nvPr>
            <p:ph type="sldNum" sz="quarter" idx="12"/>
          </p:nvPr>
        </p:nvSpPr>
        <p:spPr/>
        <p:txBody>
          <a:bodyPr/>
          <a:lstStyle>
            <a:lvl1pPr>
              <a:defRPr/>
            </a:lvl1pPr>
          </a:lstStyle>
          <a:p>
            <a:pPr>
              <a:defRPr/>
            </a:pPr>
            <a:fld id="{93E450DB-72CA-4A5F-A068-620C4207D385}" type="slidenum">
              <a:rPr lang="en-US" altLang="vi-VN"/>
              <a:pPr>
                <a:defRPr/>
              </a:pPr>
              <a:t>‹#›</a:t>
            </a:fld>
            <a:endParaRPr lang="en-US" altLang="vi-VN"/>
          </a:p>
        </p:txBody>
      </p:sp>
    </p:spTree>
    <p:extLst>
      <p:ext uri="{BB962C8B-B14F-4D97-AF65-F5344CB8AC3E}">
        <p14:creationId xmlns:p14="http://schemas.microsoft.com/office/powerpoint/2010/main" val="158466999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r>
              <a:rPr lang="vi-VN"/>
              <a:t>TRẦN THỊ THU HÀ – NÔNG TRANG</a:t>
            </a:r>
            <a:endParaRPr lang="en-US"/>
          </a:p>
        </p:txBody>
      </p:sp>
      <p:sp>
        <p:nvSpPr>
          <p:cNvPr id="5" name="Rectangle 6"/>
          <p:cNvSpPr>
            <a:spLocks noGrp="1" noChangeArrowheads="1"/>
          </p:cNvSpPr>
          <p:nvPr>
            <p:ph type="sldNum" sz="quarter" idx="12"/>
          </p:nvPr>
        </p:nvSpPr>
        <p:spPr/>
        <p:txBody>
          <a:bodyPr/>
          <a:lstStyle>
            <a:lvl1pPr>
              <a:defRPr/>
            </a:lvl1pPr>
          </a:lstStyle>
          <a:p>
            <a:pPr>
              <a:defRPr/>
            </a:pPr>
            <a:fld id="{93256B5D-08DF-4C9D-87D1-4DCB34ADEECB}" type="slidenum">
              <a:rPr lang="en-US" altLang="vi-VN"/>
              <a:pPr>
                <a:defRPr/>
              </a:pPr>
              <a:t>‹#›</a:t>
            </a:fld>
            <a:endParaRPr lang="en-US" altLang="vi-VN"/>
          </a:p>
        </p:txBody>
      </p:sp>
    </p:spTree>
    <p:extLst>
      <p:ext uri="{BB962C8B-B14F-4D97-AF65-F5344CB8AC3E}">
        <p14:creationId xmlns:p14="http://schemas.microsoft.com/office/powerpoint/2010/main" val="119953784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14B8B39-EE7D-434F-A767-A1A88EA3F96A}" type="slidenum">
              <a:rPr lang="en-US" altLang="en-US"/>
              <a:pPr>
                <a:defRPr/>
              </a:pPr>
              <a:t>‹#›</a:t>
            </a:fld>
            <a:endParaRPr lang="en-US" altLang="en-US"/>
          </a:p>
        </p:txBody>
      </p:sp>
    </p:spTree>
    <p:extLst>
      <p:ext uri="{BB962C8B-B14F-4D97-AF65-F5344CB8AC3E}">
        <p14:creationId xmlns:p14="http://schemas.microsoft.com/office/powerpoint/2010/main" val="356002793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91B45F3-A8C7-4E06-AB1C-40BADF6C216D}" type="slidenum">
              <a:rPr lang="en-US" altLang="en-US"/>
              <a:pPr>
                <a:defRPr/>
              </a:pPr>
              <a:t>‹#›</a:t>
            </a:fld>
            <a:endParaRPr lang="en-US" altLang="en-US"/>
          </a:p>
        </p:txBody>
      </p:sp>
    </p:spTree>
    <p:extLst>
      <p:ext uri="{BB962C8B-B14F-4D97-AF65-F5344CB8AC3E}">
        <p14:creationId xmlns:p14="http://schemas.microsoft.com/office/powerpoint/2010/main" val="3861478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7"/>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9"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9"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DB877C80-9308-46D0-82B0-150AEC63F742}" type="datetimeFigureOut">
              <a:rPr lang="en-US"/>
              <a:pPr>
                <a:defRPr/>
              </a:pPr>
              <a:t>16/3/2025</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D04DA62-9F86-42F2-ABB2-F71ABABC576D}" type="slidenum">
              <a:rPr lang="en-US"/>
              <a:pPr>
                <a:defRPr/>
              </a:pPr>
              <a:t>‹#›</a:t>
            </a:fld>
            <a:endParaRPr lang="en-US"/>
          </a:p>
        </p:txBody>
      </p:sp>
    </p:spTree>
    <p:extLst>
      <p:ext uri="{BB962C8B-B14F-4D97-AF65-F5344CB8AC3E}">
        <p14:creationId xmlns:p14="http://schemas.microsoft.com/office/powerpoint/2010/main" val="3552125228"/>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CCE98DE-052E-460F-8B67-BDEDDEACBBCB}" type="slidenum">
              <a:rPr lang="en-US" altLang="en-US"/>
              <a:pPr>
                <a:defRPr/>
              </a:pPr>
              <a:t>‹#›</a:t>
            </a:fld>
            <a:endParaRPr lang="en-US" altLang="en-US"/>
          </a:p>
        </p:txBody>
      </p:sp>
    </p:spTree>
    <p:extLst>
      <p:ext uri="{BB962C8B-B14F-4D97-AF65-F5344CB8AC3E}">
        <p14:creationId xmlns:p14="http://schemas.microsoft.com/office/powerpoint/2010/main" val="32710989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B48FA7DB-C8A4-4D29-ACBF-25B9E12318C2}" type="slidenum">
              <a:rPr lang="en-US" altLang="en-US"/>
              <a:pPr>
                <a:defRPr/>
              </a:pPr>
              <a:t>‹#›</a:t>
            </a:fld>
            <a:endParaRPr lang="en-US" altLang="en-US"/>
          </a:p>
        </p:txBody>
      </p:sp>
    </p:spTree>
    <p:extLst>
      <p:ext uri="{BB962C8B-B14F-4D97-AF65-F5344CB8AC3E}">
        <p14:creationId xmlns:p14="http://schemas.microsoft.com/office/powerpoint/2010/main" val="155893943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32E3D29-5A25-467B-90E6-EF4A21BAB177}" type="slidenum">
              <a:rPr lang="en-US" altLang="en-US"/>
              <a:pPr>
                <a:defRPr/>
              </a:pPr>
              <a:t>‹#›</a:t>
            </a:fld>
            <a:endParaRPr lang="en-US" altLang="en-US"/>
          </a:p>
        </p:txBody>
      </p:sp>
    </p:spTree>
    <p:extLst>
      <p:ext uri="{BB962C8B-B14F-4D97-AF65-F5344CB8AC3E}">
        <p14:creationId xmlns:p14="http://schemas.microsoft.com/office/powerpoint/2010/main" val="187878593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3132C84-EA4F-43DD-8A0F-AC6B5472ED96}" type="slidenum">
              <a:rPr lang="en-US" altLang="en-US"/>
              <a:pPr>
                <a:defRPr/>
              </a:pPr>
              <a:t>‹#›</a:t>
            </a:fld>
            <a:endParaRPr lang="en-US" altLang="en-US"/>
          </a:p>
        </p:txBody>
      </p:sp>
    </p:spTree>
    <p:extLst>
      <p:ext uri="{BB962C8B-B14F-4D97-AF65-F5344CB8AC3E}">
        <p14:creationId xmlns:p14="http://schemas.microsoft.com/office/powerpoint/2010/main" val="11338233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687E0938-49CA-4B45-BC8C-3EE486CB603C}" type="slidenum">
              <a:rPr lang="en-US" altLang="en-US"/>
              <a:pPr>
                <a:defRPr/>
              </a:pPr>
              <a:t>‹#›</a:t>
            </a:fld>
            <a:endParaRPr lang="en-US" altLang="en-US"/>
          </a:p>
        </p:txBody>
      </p:sp>
    </p:spTree>
    <p:extLst>
      <p:ext uri="{BB962C8B-B14F-4D97-AF65-F5344CB8AC3E}">
        <p14:creationId xmlns:p14="http://schemas.microsoft.com/office/powerpoint/2010/main" val="122037233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B15D7B9-C380-492B-BA3A-3C4ECDECAF82}" type="slidenum">
              <a:rPr lang="en-US" altLang="en-US"/>
              <a:pPr>
                <a:defRPr/>
              </a:pPr>
              <a:t>‹#›</a:t>
            </a:fld>
            <a:endParaRPr lang="en-US" altLang="en-US"/>
          </a:p>
        </p:txBody>
      </p:sp>
    </p:spTree>
    <p:extLst>
      <p:ext uri="{BB962C8B-B14F-4D97-AF65-F5344CB8AC3E}">
        <p14:creationId xmlns:p14="http://schemas.microsoft.com/office/powerpoint/2010/main" val="1218899284"/>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vi-VN"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1971E65-88B2-477C-A2F9-A7BC937AF5B7}" type="slidenum">
              <a:rPr lang="en-US" altLang="en-US"/>
              <a:pPr>
                <a:defRPr/>
              </a:pPr>
              <a:t>‹#›</a:t>
            </a:fld>
            <a:endParaRPr lang="en-US" altLang="en-US"/>
          </a:p>
        </p:txBody>
      </p:sp>
    </p:spTree>
    <p:extLst>
      <p:ext uri="{BB962C8B-B14F-4D97-AF65-F5344CB8AC3E}">
        <p14:creationId xmlns:p14="http://schemas.microsoft.com/office/powerpoint/2010/main" val="132905704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B4684DB-3923-479C-88A0-C32C112AFB1B}" type="slidenum">
              <a:rPr lang="en-US" altLang="en-US"/>
              <a:pPr>
                <a:defRPr/>
              </a:pPr>
              <a:t>‹#›</a:t>
            </a:fld>
            <a:endParaRPr lang="en-US" altLang="en-US"/>
          </a:p>
        </p:txBody>
      </p:sp>
    </p:spTree>
    <p:extLst>
      <p:ext uri="{BB962C8B-B14F-4D97-AF65-F5344CB8AC3E}">
        <p14:creationId xmlns:p14="http://schemas.microsoft.com/office/powerpoint/2010/main" val="28338341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7967FCC-33FE-4D05-8FD4-C946B6EDFFC9}" type="slidenum">
              <a:rPr lang="en-US" altLang="en-US"/>
              <a:pPr>
                <a:defRPr/>
              </a:pPr>
              <a:t>‹#›</a:t>
            </a:fld>
            <a:endParaRPr lang="en-US" altLang="en-US"/>
          </a:p>
        </p:txBody>
      </p:sp>
    </p:spTree>
    <p:extLst>
      <p:ext uri="{BB962C8B-B14F-4D97-AF65-F5344CB8AC3E}">
        <p14:creationId xmlns:p14="http://schemas.microsoft.com/office/powerpoint/2010/main" val="382531782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6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5AB21769-E47A-48F7-B2AC-60F798625CB7}" type="slidenum">
              <a:rPr lang="en-US" altLang="en-US"/>
              <a:pPr>
                <a:defRPr/>
              </a:pPr>
              <a:t>‹#›</a:t>
            </a:fld>
            <a:endParaRPr lang="en-US" altLang="en-US"/>
          </a:p>
        </p:txBody>
      </p:sp>
    </p:spTree>
    <p:extLst>
      <p:ext uri="{BB962C8B-B14F-4D97-AF65-F5344CB8AC3E}">
        <p14:creationId xmlns:p14="http://schemas.microsoft.com/office/powerpoint/2010/main" val="32449642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F380887B-8C18-4AA4-95AD-89556132760D}" type="datetimeFigureOut">
              <a:rPr lang="en-US"/>
              <a:pPr>
                <a:defRPr/>
              </a:pPr>
              <a:t>16/3/2025</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5D9924-EDF9-4CE3-BC47-062EE45659BA}" type="slidenum">
              <a:rPr lang="en-US"/>
              <a:pPr>
                <a:defRPr/>
              </a:pPr>
              <a:t>‹#›</a:t>
            </a:fld>
            <a:endParaRPr lang="en-US"/>
          </a:p>
        </p:txBody>
      </p:sp>
    </p:spTree>
    <p:extLst>
      <p:ext uri="{BB962C8B-B14F-4D97-AF65-F5344CB8AC3E}">
        <p14:creationId xmlns:p14="http://schemas.microsoft.com/office/powerpoint/2010/main" val="255358821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vi-VN"/>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A16E86B-4649-4377-A2B1-0A5353436988}" type="slidenum">
              <a:rPr lang="en-US" altLang="en-US"/>
              <a:pPr>
                <a:defRPr/>
              </a:pPr>
              <a:t>‹#›</a:t>
            </a:fld>
            <a:endParaRPr lang="en-US" altLang="en-US"/>
          </a:p>
        </p:txBody>
      </p:sp>
    </p:spTree>
    <p:extLst>
      <p:ext uri="{BB962C8B-B14F-4D97-AF65-F5344CB8AC3E}">
        <p14:creationId xmlns:p14="http://schemas.microsoft.com/office/powerpoint/2010/main" val="1248936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F15D84E0-FD2E-40BA-9EFF-DD82E8B66E81}" type="datetimeFigureOut">
              <a:rPr lang="en-US"/>
              <a:pPr>
                <a:defRPr/>
              </a:pPr>
              <a:t>16/3/2025</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1C7E82C0-FD9B-4308-88B8-A6CF8B79D694}" type="slidenum">
              <a:rPr lang="en-US"/>
              <a:pPr>
                <a:defRPr/>
              </a:pPr>
              <a:t>‹#›</a:t>
            </a:fld>
            <a:endParaRPr lang="en-US"/>
          </a:p>
        </p:txBody>
      </p:sp>
    </p:spTree>
    <p:extLst>
      <p:ext uri="{BB962C8B-B14F-4D97-AF65-F5344CB8AC3E}">
        <p14:creationId xmlns:p14="http://schemas.microsoft.com/office/powerpoint/2010/main" val="379274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7"/>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FAADDA50-FF98-4BE9-BAE6-7794F8017ED5}" type="datetimeFigureOut">
              <a:rPr lang="en-US"/>
              <a:pPr>
                <a:defRPr/>
              </a:pPr>
              <a:t>16/3/2025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EFC83B01-5302-44B9-A216-CF3AE72EF68C}" type="slidenum">
              <a:rPr lang="en-US"/>
              <a:pPr>
                <a:defRPr/>
              </a:pPr>
              <a:t>‹#›</a:t>
            </a:fld>
            <a:endParaRPr lang="en-US"/>
          </a:p>
        </p:txBody>
      </p:sp>
    </p:spTree>
    <p:extLst>
      <p:ext uri="{BB962C8B-B14F-4D97-AF65-F5344CB8AC3E}">
        <p14:creationId xmlns:p14="http://schemas.microsoft.com/office/powerpoint/2010/main" val="21736442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9"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7"/>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630239"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956D1C3-B6FD-43D5-85C9-22D0B14D125D}" type="datetimeFigureOut">
              <a:rPr lang="en-US"/>
              <a:pPr>
                <a:defRPr/>
              </a:pPr>
              <a:t>16/3/2025</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A7ED3F0-0488-46CF-AE3B-21EFD9F1EA4A}" type="slidenum">
              <a:rPr lang="en-US"/>
              <a:pPr>
                <a:defRPr/>
              </a:pPr>
              <a:t>‹#›</a:t>
            </a:fld>
            <a:endParaRPr lang="en-US"/>
          </a:p>
        </p:txBody>
      </p:sp>
    </p:spTree>
    <p:extLst>
      <p:ext uri="{BB962C8B-B14F-4D97-AF65-F5344CB8AC3E}">
        <p14:creationId xmlns:p14="http://schemas.microsoft.com/office/powerpoint/2010/main" val="41473546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theme" Target="../theme/theme4.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slideLayout" Target="../slideLayouts/slideLayout60.xml"/><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slideLayout" Target="../slideLayouts/slideLayout59.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1EA1E4B-E12D-423F-AEFF-04A27FE39A8E}" type="datetimeFigureOut">
              <a:rPr lang="en-US"/>
              <a:pPr>
                <a:defRPr/>
              </a:pPr>
              <a:t>16/3/2025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0AE8736-8206-4273-BC2C-4A32178BE34C}"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66" r:id="rId1"/>
    <p:sldLayoutId id="2147486067" r:id="rId2"/>
    <p:sldLayoutId id="2147486068" r:id="rId3"/>
    <p:sldLayoutId id="2147486069" r:id="rId4"/>
    <p:sldLayoutId id="2147486070" r:id="rId5"/>
    <p:sldLayoutId id="2147486071" r:id="rId6"/>
    <p:sldLayoutId id="2147486072" r:id="rId7"/>
    <p:sldLayoutId id="2147486073" r:id="rId8"/>
    <p:sldLayoutId id="2147486074" r:id="rId9"/>
    <p:sldLayoutId id="2147486075" r:id="rId10"/>
    <p:sldLayoutId id="2147486076" r:id="rId11"/>
  </p:sldLayoutIdLst>
  <p:timing>
    <p:tnLst>
      <p:par>
        <p:cTn id="1" dur="indefinite" restart="never" nodeType="tmRoot"/>
      </p:par>
    </p:tnLst>
  </p:timing>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7C98B619-EB4E-4217-89B3-857DBD031FC1}" type="datetimeFigureOut">
              <a:rPr lang="en-US"/>
              <a:pPr>
                <a:defRPr/>
              </a:pPr>
              <a:t>16/3/2025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11FFBF55-0577-4184-8E9E-AB308380B8C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01" r:id="rId1"/>
    <p:sldLayoutId id="2147486102" r:id="rId2"/>
    <p:sldLayoutId id="2147486103" r:id="rId3"/>
    <p:sldLayoutId id="2147486104" r:id="rId4"/>
    <p:sldLayoutId id="2147486105" r:id="rId5"/>
    <p:sldLayoutId id="2147486106" r:id="rId6"/>
    <p:sldLayoutId id="2147486107" r:id="rId7"/>
    <p:sldLayoutId id="2147486108" r:id="rId8"/>
    <p:sldLayoutId id="2147486109" r:id="rId9"/>
    <p:sldLayoutId id="2147486110" r:id="rId10"/>
    <p:sldLayoutId id="2147486111" r:id="rId11"/>
    <p:sldLayoutId id="2147486112"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3075"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defTabSz="685800" eaLnBrk="1" fontAlgn="auto" hangingPunct="1">
              <a:spcBef>
                <a:spcPts val="0"/>
              </a:spcBef>
              <a:spcAft>
                <a:spcPts val="0"/>
              </a:spcAft>
              <a:defRPr sz="900">
                <a:solidFill>
                  <a:prstClr val="black">
                    <a:tint val="75000"/>
                  </a:prstClr>
                </a:solidFill>
                <a:latin typeface="Times New Roman"/>
              </a:defRPr>
            </a:lvl1pPr>
          </a:lstStyle>
          <a:p>
            <a:pPr>
              <a:defRPr/>
            </a:pPr>
            <a:fld id="{B68D385D-0ED3-4154-8834-615137CD9BC8}" type="datetimeFigureOut">
              <a:rPr lang="en-US"/>
              <a:pPr>
                <a:defRPr/>
              </a:pPr>
              <a:t>16/3/2025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defTabSz="685800" eaLnBrk="1" fontAlgn="auto" hangingPunct="1">
              <a:spcBef>
                <a:spcPts val="0"/>
              </a:spcBef>
              <a:spcAft>
                <a:spcPts val="0"/>
              </a:spcAft>
              <a:defRPr sz="900">
                <a:solidFill>
                  <a:prstClr val="black">
                    <a:tint val="75000"/>
                  </a:prstClr>
                </a:solidFill>
                <a:latin typeface="Times New Roman"/>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defTabSz="685800" eaLnBrk="1" fontAlgn="auto" hangingPunct="1">
              <a:spcBef>
                <a:spcPts val="0"/>
              </a:spcBef>
              <a:spcAft>
                <a:spcPts val="0"/>
              </a:spcAft>
              <a:defRPr sz="900">
                <a:solidFill>
                  <a:prstClr val="black">
                    <a:tint val="75000"/>
                  </a:prstClr>
                </a:solidFill>
                <a:latin typeface="Times New Roman"/>
              </a:defRPr>
            </a:lvl1pPr>
          </a:lstStyle>
          <a:p>
            <a:pPr>
              <a:defRPr/>
            </a:pPr>
            <a:fld id="{BCF79BDC-4FEC-40CF-86D2-2D9E1C52F07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077" r:id="rId1"/>
    <p:sldLayoutId id="2147486078" r:id="rId2"/>
    <p:sldLayoutId id="2147486079" r:id="rId3"/>
    <p:sldLayoutId id="2147486080" r:id="rId4"/>
    <p:sldLayoutId id="2147486081" r:id="rId5"/>
    <p:sldLayoutId id="2147486082" r:id="rId6"/>
    <p:sldLayoutId id="2147486083" r:id="rId7"/>
    <p:sldLayoutId id="2147486084" r:id="rId8"/>
    <p:sldLayoutId id="2147486085" r:id="rId9"/>
    <p:sldLayoutId id="2147486086" r:id="rId10"/>
    <p:sldLayoutId id="2147486087" r:id="rId11"/>
    <p:sldLayoutId id="2147486113" r:id="rId12"/>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mj-ea"/>
          <a:cs typeface="+mj-cs"/>
        </a:defRPr>
      </a:lvl1pPr>
      <a:lvl2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2pPr>
      <a:lvl3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3pPr>
      <a:lvl4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4pPr>
      <a:lvl5pPr algn="l" defTabSz="685800" rtl="0" eaLnBrk="0" fontAlgn="base" hangingPunct="0">
        <a:lnSpc>
          <a:spcPct val="90000"/>
        </a:lnSpc>
        <a:spcBef>
          <a:spcPct val="0"/>
        </a:spcBef>
        <a:spcAft>
          <a:spcPct val="0"/>
        </a:spcAft>
        <a:defRPr sz="3300">
          <a:solidFill>
            <a:schemeClr val="tx1"/>
          </a:solidFill>
          <a:latin typeface="Times New Roman" panose="02020603050405020304" pitchFamily="18" charset="0"/>
        </a:defRPr>
      </a:lvl5pPr>
      <a:lvl6pPr marL="457200" algn="l" defTabSz="685800" rtl="0" fontAlgn="base">
        <a:lnSpc>
          <a:spcPct val="90000"/>
        </a:lnSpc>
        <a:spcBef>
          <a:spcPct val="0"/>
        </a:spcBef>
        <a:spcAft>
          <a:spcPct val="0"/>
        </a:spcAft>
        <a:defRPr sz="3300">
          <a:solidFill>
            <a:schemeClr val="tx1"/>
          </a:solidFill>
          <a:latin typeface="Times New Roman" panose="02020603050405020304" pitchFamily="18" charset="0"/>
        </a:defRPr>
      </a:lvl6pPr>
      <a:lvl7pPr marL="914400" algn="l" defTabSz="685800" rtl="0" fontAlgn="base">
        <a:lnSpc>
          <a:spcPct val="90000"/>
        </a:lnSpc>
        <a:spcBef>
          <a:spcPct val="0"/>
        </a:spcBef>
        <a:spcAft>
          <a:spcPct val="0"/>
        </a:spcAft>
        <a:defRPr sz="3300">
          <a:solidFill>
            <a:schemeClr val="tx1"/>
          </a:solidFill>
          <a:latin typeface="Times New Roman" panose="02020603050405020304" pitchFamily="18" charset="0"/>
        </a:defRPr>
      </a:lvl7pPr>
      <a:lvl8pPr marL="1371600" algn="l" defTabSz="685800" rtl="0" fontAlgn="base">
        <a:lnSpc>
          <a:spcPct val="90000"/>
        </a:lnSpc>
        <a:spcBef>
          <a:spcPct val="0"/>
        </a:spcBef>
        <a:spcAft>
          <a:spcPct val="0"/>
        </a:spcAft>
        <a:defRPr sz="3300">
          <a:solidFill>
            <a:schemeClr val="tx1"/>
          </a:solidFill>
          <a:latin typeface="Times New Roman" panose="02020603050405020304" pitchFamily="18" charset="0"/>
        </a:defRPr>
      </a:lvl8pPr>
      <a:lvl9pPr marL="1828800" algn="l" defTabSz="685800" rtl="0" fontAlgn="base">
        <a:lnSpc>
          <a:spcPct val="90000"/>
        </a:lnSpc>
        <a:spcBef>
          <a:spcPct val="0"/>
        </a:spcBef>
        <a:spcAft>
          <a:spcPct val="0"/>
        </a:spcAft>
        <a:defRPr sz="3300">
          <a:solidFill>
            <a:schemeClr val="tx1"/>
          </a:solidFill>
          <a:latin typeface="Times New Roman" panose="02020603050405020304" pitchFamily="18" charset="0"/>
        </a:defRPr>
      </a:lvl9pPr>
    </p:titleStyle>
    <p:bodyStyle>
      <a:lvl1pPr marL="171450" indent="-171450" algn="l" defTabSz="685800" rtl="0" eaLnBrk="0" fontAlgn="base" hangingPunct="0">
        <a:lnSpc>
          <a:spcPct val="90000"/>
        </a:lnSpc>
        <a:spcBef>
          <a:spcPts val="750"/>
        </a:spcBef>
        <a:spcAft>
          <a:spcPct val="0"/>
        </a:spcAft>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0" fontAlgn="base" hangingPunct="0">
        <a:lnSpc>
          <a:spcPct val="90000"/>
        </a:lnSpc>
        <a:spcBef>
          <a:spcPts val="375"/>
        </a:spcBef>
        <a:spcAft>
          <a:spcPct val="0"/>
        </a:spcAft>
        <a:buFont typeface="Arial" panose="020B0604020202020204" pitchFamily="34" charset="0"/>
        <a:buChar char="•"/>
        <a:defRPr kern="1200">
          <a:solidFill>
            <a:schemeClr val="tx1"/>
          </a:solidFill>
          <a:latin typeface="+mn-lt"/>
          <a:ea typeface="+mn-ea"/>
          <a:cs typeface="+mn-cs"/>
        </a:defRPr>
      </a:lvl2pPr>
      <a:lvl3pPr marL="857250" indent="-171450" algn="l" defTabSz="685800" rtl="0" eaLnBrk="0" fontAlgn="base" hangingPunct="0">
        <a:lnSpc>
          <a:spcPct val="90000"/>
        </a:lnSpc>
        <a:spcBef>
          <a:spcPts val="375"/>
        </a:spcBef>
        <a:spcAft>
          <a:spcPct val="0"/>
        </a:spcAft>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4pPr>
      <a:lvl5pPr marL="1543050" indent="-171450" algn="l" defTabSz="685800" rtl="0" eaLnBrk="0" fontAlgn="base" hangingPunct="0">
        <a:lnSpc>
          <a:spcPct val="90000"/>
        </a:lnSpc>
        <a:spcBef>
          <a:spcPts val="375"/>
        </a:spcBef>
        <a:spcAft>
          <a:spcPct val="0"/>
        </a:spcAft>
        <a:buFont typeface="Arial" panose="020B0604020202020204" pitchFamily="34" charset="0"/>
        <a:buChar char="•"/>
        <a:defRPr sz="13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prstClr val="black">
                    <a:tint val="75000"/>
                  </a:prstClr>
                </a:solidFill>
              </a:defRPr>
            </a:lvl1pPr>
          </a:lstStyle>
          <a:p>
            <a:pPr>
              <a:defRPr/>
            </a:pPr>
            <a:fld id="{9FCB90F0-5DBF-44C1-8865-E289873E1C06}" type="datetimeFigureOut">
              <a:rPr lang="en-US"/>
              <a:pPr>
                <a:defRPr/>
              </a:pPr>
              <a:t>16/3/2025</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prstClr val="black">
                    <a:tint val="75000"/>
                  </a:prstClr>
                </a:solidFill>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prstClr val="black">
                    <a:tint val="75000"/>
                  </a:prstClr>
                </a:solidFill>
              </a:defRPr>
            </a:lvl1pPr>
          </a:lstStyle>
          <a:p>
            <a:pPr>
              <a:defRPr/>
            </a:pPr>
            <a:fld id="{C091BA7F-23BC-4494-832D-1184890ED24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6114" r:id="rId1"/>
    <p:sldLayoutId id="2147486115" r:id="rId2"/>
    <p:sldLayoutId id="2147486116" r:id="rId3"/>
    <p:sldLayoutId id="2147486117" r:id="rId4"/>
    <p:sldLayoutId id="2147486118" r:id="rId5"/>
    <p:sldLayoutId id="2147486119" r:id="rId6"/>
    <p:sldLayoutId id="2147486120" r:id="rId7"/>
    <p:sldLayoutId id="2147486121" r:id="rId8"/>
    <p:sldLayoutId id="2147486122" r:id="rId9"/>
    <p:sldLayoutId id="2147486123" r:id="rId10"/>
    <p:sldLayoutId id="2147486124" r:id="rId11"/>
    <p:sldLayoutId id="2147486125" r:id="rId12"/>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vi-VN" altLang="en-US" smtClean="0"/>
          </a:p>
        </p:txBody>
      </p:sp>
      <p:sp>
        <p:nvSpPr>
          <p:cNvPr id="5123"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vi-VN"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0" hangingPunct="0">
              <a:defRPr sz="1200">
                <a:solidFill>
                  <a:prstClr val="black">
                    <a:tint val="75000"/>
                  </a:prstClr>
                </a:solidFill>
                <a:latin typeface="Arial" charset="0"/>
                <a:cs typeface="+mn-cs"/>
              </a:defRPr>
            </a:lvl1pPr>
          </a:lstStyle>
          <a:p>
            <a:pPr>
              <a:defRPr/>
            </a:pP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0" hangingPunct="0">
              <a:defRPr sz="1200">
                <a:solidFill>
                  <a:prstClr val="black">
                    <a:tint val="75000"/>
                  </a:prstClr>
                </a:solidFill>
                <a:latin typeface="Arial" charset="0"/>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0" hangingPunct="0">
              <a:defRPr sz="1200" smtClean="0">
                <a:solidFill>
                  <a:srgbClr val="898989"/>
                </a:solidFill>
                <a:cs typeface="Arial" panose="020B0604020202020204" pitchFamily="34" charset="0"/>
              </a:defRPr>
            </a:lvl1pPr>
          </a:lstStyle>
          <a:p>
            <a:pPr>
              <a:defRPr/>
            </a:pPr>
            <a:fld id="{8A969B1A-DE16-49E4-8D0C-133AFFE77602}"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6088" r:id="rId1"/>
    <p:sldLayoutId id="2147486089" r:id="rId2"/>
    <p:sldLayoutId id="2147486090" r:id="rId3"/>
    <p:sldLayoutId id="2147486091" r:id="rId4"/>
    <p:sldLayoutId id="2147486092" r:id="rId5"/>
    <p:sldLayoutId id="2147486093" r:id="rId6"/>
    <p:sldLayoutId id="2147486094" r:id="rId7"/>
    <p:sldLayoutId id="2147486095" r:id="rId8"/>
    <p:sldLayoutId id="2147486096" r:id="rId9"/>
    <p:sldLayoutId id="2147486097" r:id="rId10"/>
    <p:sldLayoutId id="2147486098" r:id="rId11"/>
    <p:sldLayoutId id="2147486099" r:id="rId12"/>
    <p:sldLayoutId id="2147486100" r:id="rId13"/>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image" Target="../media/image1.gif"/><Relationship Id="rId1" Type="http://schemas.openxmlformats.org/officeDocument/2006/relationships/slideLayout" Target="../slideLayouts/slideLayout48.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0.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hyperlink" Target="B&#224;i%2034%20ch&#432;&#417;ng%207/B&#224;i%2034%20ch&#432;&#417;ng%207/b&#224;i%20h&#225;t%20v&#432;&#7901;n%20c&#226;y%20nh&#224;%20b&#233;%20online%20video%20cutter%20com%201.mp4" TargetMode="External"/><Relationship Id="rId1" Type="http://schemas.openxmlformats.org/officeDocument/2006/relationships/slideLayout" Target="../slideLayouts/slideLayout37.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6.gi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jpe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13.xml"/><Relationship Id="rId5" Type="http://schemas.openxmlformats.org/officeDocument/2006/relationships/image" Target="../media/image27.jpeg"/><Relationship Id="rId4" Type="http://schemas.openxmlformats.org/officeDocument/2006/relationships/image" Target="../media/image26.jpeg"/></Relationships>
</file>

<file path=ppt/slides/_rels/slide2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image" Target="../media/image34.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41.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42.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xml"/><Relationship Id="rId1" Type="http://schemas.openxmlformats.org/officeDocument/2006/relationships/slideLayout" Target="../slideLayouts/slideLayout35.xml"/><Relationship Id="rId4" Type="http://schemas.openxmlformats.org/officeDocument/2006/relationships/image" Target="../media/image43.jpeg"/></Relationships>
</file>

<file path=ppt/slides/_rels/slide43.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WordArt 2"/>
          <p:cNvSpPr>
            <a:spLocks noChangeArrowheads="1" noChangeShapeType="1" noTextEdit="1"/>
          </p:cNvSpPr>
          <p:nvPr/>
        </p:nvSpPr>
        <p:spPr bwMode="auto">
          <a:xfrm>
            <a:off x="1366838" y="522288"/>
            <a:ext cx="7315200" cy="2209800"/>
          </a:xfrm>
          <a:prstGeom prst="rect">
            <a:avLst/>
          </a:prstGeom>
        </p:spPr>
        <p:txBody>
          <a:bodyPr spcFirstLastPara="1" wrap="none" fromWordArt="1">
            <a:prstTxWarp prst="textArchUp">
              <a:avLst>
                <a:gd name="adj" fmla="val 10800004"/>
              </a:avLst>
            </a:prstTxWarp>
          </a:bodyPr>
          <a:lstStyle/>
          <a:p>
            <a:pPr algn="ctr"/>
            <a:r>
              <a:rPr lang="en-US" sz="3200" b="1" kern="10">
                <a:ln w="9525">
                  <a:solidFill>
                    <a:srgbClr val="FF0000"/>
                  </a:solidFill>
                  <a:round/>
                  <a:headEnd/>
                  <a:tailEnd/>
                </a:ln>
                <a:solidFill>
                  <a:srgbClr val="FF0000"/>
                </a:solidFill>
                <a:latin typeface=".VnAristote" panose="020B7200000000000000" pitchFamily="34" charset="0"/>
              </a:rPr>
              <a:t>Tr©n träng kÝnh chµo c¸c thÇy c«</a:t>
            </a:r>
          </a:p>
        </p:txBody>
      </p:sp>
      <p:sp>
        <p:nvSpPr>
          <p:cNvPr id="32772" name="WordArt 6"/>
          <p:cNvSpPr>
            <a:spLocks noChangeArrowheads="1" noChangeShapeType="1" noTextEdit="1"/>
          </p:cNvSpPr>
          <p:nvPr/>
        </p:nvSpPr>
        <p:spPr bwMode="auto">
          <a:xfrm>
            <a:off x="1524000" y="1752600"/>
            <a:ext cx="7010400" cy="1981200"/>
          </a:xfrm>
          <a:prstGeom prst="rect">
            <a:avLst/>
          </a:prstGeom>
        </p:spPr>
        <p:txBody>
          <a:bodyPr wrap="none" fromWordArt="1">
            <a:prstTxWarp prst="textCanDown">
              <a:avLst>
                <a:gd name="adj" fmla="val 33333"/>
              </a:avLst>
            </a:prstTxWarp>
          </a:bodyPr>
          <a:lstStyle/>
          <a:p>
            <a:pPr algn="ctr"/>
            <a:r>
              <a:rPr lang="en-US" sz="3600" kern="10">
                <a:ln w="9525">
                  <a:solidFill>
                    <a:srgbClr val="0000FF"/>
                  </a:solidFill>
                  <a:round/>
                  <a:headEnd/>
                  <a:tailEnd/>
                </a:ln>
                <a:solidFill>
                  <a:srgbClr val="0000FF"/>
                </a:solidFill>
                <a:latin typeface=".VnAristote" panose="020B7200000000000000" pitchFamily="34" charset="0"/>
              </a:rPr>
              <a:t>vµ c¸c em häc sinh líp 7</a:t>
            </a:r>
          </a:p>
        </p:txBody>
      </p:sp>
      <p:pic>
        <p:nvPicPr>
          <p:cNvPr id="32773" name="Picture 7"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813"/>
            <a:ext cx="9144000" cy="158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4" name="Picture 8"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368675"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5" name="Picture 9"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5715000" y="3368675"/>
            <a:ext cx="6858000" cy="120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6" name="Picture 10" descr="bluline[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699250"/>
            <a:ext cx="914400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7" name="Rectangle 12"/>
          <p:cNvSpPr>
            <a:spLocks noChangeArrowheads="1"/>
          </p:cNvSpPr>
          <p:nvPr/>
        </p:nvSpPr>
        <p:spPr bwMode="auto">
          <a:xfrm>
            <a:off x="4479925" y="3048000"/>
            <a:ext cx="777875"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vi-VN" altLang="en-US" sz="4400">
              <a:solidFill>
                <a:srgbClr val="1F497D"/>
              </a:solidFill>
              <a:latin typeface="Arial" panose="020B0604020202020204" pitchFamily="34" charset="0"/>
              <a:cs typeface="Arial" panose="020B0604020202020204" pitchFamily="34" charset="0"/>
            </a:endParaRPr>
          </a:p>
        </p:txBody>
      </p:sp>
      <p:pic>
        <p:nvPicPr>
          <p:cNvPr id="32778" name="Picture 16" descr="1466F10D5EAC4B0AA7D758AB687A66F8"/>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2971800"/>
            <a:ext cx="123825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9" name="Picture 17"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6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0" name="Picture 18" descr="Heart-and-Roses"/>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5029200" y="6248400"/>
            <a:ext cx="42672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81" name="Picture 20" descr="0606"/>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3733800" y="5715000"/>
            <a:ext cx="18288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198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1988"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1989"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Tại sao nói “Trong quá trình quang hợp, trao đổi chất và chuyển hóa năng lượng luôn diễn ra đồng thời” </a:t>
            </a:r>
            <a:r>
              <a:rPr lang="en-US" altLang="en-US" sz="2000" b="1" i="1">
                <a:solidFill>
                  <a:srgbClr val="FF0000"/>
                </a:solidFill>
                <a:latin typeface="Times New Roman" panose="02020603050405020304" pitchFamily="18" charset="0"/>
                <a:cs typeface="Calibri" panose="020F0502020204030204" pitchFamily="34" charset="0"/>
              </a:rPr>
              <a:t> </a:t>
            </a:r>
            <a:endParaRPr lang="en-US" altLang="en-US" sz="2000">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262188"/>
            <a:ext cx="37084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Nước và khí carbon dioxide từ môi trường được chuyển đến lục lạp ở lá cây để tổng hợp thành chất hữu cơ (glucose hoặc tinh bột) và giải phóng khí oxygen. Năng lượng từ ánh sáng mặt trời (quang năng) được chuyển hoá thành năng lượng hoá học (hoá năng) tích luỹ trong các chất hữu cơ.</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301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3012"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3013"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572000" y="612775"/>
            <a:ext cx="4248150" cy="174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?.Tại sao khi trời nắng, đứng dưới bóng cây thường có cảm giác dễ chịu hơn khi sử dụng ô để che?</a:t>
            </a:r>
          </a:p>
        </p:txBody>
      </p:sp>
      <p:sp>
        <p:nvSpPr>
          <p:cNvPr id="3" name="Rectangle 2"/>
          <p:cNvSpPr>
            <a:spLocks noChangeArrowheads="1"/>
          </p:cNvSpPr>
          <p:nvPr/>
        </p:nvSpPr>
        <p:spPr bwMode="auto">
          <a:xfrm>
            <a:off x="377825" y="2262188"/>
            <a:ext cx="3708400" cy="4156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lá cây hấp thụ ánh sáng mặt trời, thải ra khí oxygen. Khi đứng dưới tán cây lúc trời nắng cảm giác dễ chịu hơn vì nhiệt độ dưới tán cây thấp hơn so với nhiệt độ môi trường nơi không có cây, ngoài ra, khí oxygen do cây tạo ra cần thiết cho sự hô hấp.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403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pic>
        <p:nvPicPr>
          <p:cNvPr id="44036" name="Picture 2" descr="VAI TRÒ CỦA ÁNH NẮNG MẶT TRỜI VỚI SỰ PHÁT TRIỂN CỦA CÂY TRỒNG - Thuỷ Canh  Nguyễn G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8175" y="1268413"/>
            <a:ext cx="5992813" cy="521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5059"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8"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2" name="Group 12"/>
          <p:cNvGrpSpPr>
            <a:grpSpLocks/>
          </p:cNvGrpSpPr>
          <p:nvPr/>
        </p:nvGrpSpPr>
        <p:grpSpPr bwMode="auto">
          <a:xfrm>
            <a:off x="3492500" y="1508125"/>
            <a:ext cx="4648200" cy="5105400"/>
            <a:chOff x="0" y="336"/>
            <a:chExt cx="3648" cy="3984"/>
          </a:xfrm>
        </p:grpSpPr>
        <p:pic>
          <p:nvPicPr>
            <p:cNvPr id="45067" name="Picture 13" descr="3"/>
            <p:cNvPicPr>
              <a:picLocks noChangeAspect="1" noChangeArrowheads="1"/>
            </p:cNvPicPr>
            <p:nvPr/>
          </p:nvPicPr>
          <p:blipFill>
            <a:blip r:embed="rId2">
              <a:extLst>
                <a:ext uri="{28A0092B-C50C-407E-A947-70E740481C1C}">
                  <a14:useLocalDpi xmlns:a14="http://schemas.microsoft.com/office/drawing/2010/main" val="0"/>
                </a:ext>
              </a:extLst>
            </a:blip>
            <a:srcRect l="11594" t="4791" r="8696" b="7355"/>
            <a:stretch>
              <a:fillRect/>
            </a:stretch>
          </p:blipFill>
          <p:spPr bwMode="auto">
            <a:xfrm>
              <a:off x="0" y="336"/>
              <a:ext cx="3648" cy="3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14"/>
            <p:cNvSpPr txBox="1">
              <a:spLocks noChangeArrowheads="1"/>
            </p:cNvSpPr>
            <p:nvPr/>
          </p:nvSpPr>
          <p:spPr bwMode="auto">
            <a:xfrm>
              <a:off x="3071" y="2179"/>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1</a:t>
              </a:r>
              <a:endParaRPr lang="vi-VN" altLang="en-US" sz="3200" b="1" kern="0" smtClean="0">
                <a:solidFill>
                  <a:srgbClr val="FF0066"/>
                </a:solidFill>
                <a:latin typeface="VNI-Times" pitchFamily="2" charset="0"/>
              </a:endParaRPr>
            </a:p>
          </p:txBody>
        </p:sp>
        <p:sp>
          <p:nvSpPr>
            <p:cNvPr id="15" name="Text Box 15"/>
            <p:cNvSpPr txBox="1">
              <a:spLocks noChangeArrowheads="1"/>
            </p:cNvSpPr>
            <p:nvPr/>
          </p:nvSpPr>
          <p:spPr bwMode="auto">
            <a:xfrm>
              <a:off x="126" y="2640"/>
              <a:ext cx="305" cy="456"/>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2</a:t>
              </a:r>
              <a:endParaRPr lang="vi-VN" altLang="en-US" sz="3200" b="1" kern="0" smtClean="0">
                <a:solidFill>
                  <a:srgbClr val="FF0066"/>
                </a:solidFill>
                <a:latin typeface="VNI-Times" pitchFamily="2" charset="0"/>
              </a:endParaRPr>
            </a:p>
          </p:txBody>
        </p:sp>
        <p:sp>
          <p:nvSpPr>
            <p:cNvPr id="16" name="Text Box 16"/>
            <p:cNvSpPr txBox="1">
              <a:spLocks noChangeArrowheads="1"/>
            </p:cNvSpPr>
            <p:nvPr/>
          </p:nvSpPr>
          <p:spPr bwMode="auto">
            <a:xfrm>
              <a:off x="577" y="672"/>
              <a:ext cx="264" cy="36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Times New Roman" panose="02020603050405020304" pitchFamily="18" charset="0"/>
                </a:defRPr>
              </a:lvl1pPr>
              <a:lvl2pPr marL="742950" indent="-285750">
                <a:defRPr>
                  <a:solidFill>
                    <a:schemeClr val="tx1"/>
                  </a:solidFill>
                  <a:latin typeface="Times New Roman" panose="02020603050405020304" pitchFamily="18" charset="0"/>
                </a:defRPr>
              </a:lvl2pPr>
              <a:lvl3pPr marL="1143000" indent="-228600">
                <a:defRPr>
                  <a:solidFill>
                    <a:schemeClr val="tx1"/>
                  </a:solidFill>
                  <a:latin typeface="Times New Roman" panose="02020603050405020304" pitchFamily="18" charset="0"/>
                </a:defRPr>
              </a:lvl3pPr>
              <a:lvl4pPr marL="1600200" indent="-228600">
                <a:defRPr>
                  <a:solidFill>
                    <a:schemeClr val="tx1"/>
                  </a:solidFill>
                  <a:latin typeface="Times New Roman" panose="02020603050405020304" pitchFamily="18" charset="0"/>
                </a:defRPr>
              </a:lvl4pPr>
              <a:lvl5pPr marL="2057400" indent="-228600">
                <a:defRPr>
                  <a:solidFill>
                    <a:schemeClr val="tx1"/>
                  </a:solidFill>
                  <a:latin typeface="Times New Roman" panose="02020603050405020304" pitchFamily="18"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defRPr>
              </a:lvl9pPr>
            </a:lstStyle>
            <a:p>
              <a:pPr eaLnBrk="1" fontAlgn="auto" hangingPunct="1">
                <a:spcBef>
                  <a:spcPts val="0"/>
                </a:spcBef>
                <a:spcAft>
                  <a:spcPts val="0"/>
                </a:spcAft>
                <a:defRPr/>
              </a:pPr>
              <a:r>
                <a:rPr lang="en-US" altLang="en-US" sz="3200" b="1" kern="0" smtClean="0">
                  <a:solidFill>
                    <a:srgbClr val="FF0066"/>
                  </a:solidFill>
                  <a:latin typeface="VNI-Times" pitchFamily="2" charset="0"/>
                </a:rPr>
                <a:t>3</a:t>
              </a:r>
              <a:endParaRPr lang="vi-VN" altLang="en-US" sz="3200" b="1" kern="0" smtClean="0">
                <a:solidFill>
                  <a:srgbClr val="FF0066"/>
                </a:solidFill>
                <a:latin typeface="VNI-Times" pitchFamily="2" charset="0"/>
              </a:endParaRPr>
            </a:p>
          </p:txBody>
        </p:sp>
      </p:grpSp>
      <p:sp>
        <p:nvSpPr>
          <p:cNvPr id="17" name="Rectangle 19"/>
          <p:cNvSpPr>
            <a:spLocks noChangeArrowheads="1"/>
          </p:cNvSpPr>
          <p:nvPr/>
        </p:nvSpPr>
        <p:spPr bwMode="auto">
          <a:xfrm>
            <a:off x="3714750" y="2054225"/>
            <a:ext cx="1065213" cy="460375"/>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a:solidFill>
                  <a:srgbClr val="FF0066"/>
                </a:solidFill>
                <a:effectLst>
                  <a:outerShdw blurRad="38100" dist="38100" dir="2700000" algn="tl">
                    <a:srgbClr val="C0C0C0"/>
                  </a:outerShdw>
                </a:effectLst>
                <a:latin typeface=".VnTime" pitchFamily="34" charset="0"/>
              </a:rPr>
              <a:t>G©n l¸</a:t>
            </a:r>
          </a:p>
        </p:txBody>
      </p:sp>
      <p:sp>
        <p:nvSpPr>
          <p:cNvPr id="18" name="Rectangle 17"/>
          <p:cNvSpPr>
            <a:spLocks noChangeArrowheads="1"/>
          </p:cNvSpPr>
          <p:nvPr/>
        </p:nvSpPr>
        <p:spPr bwMode="auto">
          <a:xfrm>
            <a:off x="7467600" y="3968750"/>
            <a:ext cx="1252538" cy="461963"/>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PhiÕn</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19" name="Rectangle 18"/>
          <p:cNvSpPr>
            <a:spLocks noChangeArrowheads="1"/>
          </p:cNvSpPr>
          <p:nvPr/>
        </p:nvSpPr>
        <p:spPr bwMode="auto">
          <a:xfrm>
            <a:off x="2987675" y="4567238"/>
            <a:ext cx="1373188" cy="461962"/>
          </a:xfrm>
          <a:prstGeom prst="rect">
            <a:avLst/>
          </a:prstGeom>
          <a:solidFill>
            <a:srgbClr val="FFFFFF"/>
          </a:solidFill>
          <a:ln w="19050">
            <a:solidFill>
              <a:srgbClr val="FF6600"/>
            </a:solidFill>
            <a:miter lim="800000"/>
            <a:headEnd/>
            <a:tailEnd/>
          </a:ln>
          <a:effectLst/>
        </p:spPr>
        <p:txBody>
          <a:bodyPr wrap="none">
            <a:spAutoFit/>
          </a:bodyPr>
          <a:lstStyle/>
          <a:p>
            <a:pPr eaLnBrk="1" fontAlgn="auto" hangingPunct="1">
              <a:spcBef>
                <a:spcPts val="0"/>
              </a:spcBef>
              <a:spcAft>
                <a:spcPts val="0"/>
              </a:spcAft>
              <a:defRPr/>
            </a:pPr>
            <a:r>
              <a:rPr lang="en-US" sz="2400" b="1" kern="0" dirty="0" err="1">
                <a:solidFill>
                  <a:srgbClr val="FF0066"/>
                </a:solidFill>
                <a:effectLst>
                  <a:outerShdw blurRad="38100" dist="38100" dir="2700000" algn="tl">
                    <a:srgbClr val="C0C0C0"/>
                  </a:outerShdw>
                </a:effectLst>
                <a:latin typeface=".VnTime" pitchFamily="34" charset="0"/>
              </a:rPr>
              <a:t>Cuèng</a:t>
            </a:r>
            <a:r>
              <a:rPr lang="en-US" sz="2400" b="1" kern="0" dirty="0">
                <a:solidFill>
                  <a:srgbClr val="FF0066"/>
                </a:solidFill>
                <a:effectLst>
                  <a:outerShdw blurRad="38100" dist="38100" dir="2700000" algn="tl">
                    <a:srgbClr val="C0C0C0"/>
                  </a:outerShdw>
                </a:effectLst>
                <a:latin typeface=".VnTime" pitchFamily="34" charset="0"/>
              </a:rPr>
              <a:t> l¸</a:t>
            </a:r>
          </a:p>
        </p:txBody>
      </p:sp>
      <p:sp>
        <p:nvSpPr>
          <p:cNvPr id="20" name="TextBox 19"/>
          <p:cNvSpPr txBox="1">
            <a:spLocks noChangeArrowheads="1"/>
          </p:cNvSpPr>
          <p:nvPr/>
        </p:nvSpPr>
        <p:spPr bwMode="auto">
          <a:xfrm>
            <a:off x="3851275" y="6164263"/>
            <a:ext cx="4289425" cy="430212"/>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Các bộ phận của lá</a:t>
            </a:r>
          </a:p>
        </p:txBody>
      </p:sp>
      <p:pic>
        <p:nvPicPr>
          <p:cNvPr id="21"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108450" y="44926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ox(in)">
                                      <p:cBhvr>
                                        <p:cTn id="7" dur="500"/>
                                        <p:tgtEl>
                                          <p:spTgt spid="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3" presetClass="entr" presetSubtype="10" fill="hold"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blinds(horizontal)">
                                      <p:cBhvr>
                                        <p:cTn id="16" dur="500"/>
                                        <p:tgtEl>
                                          <p:spTgt spid="12"/>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circle(in)">
                                      <p:cBhvr>
                                        <p:cTn id="19" dur="2000"/>
                                        <p:tgtEl>
                                          <p:spTgt spid="20"/>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4" presetClass="entr" presetSubtype="16" fill="hold" grpId="0" nodeType="click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box(in)">
                                      <p:cBhvr>
                                        <p:cTn id="24" dur="500"/>
                                        <p:tgtEl>
                                          <p:spTgt spid="17"/>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animEffect transition="in" filter="box(in)">
                                      <p:cBhvr>
                                        <p:cTn id="29" dur="500"/>
                                        <p:tgtEl>
                                          <p:spTgt spid="18"/>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ox(in)">
                                      <p:cBhvr>
                                        <p:cTn id="34"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7" grpId="0" animBg="1"/>
      <p:bldP spid="18"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46083" name="Picture 10" descr="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4025" y="1439863"/>
            <a:ext cx="8540750" cy="446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TextBox 4"/>
          <p:cNvSpPr txBox="1">
            <a:spLocks noChangeArrowheads="1"/>
          </p:cNvSpPr>
          <p:nvPr/>
        </p:nvSpPr>
        <p:spPr bwMode="auto">
          <a:xfrm>
            <a:off x="179388" y="5903913"/>
            <a:ext cx="9144000" cy="892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US" altLang="en-US">
                <a:solidFill>
                  <a:srgbClr val="000000"/>
                </a:solidFill>
                <a:latin typeface="Times New Roman" panose="02020603050405020304" pitchFamily="18" charset="0"/>
                <a:cs typeface="Times New Roman" panose="02020603050405020304" pitchFamily="18" charset="0"/>
              </a:rPr>
              <a:t>  </a:t>
            </a:r>
            <a:r>
              <a:rPr lang="en-US" altLang="en-US" sz="2400" b="1" i="1">
                <a:solidFill>
                  <a:srgbClr val="FF0000"/>
                </a:solidFill>
                <a:latin typeface="Times New Roman" panose="02020603050405020304" pitchFamily="18" charset="0"/>
                <a:cs typeface="Calibri" panose="020F0502020204030204" pitchFamily="34" charset="0"/>
              </a:rPr>
              <a:t>Quan sát hình 19.2 nhận xét hình dạng, kích thước, màu sắc của phiến lá. So sánh diện tích bề mặt của phiến lá với cuống lá. </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46085" name="Rectangle 6"/>
          <p:cNvSpPr>
            <a:spLocks noChangeArrowheads="1"/>
          </p:cNvSpPr>
          <p:nvPr/>
        </p:nvSpPr>
        <p:spPr bwMode="auto">
          <a:xfrm>
            <a:off x="152400" y="477838"/>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6086" name="Rectangle 2"/>
          <p:cNvSpPr>
            <a:spLocks noChangeArrowheads="1"/>
          </p:cNvSpPr>
          <p:nvPr/>
        </p:nvSpPr>
        <p:spPr bwMode="auto">
          <a:xfrm>
            <a:off x="152400" y="974725"/>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7" name="TextBox 16"/>
          <p:cNvSpPr txBox="1">
            <a:spLocks noChangeArrowheads="1"/>
          </p:cNvSpPr>
          <p:nvPr/>
        </p:nvSpPr>
        <p:spPr bwMode="auto">
          <a:xfrm>
            <a:off x="2916238" y="4905375"/>
            <a:ext cx="4287837" cy="369888"/>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algn="ctr" eaLnBrk="1" fontAlgn="auto" hangingPunct="1">
              <a:lnSpc>
                <a:spcPct val="100000"/>
              </a:lnSpc>
              <a:spcBef>
                <a:spcPct val="0"/>
              </a:spcBef>
              <a:spcAft>
                <a:spcPts val="0"/>
              </a:spcAft>
              <a:buFontTx/>
              <a:buNone/>
              <a:defRPr/>
            </a:pPr>
            <a:r>
              <a:rPr lang="en-US" altLang="en-US" sz="1800" b="1" kern="0" dirty="0" smtClean="0">
                <a:solidFill>
                  <a:srgbClr val="0000FF"/>
                </a:solidFill>
              </a:rPr>
              <a:t>Lá của một số loại cây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710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710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1" name="Group 10"/>
          <p:cNvGrpSpPr>
            <a:grpSpLocks/>
          </p:cNvGrpSpPr>
          <p:nvPr/>
        </p:nvGrpSpPr>
        <p:grpSpPr bwMode="auto">
          <a:xfrm>
            <a:off x="2268538" y="1930400"/>
            <a:ext cx="6080125" cy="4451350"/>
            <a:chOff x="971600" y="1376363"/>
            <a:chExt cx="5505450" cy="3970130"/>
          </a:xfrm>
        </p:grpSpPr>
        <p:pic>
          <p:nvPicPr>
            <p:cNvPr id="47110" name="Picture 7" descr="Bài 18. Quang hợp ở thực vật trang 90, 91, 92 Khoa học tự nhiên 7 - Cánh  diều | SGK Khoa học tự nhiên 7 - Cánh diề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1376363"/>
              <a:ext cx="5505450" cy="38004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12"/>
            <p:cNvSpPr/>
            <p:nvPr/>
          </p:nvSpPr>
          <p:spPr>
            <a:xfrm>
              <a:off x="1438772" y="4638553"/>
              <a:ext cx="4571105" cy="707940"/>
            </a:xfrm>
            <a:prstGeom prst="rect">
              <a:avLst/>
            </a:prstGeom>
            <a:solidFill>
              <a:schemeClr val="bg1"/>
            </a:solidFill>
          </p:spPr>
          <p:txBody>
            <a:bodyPr>
              <a:spAutoFit/>
            </a:bodyPr>
            <a:lstStyle/>
            <a:p>
              <a:pPr algn="ctr" defTabSz="685800" eaLnBrk="1" fontAlgn="auto" hangingPunct="1">
                <a:spcAft>
                  <a:spcPts val="0"/>
                </a:spcAft>
                <a:defRPr/>
              </a:pPr>
              <a:r>
                <a:rPr lang="en-US" sz="2000" b="1" kern="0" dirty="0">
                  <a:solidFill>
                    <a:srgbClr val="0000FF"/>
                  </a:solidFill>
                  <a:latin typeface="Times New Roman" panose="02020603050405020304" pitchFamily="18" charset="0"/>
                </a:rPr>
                <a:t>Hình 22.3. Sơ đồ mô tả vai trò của lá với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813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8132"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9" name="Picture 9" descr="Bài 8 - Cấu tạo lá cây 2 - Sinh học 11 - Bùi Đình Đường - THUVIENSINHHOC.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11638" y="1033463"/>
            <a:ext cx="4818062"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descr="cấu tạo trong của lá - Sinh học 6 - Nguyễn Văn Đông - Website của trường  THCS An Phúc 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288" y="3240088"/>
            <a:ext cx="5905500" cy="3617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9155"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9156"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468313" y="1930400"/>
            <a:ext cx="8105775" cy="4679950"/>
            <a:chOff x="467544" y="1930401"/>
            <a:chExt cx="8107077" cy="4679479"/>
          </a:xfrm>
        </p:grpSpPr>
        <p:pic>
          <p:nvPicPr>
            <p:cNvPr id="49158" name="Picture 8" descr="Quan sát hình 18.2, cho biết các bộ phận của lá cây và chức năng của các bộ  phận đó trong quá trình quang hợp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1930401"/>
              <a:ext cx="8107077" cy="4613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9"/>
            <p:cNvSpPr/>
            <p:nvPr/>
          </p:nvSpPr>
          <p:spPr>
            <a:xfrm>
              <a:off x="1174094" y="6209870"/>
              <a:ext cx="6578069" cy="40001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Hình thái cấu tạo của lá phù hợp chức năng quang hợp</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017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0180" name="Rectangle 2"/>
          <p:cNvSpPr>
            <a:spLocks noChangeArrowheads="1"/>
          </p:cNvSpPr>
          <p:nvPr/>
        </p:nvSpPr>
        <p:spPr bwMode="auto">
          <a:xfrm>
            <a:off x="109538" y="1008063"/>
            <a:ext cx="3525837"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a:t>
            </a:r>
          </a:p>
        </p:txBody>
      </p:sp>
      <p:grpSp>
        <p:nvGrpSpPr>
          <p:cNvPr id="2" name="Group 1"/>
          <p:cNvGrpSpPr>
            <a:grpSpLocks/>
          </p:cNvGrpSpPr>
          <p:nvPr/>
        </p:nvGrpSpPr>
        <p:grpSpPr bwMode="auto">
          <a:xfrm>
            <a:off x="3779838" y="1557338"/>
            <a:ext cx="5106987" cy="4954587"/>
            <a:chOff x="3779912" y="1556792"/>
            <a:chExt cx="5106640" cy="4955705"/>
          </a:xfrm>
        </p:grpSpPr>
        <p:pic>
          <p:nvPicPr>
            <p:cNvPr id="50182"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11"/>
            <p:cNvSpPr txBox="1">
              <a:spLocks noChangeArrowheads="1"/>
            </p:cNvSpPr>
            <p:nvPr/>
          </p:nvSpPr>
          <p:spPr bwMode="auto">
            <a:xfrm>
              <a:off x="4859339" y="6082188"/>
              <a:ext cx="3347810" cy="430309"/>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1204" name="Rectangle 2"/>
          <p:cNvSpPr>
            <a:spLocks noChangeArrowheads="1"/>
          </p:cNvSpPr>
          <p:nvPr/>
        </p:nvSpPr>
        <p:spPr bwMode="auto">
          <a:xfrm>
            <a:off x="109538" y="1008063"/>
            <a:ext cx="719931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48133" name="Picture 13" descr="Lý thuyết cấu tạo của lá và chức năng quang hợp ở thực vật sinh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536700"/>
            <a:ext cx="7143750" cy="4984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48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grpSp>
        <p:nvGrpSpPr>
          <p:cNvPr id="17412" name="Group 46"/>
          <p:cNvGrpSpPr>
            <a:grpSpLocks/>
          </p:cNvGrpSpPr>
          <p:nvPr/>
        </p:nvGrpSpPr>
        <p:grpSpPr bwMode="auto">
          <a:xfrm>
            <a:off x="468313" y="430213"/>
            <a:ext cx="2044700" cy="584200"/>
            <a:chOff x="1241" y="1824"/>
            <a:chExt cx="3031" cy="432"/>
          </a:xfrm>
        </p:grpSpPr>
        <p:sp>
          <p:nvSpPr>
            <p:cNvPr id="88111" name="AutoShape 47"/>
            <p:cNvSpPr>
              <a:spLocks noChangeArrowheads="1"/>
            </p:cNvSpPr>
            <p:nvPr/>
          </p:nvSpPr>
          <p:spPr bwMode="gray">
            <a:xfrm>
              <a:off x="1535" y="1899"/>
              <a:ext cx="2737" cy="288"/>
            </a:xfrm>
            <a:prstGeom prst="roundRect">
              <a:avLst>
                <a:gd name="adj" fmla="val 16667"/>
              </a:avLst>
            </a:prstGeom>
            <a:gradFill rotWithShape="1">
              <a:gsLst>
                <a:gs pos="0">
                  <a:schemeClr val="accent2">
                    <a:gamma/>
                    <a:tint val="21176"/>
                    <a:invGamma/>
                  </a:schemeClr>
                </a:gs>
                <a:gs pos="100000">
                  <a:schemeClr val="accent2"/>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4" name="AutoShape 48"/>
            <p:cNvSpPr>
              <a:spLocks noChangeArrowheads="1"/>
            </p:cNvSpPr>
            <p:nvPr/>
          </p:nvSpPr>
          <p:spPr bwMode="gray">
            <a:xfrm>
              <a:off x="1296" y="1824"/>
              <a:ext cx="432" cy="432"/>
            </a:xfrm>
            <a:prstGeom prst="diamond">
              <a:avLst/>
            </a:prstGeom>
            <a:solidFill>
              <a:schemeClr val="accent2"/>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5" name="Text Box 49"/>
            <p:cNvSpPr txBox="1">
              <a:spLocks noChangeArrowheads="1"/>
            </p:cNvSpPr>
            <p:nvPr/>
          </p:nvSpPr>
          <p:spPr bwMode="gray">
            <a:xfrm>
              <a:off x="1680" y="1934"/>
              <a:ext cx="2513" cy="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a:solidFill>
                    <a:srgbClr val="000000"/>
                  </a:solidFill>
                  <a:latin typeface="Times New Roman" panose="02020603050405020304" pitchFamily="18" charset="0"/>
                  <a:cs typeface="Times New Roman" panose="02020603050405020304" pitchFamily="18" charset="0"/>
                  <a:hlinkClick r:id="rId2" action="ppaction://hlinkfile"/>
                </a:rPr>
                <a:t>Xem video</a:t>
              </a:r>
              <a:endParaRPr lang="en-US" altLang="en-US" sz="2000" b="1">
                <a:solidFill>
                  <a:srgbClr val="000000"/>
                </a:solidFill>
                <a:latin typeface="Times New Roman" panose="02020603050405020304" pitchFamily="18" charset="0"/>
                <a:cs typeface="Times New Roman" panose="02020603050405020304" pitchFamily="18" charset="0"/>
              </a:endParaRPr>
            </a:p>
          </p:txBody>
        </p:sp>
        <p:sp>
          <p:nvSpPr>
            <p:cNvPr id="33806" name="Text Box 50"/>
            <p:cNvSpPr txBox="1">
              <a:spLocks noChangeArrowheads="1"/>
            </p:cNvSpPr>
            <p:nvPr/>
          </p:nvSpPr>
          <p:spPr bwMode="gray">
            <a:xfrm>
              <a:off x="1241" y="1886"/>
              <a:ext cx="528" cy="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1</a:t>
              </a:r>
            </a:p>
          </p:txBody>
        </p:sp>
      </p:grpSp>
      <p:grpSp>
        <p:nvGrpSpPr>
          <p:cNvPr id="17413" name="Group 51"/>
          <p:cNvGrpSpPr>
            <a:grpSpLocks/>
          </p:cNvGrpSpPr>
          <p:nvPr/>
        </p:nvGrpSpPr>
        <p:grpSpPr bwMode="auto">
          <a:xfrm>
            <a:off x="369888" y="2749550"/>
            <a:ext cx="2581275" cy="582613"/>
            <a:chOff x="1296" y="1824"/>
            <a:chExt cx="2976" cy="432"/>
          </a:xfrm>
        </p:grpSpPr>
        <p:sp>
          <p:nvSpPr>
            <p:cNvPr id="88116" name="AutoShape 52"/>
            <p:cNvSpPr>
              <a:spLocks noChangeArrowheads="1"/>
            </p:cNvSpPr>
            <p:nvPr/>
          </p:nvSpPr>
          <p:spPr bwMode="gray">
            <a:xfrm>
              <a:off x="1536" y="1899"/>
              <a:ext cx="2736" cy="287"/>
            </a:xfrm>
            <a:prstGeom prst="roundRect">
              <a:avLst>
                <a:gd name="adj" fmla="val 16667"/>
              </a:avLst>
            </a:prstGeom>
            <a:gradFill rotWithShape="1">
              <a:gsLst>
                <a:gs pos="0">
                  <a:schemeClr val="accent1">
                    <a:gamma/>
                    <a:tint val="21176"/>
                    <a:invGamma/>
                  </a:schemeClr>
                </a:gs>
                <a:gs pos="100000">
                  <a:schemeClr val="accent1"/>
                </a:gs>
              </a:gsLst>
              <a:lin ang="0" scaled="1"/>
            </a:gra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pPr eaLnBrk="1" hangingPunct="1">
                <a:defRPr/>
              </a:pPr>
              <a:endParaRPr lang="en-US">
                <a:solidFill>
                  <a:prstClr val="black"/>
                </a:solidFill>
              </a:endParaRPr>
            </a:p>
          </p:txBody>
        </p:sp>
        <p:sp>
          <p:nvSpPr>
            <p:cNvPr id="33800" name="AutoShape 53"/>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33801" name="Text Box 54"/>
            <p:cNvSpPr txBox="1">
              <a:spLocks noChangeArrowheads="1"/>
            </p:cNvSpPr>
            <p:nvPr/>
          </p:nvSpPr>
          <p:spPr bwMode="gray">
            <a:xfrm>
              <a:off x="1680" y="1934"/>
              <a:ext cx="2160" cy="2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endParaRPr lang="en-US" altLang="en-US" sz="1800" b="1">
                <a:solidFill>
                  <a:srgbClr val="000000"/>
                </a:solidFill>
                <a:latin typeface="Arial" panose="020B0604020202020204" pitchFamily="34" charset="0"/>
              </a:endParaRPr>
            </a:p>
          </p:txBody>
        </p:sp>
        <p:sp>
          <p:nvSpPr>
            <p:cNvPr id="33802" name="Text Box 55"/>
            <p:cNvSpPr txBox="1">
              <a:spLocks noChangeArrowheads="1"/>
            </p:cNvSpPr>
            <p:nvPr/>
          </p:nvSpPr>
          <p:spPr bwMode="gray">
            <a:xfrm>
              <a:off x="1299" y="1886"/>
              <a:ext cx="410" cy="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92457" dir="9843276" algn="ctr" rotWithShape="0">
                      <a:schemeClr val="bg2"/>
                    </a:outerShdw>
                  </a:effectLst>
                </a14:hiddenEffects>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400">
                  <a:solidFill>
                    <a:srgbClr val="FFFFFF"/>
                  </a:solidFill>
                  <a:latin typeface="Arial" panose="020B0604020202020204" pitchFamily="34" charset="0"/>
                </a:rPr>
                <a:t>2</a:t>
              </a:r>
            </a:p>
          </p:txBody>
        </p:sp>
      </p:grpSp>
      <p:sp>
        <p:nvSpPr>
          <p:cNvPr id="32773" name="Rectangle 1"/>
          <p:cNvSpPr>
            <a:spLocks noChangeArrowheads="1"/>
          </p:cNvSpPr>
          <p:nvPr/>
        </p:nvSpPr>
        <p:spPr bwMode="auto">
          <a:xfrm>
            <a:off x="901700" y="2863850"/>
            <a:ext cx="1781175"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 typeface="Wingdings" panose="05000000000000000000" pitchFamily="2" charset="2"/>
              <a:buNone/>
            </a:pPr>
            <a:r>
              <a:rPr lang="en-US" altLang="en-US" sz="2000" b="1">
                <a:solidFill>
                  <a:srgbClr val="000000"/>
                </a:solidFill>
                <a:latin typeface="Times New Roman" panose="02020603050405020304" pitchFamily="18" charset="0"/>
                <a:cs typeface="Times New Roman" panose="02020603050405020304" pitchFamily="18" charset="0"/>
              </a:rPr>
              <a:t>Trả lời câu hỏi</a:t>
            </a:r>
          </a:p>
        </p:txBody>
      </p:sp>
      <p:sp>
        <p:nvSpPr>
          <p:cNvPr id="17415" name="Rectangle 3"/>
          <p:cNvSpPr txBox="1">
            <a:spLocks noChangeArrowheads="1"/>
          </p:cNvSpPr>
          <p:nvPr/>
        </p:nvSpPr>
        <p:spPr bwMode="auto">
          <a:xfrm>
            <a:off x="615950" y="3500438"/>
            <a:ext cx="8212138" cy="1219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buFont typeface="Arial" panose="020B0604020202020204" pitchFamily="34" charset="0"/>
              <a:buNone/>
            </a:pPr>
            <a:r>
              <a:rPr lang="en-US" altLang="en-US" sz="2400" b="1" i="1">
                <a:solidFill>
                  <a:srgbClr val="FF0000"/>
                </a:solidFill>
                <a:latin typeface="Times New Roman" panose="02020603050405020304" pitchFamily="18" charset="0"/>
                <a:cs typeface="Calibri" panose="020F0502020204030204" pitchFamily="34" charset="0"/>
              </a:rPr>
              <a:t>?1. Cây xanh chỉ cần trồng ở nơi có ánh sáng, được tưới nước là có thể sống và lớn lên, hầu hết các loài sinh vật khác như động vật hay con người có làm được như vậy không?</a:t>
            </a:r>
            <a:endParaRPr lang="en-US" altLang="en-US" sz="2000" b="1" i="1">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41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7413"/>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2773"/>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74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3" grpId="0"/>
    </p:bld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2227"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52228" name="Rectangle 2"/>
          <p:cNvSpPr>
            <a:spLocks noChangeArrowheads="1"/>
          </p:cNvSpPr>
          <p:nvPr/>
        </p:nvSpPr>
        <p:spPr bwMode="auto">
          <a:xfrm>
            <a:off x="109538" y="1008063"/>
            <a:ext cx="34544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2" name="Group 1"/>
          <p:cNvGrpSpPr>
            <a:grpSpLocks/>
          </p:cNvGrpSpPr>
          <p:nvPr/>
        </p:nvGrpSpPr>
        <p:grpSpPr bwMode="auto">
          <a:xfrm>
            <a:off x="2555875" y="620713"/>
            <a:ext cx="6840538" cy="3046412"/>
            <a:chOff x="2555776" y="620713"/>
            <a:chExt cx="6840760" cy="3047154"/>
          </a:xfrm>
        </p:grpSpPr>
        <p:pic>
          <p:nvPicPr>
            <p:cNvPr id="52233" name="Picture 8" descr="Quan sát hình 22.3, cho biết chất nào đi vào và chất nào đi ra qua khí  khổng trong quang hợp. Cho biết khí khổng có ở ... | baivan.ne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05250" y="620713"/>
              <a:ext cx="5238750" cy="3009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2555776" y="3267720"/>
              <a:ext cx="6840760" cy="400147"/>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Sự trao đổi khí qua khí khổng mở trong quang hợp ở lá cây</a:t>
              </a:r>
            </a:p>
          </p:txBody>
        </p:sp>
      </p:grpSp>
      <p:grpSp>
        <p:nvGrpSpPr>
          <p:cNvPr id="3" name="Group 2"/>
          <p:cNvGrpSpPr>
            <a:grpSpLocks/>
          </p:cNvGrpSpPr>
          <p:nvPr/>
        </p:nvGrpSpPr>
        <p:grpSpPr bwMode="auto">
          <a:xfrm>
            <a:off x="3905250" y="3789363"/>
            <a:ext cx="5238750" cy="2954337"/>
            <a:chOff x="3905250" y="3789363"/>
            <a:chExt cx="5238750" cy="2953893"/>
          </a:xfrm>
        </p:grpSpPr>
        <p:pic>
          <p:nvPicPr>
            <p:cNvPr id="52231" name="Picture 6" descr="Quan sát hình 22.3, cho biết chất nào đi vào và chất nào đi ra qua khí  khổng trong quang hợp. Cho biết khí khổng có ở ... | baivan.ne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05250" y="3789363"/>
              <a:ext cx="523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3995738" y="6343266"/>
              <a:ext cx="4572000" cy="399990"/>
            </a:xfrm>
            <a:prstGeom prst="rect">
              <a:avLst/>
            </a:prstGeom>
            <a:solidFill>
              <a:schemeClr val="bg1"/>
            </a:solidFill>
          </p:spPr>
          <p:txBody>
            <a:bodyPr>
              <a:spAutoFit/>
            </a:bodyPr>
            <a:lstStyle/>
            <a:p>
              <a:pPr defTabSz="685800" eaLnBrk="1" fontAlgn="auto" hangingPunct="1">
                <a:spcAft>
                  <a:spcPts val="0"/>
                </a:spcAft>
                <a:defRPr/>
              </a:pPr>
              <a:r>
                <a:rPr lang="en-US" sz="2000" b="1" kern="0" dirty="0">
                  <a:solidFill>
                    <a:srgbClr val="0000FF"/>
                  </a:solidFill>
                  <a:latin typeface="Times New Roman" panose="02020603050405020304" pitchFamily="18" charset="0"/>
                </a:rPr>
                <a:t>Khí khổng mở (a) và khí khổng đóng (b)</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3251"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109538" y="1008063"/>
            <a:ext cx="3960812" cy="177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Lá là cơ quan chủ yếu thực hiện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4284663" y="525463"/>
            <a:ext cx="4859337"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6645275"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6645275"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6645275"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6645275"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6645275" algn="l"/>
              </a:tabLst>
              <a:defRPr>
                <a:solidFill>
                  <a:schemeClr val="tx1"/>
                </a:solidFill>
                <a:latin typeface="Calibri" panose="020F0502020204030204" pitchFamily="34" charset="0"/>
              </a:defRPr>
            </a:lvl9pPr>
          </a:lstStyle>
          <a:p>
            <a:pPr algn="ctr">
              <a:lnSpc>
                <a:spcPct val="100000"/>
              </a:lnSpc>
              <a:spcBef>
                <a:spcPts val="400"/>
              </a:spcBef>
              <a:buFontTx/>
              <a:buNone/>
            </a:pPr>
            <a:r>
              <a:rPr lang="en-US" altLang="en-US" sz="1800" b="1">
                <a:solidFill>
                  <a:srgbClr val="FF0000"/>
                </a:solidFill>
                <a:latin typeface="Times New Roman" panose="02020603050405020304" pitchFamily="18" charset="0"/>
                <a:cs typeface="Calibri" panose="020F0502020204030204" pitchFamily="34" charset="0"/>
              </a:rPr>
              <a:t>PHIẾU HỌC TẬP</a:t>
            </a:r>
            <a:endParaRPr lang="en-US" altLang="en-US" sz="1800">
              <a:solidFill>
                <a:srgbClr val="FF0000"/>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Họ và tên: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1800">
                <a:solidFill>
                  <a:srgbClr val="0000FF"/>
                </a:solidFill>
                <a:latin typeface="Times New Roman" panose="02020603050405020304" pitchFamily="18" charset="0"/>
                <a:cs typeface="Calibri" panose="020F0502020204030204" pitchFamily="34" charset="0"/>
              </a:rPr>
              <a:t>Lớp: ……………………………. Nhóm: ……</a:t>
            </a:r>
            <a:endParaRPr lang="en-US" altLang="en-US" sz="1800">
              <a:solidFill>
                <a:srgbClr val="0000FF"/>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1. </a:t>
            </a:r>
            <a:r>
              <a:rPr lang="en-US" altLang="en-US" sz="1800">
                <a:solidFill>
                  <a:srgbClr val="0000FF"/>
                </a:solidFill>
                <a:latin typeface="Times New Roman" panose="02020603050405020304" pitchFamily="18" charset="0"/>
                <a:cs typeface="Calibri" panose="020F0502020204030204" pitchFamily="34" charset="0"/>
              </a:rPr>
              <a:t>Đọc thông tin SGK mục II và quan sát Hình 22.3 rồi hoàn thành nội dung bảng 22.2 sau:</a:t>
            </a:r>
            <a:r>
              <a:rPr lang="en-US" altLang="en-US" sz="1800" b="1">
                <a:solidFill>
                  <a:srgbClr val="0000FF"/>
                </a:solidFill>
                <a:latin typeface="Times New Roman" panose="02020603050405020304" pitchFamily="18" charset="0"/>
                <a:cs typeface="Calibri" panose="020F0502020204030204" pitchFamily="34" charset="0"/>
              </a:rPr>
              <a:t> </a:t>
            </a:r>
          </a:p>
          <a:p>
            <a:pPr algn="just">
              <a:lnSpc>
                <a:spcPct val="107000"/>
              </a:lnSpc>
              <a:spcBef>
                <a:spcPct val="0"/>
              </a:spcBef>
              <a:spcAft>
                <a:spcPts val="800"/>
              </a:spcAft>
              <a:buFontTx/>
              <a:buNone/>
            </a:pPr>
            <a:endParaRPr lang="en-US" altLang="en-US" sz="1200">
              <a:latin typeface="Times New Roman" panose="02020603050405020304" pitchFamily="18" charset="0"/>
              <a:cs typeface="Times New Roman" panose="02020603050405020304" pitchFamily="18" charset="0"/>
            </a:endParaRPr>
          </a:p>
        </p:txBody>
      </p:sp>
      <p:graphicFrame>
        <p:nvGraphicFramePr>
          <p:cNvPr id="5" name="Table 4"/>
          <p:cNvGraphicFramePr>
            <a:graphicFrameLocks noGrp="1"/>
          </p:cNvGraphicFramePr>
          <p:nvPr/>
        </p:nvGraphicFramePr>
        <p:xfrm>
          <a:off x="4572000" y="2162175"/>
          <a:ext cx="4103688" cy="1646238"/>
        </p:xfrm>
        <a:graphic>
          <a:graphicData uri="http://schemas.openxmlformats.org/drawingml/2006/table">
            <a:tbl>
              <a:tblPr/>
              <a:tblGrid>
                <a:gridCol w="1200150">
                  <a:extLst>
                    <a:ext uri="{9D8B030D-6E8A-4147-A177-3AD203B41FA5}">
                      <a16:colId xmlns:a16="http://schemas.microsoft.com/office/drawing/2014/main" val="2500584925"/>
                    </a:ext>
                  </a:extLst>
                </a:gridCol>
                <a:gridCol w="1506538">
                  <a:extLst>
                    <a:ext uri="{9D8B030D-6E8A-4147-A177-3AD203B41FA5}">
                      <a16:colId xmlns:a16="http://schemas.microsoft.com/office/drawing/2014/main" val="843244891"/>
                    </a:ext>
                  </a:extLst>
                </a:gridCol>
                <a:gridCol w="1397000">
                  <a:extLst>
                    <a:ext uri="{9D8B030D-6E8A-4147-A177-3AD203B41FA5}">
                      <a16:colId xmlns:a16="http://schemas.microsoft.com/office/drawing/2014/main" val="4121558869"/>
                    </a:ext>
                  </a:extLst>
                </a:gridCol>
              </a:tblGrid>
              <a:tr h="54874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17741550"/>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229099"/>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7249727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73035127"/>
                  </a:ext>
                </a:extLst>
              </a:tr>
              <a:tr h="274373">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 </a:t>
                      </a:r>
                      <a:endParaRPr kumimoji="0" lang="en-US" altLang="en-US" sz="1800" b="0"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212259"/>
                  </a:ext>
                </a:extLst>
              </a:tr>
            </a:tbl>
          </a:graphicData>
        </a:graphic>
      </p:graphicFrame>
      <p:sp>
        <p:nvSpPr>
          <p:cNvPr id="8" name="Rectangle 7"/>
          <p:cNvSpPr>
            <a:spLocks noChangeArrowheads="1"/>
          </p:cNvSpPr>
          <p:nvPr/>
        </p:nvSpPr>
        <p:spPr bwMode="auto">
          <a:xfrm>
            <a:off x="4284663" y="3871913"/>
            <a:ext cx="4572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1800" b="1">
                <a:solidFill>
                  <a:srgbClr val="0000FF"/>
                </a:solidFill>
                <a:latin typeface="Times New Roman" panose="02020603050405020304" pitchFamily="18" charset="0"/>
                <a:cs typeface="Calibri" panose="020F0502020204030204" pitchFamily="34" charset="0"/>
              </a:rPr>
              <a:t>Câu 2.</a:t>
            </a:r>
            <a:r>
              <a:rPr lang="en-US" altLang="en-US" sz="1800">
                <a:solidFill>
                  <a:srgbClr val="0000FF"/>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1800">
              <a:solidFill>
                <a:srgbClr val="0000FF"/>
              </a:solidFill>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nvGraphicFramePr>
        <p:xfrm>
          <a:off x="4537075" y="5003800"/>
          <a:ext cx="4065588" cy="1020763"/>
        </p:xfrm>
        <a:graphic>
          <a:graphicData uri="http://schemas.openxmlformats.org/drawingml/2006/table">
            <a:tbl>
              <a:tblPr firstRow="1" firstCol="1" bandRow="1"/>
              <a:tblGrid>
                <a:gridCol w="4065588">
                  <a:extLst>
                    <a:ext uri="{9D8B030D-6E8A-4147-A177-3AD203B41FA5}">
                      <a16:colId xmlns:a16="http://schemas.microsoft.com/office/drawing/2014/main" val="3938299304"/>
                    </a:ext>
                  </a:extLst>
                </a:gridCol>
              </a:tblGrid>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1416041219"/>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547191690"/>
                  </a:ext>
                </a:extLst>
              </a:tr>
              <a:tr h="274235">
                <a:tc>
                  <a:txBody>
                    <a:bodyPr/>
                    <a:lstStyle/>
                    <a:p>
                      <a:pPr algn="just">
                        <a:spcAft>
                          <a:spcPts val="0"/>
                        </a:spcAft>
                      </a:pPr>
                      <a:r>
                        <a:rPr lang="en-US" sz="1800" dirty="0">
                          <a:solidFill>
                            <a:srgbClr val="0000FF"/>
                          </a:solidFill>
                          <a:effectLst/>
                          <a:latin typeface="Times New Roman" panose="02020603050405020304" pitchFamily="18" charset="0"/>
                          <a:ea typeface="Calibri" panose="020F0502020204030204" pitchFamily="34" charset="0"/>
                        </a:rPr>
                        <a:t> </a:t>
                      </a:r>
                      <a:endParaRPr lang="en-US" sz="18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3216128606"/>
                  </a:ext>
                </a:extLst>
              </a:tr>
              <a:tr h="198058">
                <a:tc>
                  <a:txBody>
                    <a:bodyPr/>
                    <a:lstStyle/>
                    <a:p>
                      <a:pPr algn="just">
                        <a:spcAft>
                          <a:spcPts val="0"/>
                        </a:spcAft>
                      </a:pPr>
                      <a:r>
                        <a:rPr lang="en-US" sz="1300" dirty="0">
                          <a:solidFill>
                            <a:srgbClr val="0000FF"/>
                          </a:solidFill>
                          <a:effectLst/>
                          <a:latin typeface="Times New Roman" panose="02020603050405020304" pitchFamily="18" charset="0"/>
                          <a:ea typeface="Calibri" panose="020F0502020204030204" pitchFamily="34" charset="0"/>
                        </a:rPr>
                        <a:t> </a:t>
                      </a:r>
                      <a:endParaRPr lang="en-US" sz="1200" dirty="0">
                        <a:solidFill>
                          <a:srgbClr val="0000FF"/>
                        </a:solidFill>
                        <a:effectLst/>
                        <a:latin typeface="Times New Roman" panose="02020603050405020304" pitchFamily="18" charset="0"/>
                        <a:ea typeface="Times New Roman" panose="02020603050405020304" pitchFamily="18" charset="0"/>
                      </a:endParaRPr>
                    </a:p>
                  </a:txBody>
                  <a:tcPr marL="68579" marR="68579" marT="0" marB="0">
                    <a:lnL>
                      <a:noFill/>
                    </a:lnL>
                    <a:lnR>
                      <a:noFill/>
                    </a:lnR>
                    <a:lnT w="12700" cap="flat" cmpd="sng" algn="ctr">
                      <a:solidFill>
                        <a:srgbClr val="000000"/>
                      </a:solidFill>
                      <a:prstDash val="dash"/>
                      <a:round/>
                      <a:headEnd type="none" w="med" len="med"/>
                      <a:tailEnd type="none" w="med" len="med"/>
                    </a:lnT>
                    <a:lnB w="12700" cap="flat" cmpd="sng" algn="ctr">
                      <a:solidFill>
                        <a:srgbClr val="000000"/>
                      </a:solidFill>
                      <a:prstDash val="dash"/>
                      <a:round/>
                      <a:headEnd type="none" w="med" len="med"/>
                      <a:tailEnd type="none" w="med" len="med"/>
                    </a:lnB>
                  </a:tcPr>
                </a:tc>
                <a:extLst>
                  <a:ext uri="{0D108BD9-81ED-4DB2-BD59-A6C34878D82A}">
                    <a16:rowId xmlns:a16="http://schemas.microsoft.com/office/drawing/2014/main" val="2985018737"/>
                  </a:ext>
                </a:extLst>
              </a:tr>
            </a:tbl>
          </a:graphicData>
        </a:graphic>
      </p:graphicFrame>
      <p:pic>
        <p:nvPicPr>
          <p:cNvPr id="9" name="Picture 49" descr="Writing_in_book"/>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rot="911866">
            <a:off x="3222625" y="1339850"/>
            <a:ext cx="777875"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ox(in)">
                                      <p:cBhvr>
                                        <p:cTn id="7" dur="500"/>
                                        <p:tgtEl>
                                          <p:spTgt spid="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0" end="0"/>
                                            </p:txEl>
                                          </p:spTgt>
                                        </p:tgtEl>
                                        <p:attrNameLst>
                                          <p:attrName>style.visibility</p:attrName>
                                        </p:attrNameLst>
                                      </p:cBhvr>
                                      <p:to>
                                        <p:strVal val="visible"/>
                                      </p:to>
                                    </p:set>
                                  </p:childTnLst>
                                </p:cTn>
                              </p:par>
                              <p:par>
                                <p:cTn id="16" presetID="3" presetClass="exit" presetSubtype="10" fill="hold" nodeType="withEffect">
                                  <p:stCondLst>
                                    <p:cond delay="0"/>
                                  </p:stCondLst>
                                  <p:childTnLst>
                                    <p:animEffect transition="out" filter="blinds(horizontal)">
                                      <p:cBhvr>
                                        <p:cTn id="17" dur="500"/>
                                        <p:tgtEl>
                                          <p:spTgt spid="9"/>
                                        </p:tgtEl>
                                      </p:cBhvr>
                                    </p:animEffect>
                                    <p:set>
                                      <p:cBhvr>
                                        <p:cTn id="18" dur="1" fill="hold">
                                          <p:stCondLst>
                                            <p:cond delay="499"/>
                                          </p:stCondLst>
                                        </p:cTn>
                                        <p:tgtEl>
                                          <p:spTgt spid="9"/>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1203" name="Rectangle 10"/>
          <p:cNvSpPr>
            <a:spLocks noChangeArrowheads="1"/>
          </p:cNvSpPr>
          <p:nvPr/>
        </p:nvSpPr>
        <p:spPr bwMode="auto">
          <a:xfrm>
            <a:off x="269875" y="989013"/>
            <a:ext cx="4572000" cy="47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FF0000"/>
                </a:solidFill>
                <a:latin typeface="Times New Roman" panose="02020603050405020304" pitchFamily="18" charset="0"/>
                <a:cs typeface="Arial" panose="020B0604020202020204" pitchFamily="34" charset="0"/>
              </a:rPr>
              <a:t>Câu 1: </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4276" name="Rectangle 2"/>
          <p:cNvSpPr>
            <a:spLocks noChangeArrowheads="1"/>
          </p:cNvSpPr>
          <p:nvPr/>
        </p:nvSpPr>
        <p:spPr bwMode="auto">
          <a:xfrm>
            <a:off x="47625" y="501650"/>
            <a:ext cx="6324600"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aphicFrame>
        <p:nvGraphicFramePr>
          <p:cNvPr id="3" name="Table 2"/>
          <p:cNvGraphicFramePr>
            <a:graphicFrameLocks noGrp="1"/>
          </p:cNvGraphicFramePr>
          <p:nvPr/>
        </p:nvGraphicFramePr>
        <p:xfrm>
          <a:off x="250825" y="1536700"/>
          <a:ext cx="4968875" cy="5122863"/>
        </p:xfrm>
        <a:graphic>
          <a:graphicData uri="http://schemas.openxmlformats.org/drawingml/2006/table">
            <a:tbl>
              <a:tblPr/>
              <a:tblGrid>
                <a:gridCol w="861382">
                  <a:extLst>
                    <a:ext uri="{9D8B030D-6E8A-4147-A177-3AD203B41FA5}">
                      <a16:colId xmlns:a16="http://schemas.microsoft.com/office/drawing/2014/main" val="1615202533"/>
                    </a:ext>
                  </a:extLst>
                </a:gridCol>
                <a:gridCol w="1095114">
                  <a:extLst>
                    <a:ext uri="{9D8B030D-6E8A-4147-A177-3AD203B41FA5}">
                      <a16:colId xmlns:a16="http://schemas.microsoft.com/office/drawing/2014/main" val="2797224774"/>
                    </a:ext>
                  </a:extLst>
                </a:gridCol>
                <a:gridCol w="3012379">
                  <a:extLst>
                    <a:ext uri="{9D8B030D-6E8A-4147-A177-3AD203B41FA5}">
                      <a16:colId xmlns:a16="http://schemas.microsoft.com/office/drawing/2014/main" val="2140602840"/>
                    </a:ext>
                  </a:extLst>
                </a:gridCol>
              </a:tblGrid>
              <a:tr h="569206">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dirty="0" smtClean="0">
                          <a:ln>
                            <a:noFill/>
                          </a:ln>
                          <a:solidFill>
                            <a:srgbClr val="0000FF"/>
                          </a:solidFill>
                          <a:effectLst/>
                          <a:latin typeface="Times New Roman" panose="02020603050405020304" pitchFamily="18" charset="0"/>
                          <a:cs typeface="Calibri" panose="020F0502020204030204" pitchFamily="34" charset="0"/>
                        </a:rPr>
                        <a:t>Bộ phân</a:t>
                      </a:r>
                      <a:endParaRPr kumimoji="0" lang="en-US" altLang="en-US" sz="1800" b="1"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Đặc điểm</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Vai trò trong quang hợp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168310"/>
                  </a:ext>
                </a:extLst>
              </a:tr>
              <a:tr h="170762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Phiến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6908470"/>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Lục lạp</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7683901"/>
                  </a:ext>
                </a:extLst>
              </a:tr>
              <a:tr h="853811">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Gân lá</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9841554"/>
                  </a:ext>
                </a:extLst>
              </a:tr>
              <a:tr h="1138414">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altLang="en-US" sz="1800" b="1" i="0" u="none" strike="noStrike" cap="none" normalizeH="0" baseline="0" smtClean="0">
                          <a:ln>
                            <a:noFill/>
                          </a:ln>
                          <a:solidFill>
                            <a:srgbClr val="0000FF"/>
                          </a:solidFill>
                          <a:effectLst/>
                          <a:latin typeface="Times New Roman" panose="02020603050405020304" pitchFamily="18" charset="0"/>
                          <a:cs typeface="Calibri" panose="020F0502020204030204" pitchFamily="34" charset="0"/>
                        </a:rPr>
                        <a:t>Khí khổng</a:t>
                      </a:r>
                      <a:endParaRPr kumimoji="0" lang="en-US" altLang="en-US" sz="1800" b="1" i="0" u="none" strike="noStrike" cap="none" normalizeH="0" baseline="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lnSpc>
                          <a:spcPct val="90000"/>
                        </a:lnSpc>
                        <a:spcBef>
                          <a:spcPts val="1000"/>
                        </a:spcBef>
                        <a:buFont typeface="Arial" panose="020B0604020202020204" pitchFamily="34" charset="0"/>
                        <a:defRPr sz="24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defRPr sz="20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defRPr>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defRPr sz="1600">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defRPr sz="1600">
                          <a:solidFill>
                            <a:schemeClr val="tx1"/>
                          </a:solidFill>
                          <a:latin typeface="Calibri" panose="020F0502020204030204" pitchFamily="34" charset="0"/>
                        </a:defRPr>
                      </a:lvl9pPr>
                    </a:lstStyle>
                    <a:p>
                      <a:pPr marL="0" marR="0" lvl="0" indent="0" algn="just" defTabSz="914400" rtl="0" eaLnBrk="1" fontAlgn="base" latinLnBrk="0" hangingPunct="1">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rgbClr val="0000FF"/>
                        </a:solidFill>
                        <a:effectLst/>
                        <a:latin typeface="Times New Roman" panose="02020603050405020304" pitchFamily="18" charset="0"/>
                        <a:cs typeface="Times New Roman" panose="02020603050405020304" pitchFamily="18" charset="0"/>
                      </a:endParaRPr>
                    </a:p>
                  </a:txBody>
                  <a:tcPr marL="68575" marR="6857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1468214"/>
                  </a:ext>
                </a:extLst>
              </a:tr>
            </a:tbl>
          </a:graphicData>
        </a:graphic>
      </p:graphicFrame>
      <p:grpSp>
        <p:nvGrpSpPr>
          <p:cNvPr id="13" name="Group 12"/>
          <p:cNvGrpSpPr>
            <a:grpSpLocks/>
          </p:cNvGrpSpPr>
          <p:nvPr/>
        </p:nvGrpSpPr>
        <p:grpSpPr bwMode="auto">
          <a:xfrm>
            <a:off x="5219700" y="1557338"/>
            <a:ext cx="3811588" cy="4464050"/>
            <a:chOff x="3779912" y="1556792"/>
            <a:chExt cx="5106640" cy="4955705"/>
          </a:xfrm>
        </p:grpSpPr>
        <p:pic>
          <p:nvPicPr>
            <p:cNvPr id="5431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14"/>
            <p:cNvSpPr txBox="1">
              <a:spLocks noChangeArrowheads="1"/>
            </p:cNvSpPr>
            <p:nvPr/>
          </p:nvSpPr>
          <p:spPr bwMode="auto">
            <a:xfrm>
              <a:off x="4860367" y="6082486"/>
              <a:ext cx="3347709" cy="43001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
        <p:nvSpPr>
          <p:cNvPr id="54304" name="Rectangle 1"/>
          <p:cNvSpPr>
            <a:spLocks noChangeArrowheads="1"/>
          </p:cNvSpPr>
          <p:nvPr/>
        </p:nvSpPr>
        <p:spPr bwMode="auto">
          <a:xfrm>
            <a:off x="2833688" y="958850"/>
            <a:ext cx="323373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400"/>
              </a:spcBef>
            </a:pPr>
            <a:r>
              <a:rPr lang="en-US" altLang="en-US" sz="2000" b="1">
                <a:solidFill>
                  <a:srgbClr val="FF0000"/>
                </a:solidFill>
                <a:latin typeface="Times New Roman" panose="02020603050405020304" pitchFamily="18" charset="0"/>
                <a:cs typeface="Calibri" panose="020F0502020204030204" pitchFamily="34" charset="0"/>
              </a:rPr>
              <a:t>ĐÁP ÁN PHIẾU HỌC TẬP</a:t>
            </a:r>
            <a:endParaRPr lang="en-US" altLang="en-US" sz="20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116013" y="2035175"/>
            <a:ext cx="1039812"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Có dạng bản mỏng, diện tích bề mặt lớn.</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5" name="Rectangle 4"/>
          <p:cNvSpPr>
            <a:spLocks noChangeArrowheads="1"/>
          </p:cNvSpPr>
          <p:nvPr/>
        </p:nvSpPr>
        <p:spPr bwMode="auto">
          <a:xfrm>
            <a:off x="2174875" y="2046288"/>
            <a:ext cx="3044825" cy="1477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Phiến lá dạng bản mỏng thuận lợi cho sự trao đổi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và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diện tích bề mặt lớn làm tăng diện tích tiếp xúc và khả năng hấp thụ ánh sáng.</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6" name="Rectangle 5"/>
          <p:cNvSpPr>
            <a:spLocks noChangeArrowheads="1"/>
          </p:cNvSpPr>
          <p:nvPr/>
        </p:nvSpPr>
        <p:spPr bwMode="auto">
          <a:xfrm>
            <a:off x="1077913" y="3789363"/>
            <a:ext cx="1143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phiến lá</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7" name="Rectangle 6"/>
          <p:cNvSpPr>
            <a:spLocks noChangeArrowheads="1"/>
          </p:cNvSpPr>
          <p:nvPr/>
        </p:nvSpPr>
        <p:spPr bwMode="auto">
          <a:xfrm>
            <a:off x="2206625" y="3776663"/>
            <a:ext cx="301307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Gân lá giúp vận chuyển nguyên liệu và sản phẩm của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8" name="Rectangle 7"/>
          <p:cNvSpPr>
            <a:spLocks noChangeArrowheads="1"/>
          </p:cNvSpPr>
          <p:nvPr/>
        </p:nvSpPr>
        <p:spPr bwMode="auto">
          <a:xfrm>
            <a:off x="1077913" y="4643438"/>
            <a:ext cx="113506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Chứa nhiều diệp lục</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9" name="Rectangle 8"/>
          <p:cNvSpPr>
            <a:spLocks noChangeArrowheads="1"/>
          </p:cNvSpPr>
          <p:nvPr/>
        </p:nvSpPr>
        <p:spPr bwMode="auto">
          <a:xfrm>
            <a:off x="2198688" y="4716463"/>
            <a:ext cx="3021012"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Diệp lục hấp thụ ánh sáng để quang hợp.</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0" name="Rectangle 9"/>
          <p:cNvSpPr>
            <a:spLocks noChangeArrowheads="1"/>
          </p:cNvSpPr>
          <p:nvPr/>
        </p:nvSpPr>
        <p:spPr bwMode="auto">
          <a:xfrm>
            <a:off x="1103313" y="5514975"/>
            <a:ext cx="1109662"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Phân bố nhiều trên lớp biểu bì.</a:t>
            </a:r>
            <a:endParaRPr lang="en-US" altLang="en-US">
              <a:solidFill>
                <a:srgbClr val="0000FF"/>
              </a:solidFill>
              <a:latin typeface="Times New Roman" panose="02020603050405020304" pitchFamily="18" charset="0"/>
              <a:cs typeface="Times New Roman" panose="02020603050405020304" pitchFamily="18" charset="0"/>
            </a:endParaRPr>
          </a:p>
        </p:txBody>
      </p:sp>
      <p:sp>
        <p:nvSpPr>
          <p:cNvPr id="11" name="Rectangle 10"/>
          <p:cNvSpPr>
            <a:spLocks noChangeArrowheads="1"/>
          </p:cNvSpPr>
          <p:nvPr/>
        </p:nvSpPr>
        <p:spPr bwMode="auto">
          <a:xfrm>
            <a:off x="2174875" y="5459413"/>
            <a:ext cx="3044825"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a:solidFill>
                  <a:srgbClr val="0000FF"/>
                </a:solidFill>
                <a:latin typeface="Times New Roman" panose="02020603050405020304" pitchFamily="18" charset="0"/>
                <a:cs typeface="Calibri" panose="020F0502020204030204" pitchFamily="34" charset="0"/>
              </a:rPr>
              <a:t>Khí khổng là nơi khí CO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bên ngoài vào bên trong lá và khí O</a:t>
            </a:r>
            <a:r>
              <a:rPr lang="en-US" altLang="en-US" baseline="-25000">
                <a:solidFill>
                  <a:srgbClr val="0000FF"/>
                </a:solidFill>
                <a:latin typeface="Times New Roman" panose="02020603050405020304" pitchFamily="18" charset="0"/>
                <a:cs typeface="Calibri" panose="020F0502020204030204" pitchFamily="34" charset="0"/>
              </a:rPr>
              <a:t>2</a:t>
            </a:r>
            <a:r>
              <a:rPr lang="en-US" altLang="en-US">
                <a:solidFill>
                  <a:srgbClr val="0000FF"/>
                </a:solidFill>
                <a:latin typeface="Times New Roman" panose="02020603050405020304" pitchFamily="18" charset="0"/>
                <a:cs typeface="Calibri" panose="020F0502020204030204" pitchFamily="34" charset="0"/>
              </a:rPr>
              <a:t> đi từ trong lá ra ngoài môi trường.</a:t>
            </a:r>
            <a:endParaRPr lang="en-US" altLang="en-US">
              <a:solidFill>
                <a:srgbClr val="0000FF"/>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0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9"/>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03" grpId="0"/>
      <p:bldP spid="4" grpId="0"/>
      <p:bldP spid="5" grpId="0"/>
      <p:bldP spid="6" grpId="0"/>
      <p:bldP spid="7" grpId="0"/>
      <p:bldP spid="8" grpId="0"/>
      <p:bldP spid="9" grpId="0"/>
      <p:bldP spid="10" grpId="0"/>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19075" y="906463"/>
            <a:ext cx="4111625" cy="167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FF0000"/>
                </a:solidFill>
                <a:latin typeface="Times New Roman" panose="02020603050405020304" pitchFamily="18" charset="0"/>
                <a:cs typeface="Calibri" panose="020F0502020204030204" pitchFamily="34" charset="0"/>
              </a:rPr>
              <a:t>Câu 2.</a:t>
            </a:r>
            <a:r>
              <a:rPr lang="en-US" altLang="en-US" sz="2400">
                <a:solidFill>
                  <a:srgbClr val="FF0000"/>
                </a:solidFill>
                <a:latin typeface="Times New Roman" panose="02020603050405020304" pitchFamily="18" charset="0"/>
                <a:cs typeface="Calibri" panose="020F0502020204030204" pitchFamily="34" charset="0"/>
              </a:rPr>
              <a:t> Ở các loài cây có lá biến đổi như xương rồng, cành giao, … bộ phận nào trên cây sẽ thực hiện quá trình quang hợp?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4" name="Rectangle 3"/>
          <p:cNvSpPr>
            <a:spLocks noChangeArrowheads="1"/>
          </p:cNvSpPr>
          <p:nvPr/>
        </p:nvSpPr>
        <p:spPr bwMode="auto">
          <a:xfrm>
            <a:off x="182563" y="2708275"/>
            <a:ext cx="3968750" cy="267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Ở các loài cây có lá biến đổi như xương rồng, cành giao, … phần thân non màu xanh thực hiện quang hợp. Các phần xanh của cây (thân) có sắc tố diệp lục nên vẫn thực hiện được quang hợp.</a:t>
            </a:r>
          </a:p>
        </p:txBody>
      </p:sp>
      <p:pic>
        <p:nvPicPr>
          <p:cNvPr id="289794" name="Picture 2" descr="Cây cành giao với tác dụng của cây cành giao và cách dùng chữa bệnh -  Dolatrees chia sẻ kiến thức về về các loại câ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8350" y="3687763"/>
            <a:ext cx="4522788" cy="305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4" descr="Bí quyết dùng cây xương rồng trong điều trị bệnh xương khớ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45150" y="477838"/>
            <a:ext cx="3443288" cy="318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30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12" name="TextBox 11"/>
          <p:cNvSpPr txBox="1">
            <a:spLocks noChangeArrowheads="1"/>
          </p:cNvSpPr>
          <p:nvPr/>
        </p:nvSpPr>
        <p:spPr bwMode="auto">
          <a:xfrm>
            <a:off x="5127625" y="952500"/>
            <a:ext cx="187325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Xương rồng</a:t>
            </a:r>
          </a:p>
        </p:txBody>
      </p:sp>
      <p:sp>
        <p:nvSpPr>
          <p:cNvPr id="13" name="TextBox 12"/>
          <p:cNvSpPr txBox="1">
            <a:spLocks noChangeArrowheads="1"/>
          </p:cNvSpPr>
          <p:nvPr/>
        </p:nvSpPr>
        <p:spPr bwMode="auto">
          <a:xfrm>
            <a:off x="5148263" y="3254375"/>
            <a:ext cx="143351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000" b="1" kern="0" dirty="0" smtClean="0">
                <a:solidFill>
                  <a:srgbClr val="0000FF"/>
                </a:solidFill>
              </a:rPr>
              <a:t>Cành giao</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6" presetClass="entr" presetSubtype="16"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circle(in)">
                                      <p:cBhvr>
                                        <p:cTn id="13" dur="2000"/>
                                        <p:tgtEl>
                                          <p:spTgt spid="12"/>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ntr" presetSubtype="0" fill="hold" nodeType="clickEffect">
                                  <p:stCondLst>
                                    <p:cond delay="0"/>
                                  </p:stCondLst>
                                  <p:childTnLst>
                                    <p:set>
                                      <p:cBhvr>
                                        <p:cTn id="17" dur="1" fill="hold">
                                          <p:stCondLst>
                                            <p:cond delay="0"/>
                                          </p:stCondLst>
                                        </p:cTn>
                                        <p:tgtEl>
                                          <p:spTgt spid="289794"/>
                                        </p:tgtEl>
                                        <p:attrNameLst>
                                          <p:attrName>style.visibility</p:attrName>
                                        </p:attrNameLst>
                                      </p:cBhvr>
                                      <p:to>
                                        <p:strVal val="visible"/>
                                      </p:to>
                                    </p:set>
                                  </p:childTnLst>
                                </p:cTn>
                              </p:par>
                              <p:par>
                                <p:cTn id="18" presetID="6"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circle(in)">
                                      <p:cBhvr>
                                        <p:cTn id="20" dur="2000"/>
                                        <p:tgtEl>
                                          <p:spTgt spid="1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12" grpId="0"/>
      <p:bldP spid="13" grpId="0"/>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50825" y="962025"/>
            <a:ext cx="4537075" cy="563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Phiến lá có dạng bản mỏng, diện tích bề mặt lớn. </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Trên phiến lá có nhiều gân giúp vận chuyển nguyên liệu và sản phẩm quang hợp</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Lớp biểu bì lá có nhiều khí khổng (là nơi carbon dioxide đi từ bên ngoài vào bên trong lá và khí oxygen đi từ trong lá ra ngoài môi trường).</a:t>
            </a:r>
            <a:endParaRPr lang="en-US" altLang="en-US" sz="2000">
              <a:latin typeface="Times New Roman" panose="02020603050405020304" pitchFamily="18" charset="0"/>
              <a:cs typeface="Times New Roman" panose="02020603050405020304" pitchFamily="18" charset="0"/>
            </a:endParaRPr>
          </a:p>
          <a:p>
            <a:pPr algn="just">
              <a:lnSpc>
                <a:spcPct val="100000"/>
              </a:lnSpc>
              <a:spcBef>
                <a:spcPct val="0"/>
              </a:spcBef>
              <a:buFontTx/>
              <a:buNone/>
            </a:pPr>
            <a:r>
              <a:rPr lang="en-US" altLang="en-US" sz="2400">
                <a:latin typeface="Times New Roman" panose="02020603050405020304" pitchFamily="18" charset="0"/>
                <a:cs typeface="Calibri" panose="020F0502020204030204" pitchFamily="34" charset="0"/>
              </a:rPr>
              <a:t>- Lá chứa nhiều lục lạp (bào quan quang hợp) chứa diệp lục có khả năng hấp thụ và chuyển hóa năng lượng sánh sáng. Chất hữu cơ được tổn hợp tại lục lạp.</a:t>
            </a:r>
            <a:endParaRPr lang="en-US" altLang="en-US" sz="2400">
              <a:solidFill>
                <a:srgbClr val="FF0000"/>
              </a:solidFill>
              <a:latin typeface="Times New Roman" panose="02020603050405020304" pitchFamily="18" charset="0"/>
              <a:cs typeface="Times New Roman" panose="02020603050405020304" pitchFamily="18" charset="0"/>
            </a:endParaRPr>
          </a:p>
        </p:txBody>
      </p:sp>
      <p:sp>
        <p:nvSpPr>
          <p:cNvPr id="5632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grpSp>
        <p:nvGrpSpPr>
          <p:cNvPr id="15" name="Group 14"/>
          <p:cNvGrpSpPr>
            <a:grpSpLocks/>
          </p:cNvGrpSpPr>
          <p:nvPr/>
        </p:nvGrpSpPr>
        <p:grpSpPr bwMode="auto">
          <a:xfrm>
            <a:off x="4932363" y="1628775"/>
            <a:ext cx="4098925" cy="4824413"/>
            <a:chOff x="3779912" y="1556792"/>
            <a:chExt cx="5106640" cy="4955705"/>
          </a:xfrm>
        </p:grpSpPr>
        <p:pic>
          <p:nvPicPr>
            <p:cNvPr id="5632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Box 16"/>
            <p:cNvSpPr txBox="1">
              <a:spLocks noChangeArrowheads="1"/>
            </p:cNvSpPr>
            <p:nvPr/>
          </p:nvSpPr>
          <p:spPr bwMode="auto">
            <a:xfrm>
              <a:off x="4859782" y="6081992"/>
              <a:ext cx="3346412" cy="430505"/>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pic>
        <p:nvPicPr>
          <p:cNvPr id="8"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4857750" y="842963"/>
            <a:ext cx="777875" cy="63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ox(in)">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042988" y="4364038"/>
            <a:ext cx="7345362" cy="167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Cách xếp lá trên thân và cành cũng giúp lá thu nhận nhiều ánh sáng. Ở các mấu thân hoặc cành, lá thường xếp so le và mặt lá thường vuông góc với tia sáng mặt trời để thu nhận được nhiều ánh sáng nhất.</a:t>
            </a:r>
          </a:p>
        </p:txBody>
      </p:sp>
      <p:sp>
        <p:nvSpPr>
          <p:cNvPr id="5734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57349" name="Picture 2" descr="Có mấy kiểu xếp lá trên thân, cành? Là những kiểu nào Bài 19 sinh 6 trang 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913" y="1169988"/>
            <a:ext cx="6119812" cy="2967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837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pic>
        <p:nvPicPr>
          <p:cNvPr id="7" name="Picture 13" descr="RAU M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700" y="1268413"/>
            <a:ext cx="3714750" cy="2786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a:spLocks noChangeArrowheads="1"/>
          </p:cNvSpPr>
          <p:nvPr/>
        </p:nvSpPr>
        <p:spPr bwMode="auto">
          <a:xfrm>
            <a:off x="539750" y="1376363"/>
            <a:ext cx="3887788"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59395" name="Rectangle 2"/>
          <p:cNvSpPr>
            <a:spLocks noChangeArrowheads="1"/>
          </p:cNvSpPr>
          <p:nvPr/>
        </p:nvSpPr>
        <p:spPr bwMode="auto">
          <a:xfrm>
            <a:off x="0" y="444500"/>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8" name="Rectangle 7"/>
          <p:cNvSpPr>
            <a:spLocks noChangeArrowheads="1"/>
          </p:cNvSpPr>
          <p:nvPr/>
        </p:nvSpPr>
        <p:spPr bwMode="auto">
          <a:xfrm>
            <a:off x="209550" y="1327150"/>
            <a:ext cx="4375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eaLnBrk="1" hangingPunct="1">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Vì sao lá cây có màu xanh? Những cây lá không có màu xanh có quang hợp được không?</a:t>
            </a:r>
            <a:endParaRPr lang="vi-VN" altLang="en-US" sz="2400" b="1" i="1">
              <a:solidFill>
                <a:srgbClr val="FF0000"/>
              </a:solidFill>
              <a:latin typeface="Times New Roman" panose="02020603050405020304" pitchFamily="18" charset="0"/>
              <a:cs typeface="Calibri" panose="020F0502020204030204" pitchFamily="34" charset="0"/>
            </a:endParaRPr>
          </a:p>
        </p:txBody>
      </p:sp>
      <p:sp>
        <p:nvSpPr>
          <p:cNvPr id="3" name="Rectangle 2"/>
          <p:cNvSpPr>
            <a:spLocks noChangeArrowheads="1"/>
          </p:cNvSpPr>
          <p:nvPr/>
        </p:nvSpPr>
        <p:spPr bwMode="auto">
          <a:xfrm>
            <a:off x="90488" y="2670175"/>
            <a:ext cx="4481512" cy="4044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Ngoài sắc tố màu xanh lục (chlorophyll) chứa trong lục lạp còn có sắc tố cam, đỏ, tím, … Tùy vào tỉ lệ sắc tố chứa trong lá cây mà chúng sẽ màu sắc khác nhau. Do đó, các loại lá đó dù không có màu xanh lục nhưng chúng vẫn chứa diệp lục và có khả năng quang hợp bình thường.</a:t>
            </a:r>
          </a:p>
        </p:txBody>
      </p:sp>
      <p:grpSp>
        <p:nvGrpSpPr>
          <p:cNvPr id="12" name="Group 11"/>
          <p:cNvGrpSpPr>
            <a:grpSpLocks/>
          </p:cNvGrpSpPr>
          <p:nvPr/>
        </p:nvGrpSpPr>
        <p:grpSpPr bwMode="auto">
          <a:xfrm>
            <a:off x="5003800" y="536575"/>
            <a:ext cx="4057650" cy="3108325"/>
            <a:chOff x="4724400" y="147675"/>
            <a:chExt cx="4343400" cy="3205125"/>
          </a:xfrm>
        </p:grpSpPr>
        <p:pic>
          <p:nvPicPr>
            <p:cNvPr id="59408" name="Picture 5" descr="039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152400"/>
              <a:ext cx="43434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409" name="Text Box 9"/>
            <p:cNvSpPr txBox="1">
              <a:spLocks noChangeArrowheads="1"/>
            </p:cNvSpPr>
            <p:nvPr/>
          </p:nvSpPr>
          <p:spPr bwMode="auto">
            <a:xfrm>
              <a:off x="4739988" y="147675"/>
              <a:ext cx="2230664" cy="476584"/>
            </a:xfrm>
            <a:prstGeom prst="rect">
              <a:avLst/>
            </a:prstGeom>
            <a:solidFill>
              <a:srgbClr val="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US" altLang="en-US" sz="2400" b="1">
                  <a:solidFill>
                    <a:srgbClr val="0000FF"/>
                  </a:solidFill>
                  <a:latin typeface="Times New Roman" panose="02020603050405020304" pitchFamily="18" charset="0"/>
                  <a:cs typeface="Arial" panose="020B0604020202020204" pitchFamily="34" charset="0"/>
                </a:rPr>
                <a:t>Cây sồi lá đỏ</a:t>
              </a:r>
            </a:p>
          </p:txBody>
        </p:sp>
      </p:grpSp>
      <p:grpSp>
        <p:nvGrpSpPr>
          <p:cNvPr id="15" name="Group 14"/>
          <p:cNvGrpSpPr>
            <a:grpSpLocks/>
          </p:cNvGrpSpPr>
          <p:nvPr/>
        </p:nvGrpSpPr>
        <p:grpSpPr bwMode="auto">
          <a:xfrm>
            <a:off x="5003800" y="3679825"/>
            <a:ext cx="4192588" cy="3070225"/>
            <a:chOff x="71438" y="3581400"/>
            <a:chExt cx="4500562" cy="3319235"/>
          </a:xfrm>
        </p:grpSpPr>
        <p:pic>
          <p:nvPicPr>
            <p:cNvPr id="59406" name="Picture 7" descr="la phong d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438" y="3581400"/>
              <a:ext cx="4446587"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10"/>
            <p:cNvSpPr txBox="1">
              <a:spLocks noChangeArrowheads="1"/>
            </p:cNvSpPr>
            <p:nvPr/>
          </p:nvSpPr>
          <p:spPr bwMode="auto">
            <a:xfrm>
              <a:off x="1927217" y="6401206"/>
              <a:ext cx="2644783" cy="499429"/>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phong lá đỏ</a:t>
              </a:r>
            </a:p>
          </p:txBody>
        </p:sp>
      </p:grpSp>
      <p:grpSp>
        <p:nvGrpSpPr>
          <p:cNvPr id="19" name="Group 18"/>
          <p:cNvGrpSpPr>
            <a:grpSpLocks/>
          </p:cNvGrpSpPr>
          <p:nvPr/>
        </p:nvGrpSpPr>
        <p:grpSpPr bwMode="auto">
          <a:xfrm>
            <a:off x="5016500" y="527050"/>
            <a:ext cx="4089400" cy="3092450"/>
            <a:chOff x="76200" y="214313"/>
            <a:chExt cx="4495800" cy="3226592"/>
          </a:xfrm>
        </p:grpSpPr>
        <p:pic>
          <p:nvPicPr>
            <p:cNvPr id="59404" name="Picture 6" descr="huyet du"/>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214313"/>
              <a:ext cx="4495800" cy="3200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Text Box 8"/>
            <p:cNvSpPr txBox="1">
              <a:spLocks noChangeArrowheads="1"/>
            </p:cNvSpPr>
            <p:nvPr/>
          </p:nvSpPr>
          <p:spPr bwMode="auto">
            <a:xfrm>
              <a:off x="2168772" y="2958904"/>
              <a:ext cx="2403228" cy="482001"/>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Cây huyết dụ</a:t>
              </a:r>
            </a:p>
          </p:txBody>
        </p:sp>
      </p:grpSp>
      <p:grpSp>
        <p:nvGrpSpPr>
          <p:cNvPr id="22" name="Group 21"/>
          <p:cNvGrpSpPr>
            <a:grpSpLocks/>
          </p:cNvGrpSpPr>
          <p:nvPr/>
        </p:nvGrpSpPr>
        <p:grpSpPr bwMode="auto">
          <a:xfrm>
            <a:off x="5016500" y="3659188"/>
            <a:ext cx="4119563" cy="3132137"/>
            <a:chOff x="4787758" y="3621764"/>
            <a:chExt cx="4268918" cy="3276600"/>
          </a:xfrm>
        </p:grpSpPr>
        <p:pic>
          <p:nvPicPr>
            <p:cNvPr id="59402" name="Picture 11" descr="tia t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87758" y="3621764"/>
              <a:ext cx="42672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 name="Text Box 12"/>
            <p:cNvSpPr txBox="1">
              <a:spLocks noChangeArrowheads="1"/>
            </p:cNvSpPr>
            <p:nvPr/>
          </p:nvSpPr>
          <p:spPr bwMode="auto">
            <a:xfrm>
              <a:off x="7456037" y="6385202"/>
              <a:ext cx="1600639" cy="484930"/>
            </a:xfrm>
            <a:prstGeom prst="rect">
              <a:avLst/>
            </a:prstGeom>
            <a:solidFill>
              <a:sysClr val="window" lastClr="FFFFFF"/>
            </a:solidFill>
            <a:ln>
              <a:noFill/>
            </a:ln>
            <a:extLs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lIns="92075" tIns="46038" rIns="92075" bIns="46038">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defRPr>
              </a:lvl9pPr>
            </a:lstStyle>
            <a:p>
              <a:pPr algn="ctr" eaLnBrk="1" fontAlgn="auto" hangingPunct="1">
                <a:spcBef>
                  <a:spcPct val="50000"/>
                </a:spcBef>
                <a:spcAft>
                  <a:spcPts val="0"/>
                </a:spcAft>
                <a:defRPr/>
              </a:pPr>
              <a:r>
                <a:rPr lang="en-US" altLang="en-US" sz="2400" b="1" kern="0" dirty="0" smtClean="0">
                  <a:solidFill>
                    <a:srgbClr val="0000FF"/>
                  </a:solidFill>
                  <a:latin typeface="Times New Roman" panose="02020603050405020304" pitchFamily="18" charset="0"/>
                  <a:cs typeface="Arial" panose="020B0604020202020204" pitchFamily="34" charset="0"/>
                </a:rPr>
                <a:t>Lá tía tô</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linds(horizontal)">
                                      <p:cBhvr>
                                        <p:cTn id="7" dur="500"/>
                                        <p:tgtEl>
                                          <p:spTgt spid="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5"/>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9"/>
                                        </p:tgtEl>
                                        <p:attrNameLst>
                                          <p:attrName>style.visibility</p:attrName>
                                        </p:attrNameLst>
                                      </p:cBhvr>
                                      <p:to>
                                        <p:strVal val="visible"/>
                                      </p:to>
                                    </p:set>
                                  </p:childTnLst>
                                </p:cTn>
                              </p:par>
                              <p:par>
                                <p:cTn id="20" presetID="3" presetClass="exit" presetSubtype="10" fill="hold" nodeType="withEffect">
                                  <p:stCondLst>
                                    <p:cond delay="0"/>
                                  </p:stCondLst>
                                  <p:childTnLst>
                                    <p:animEffect transition="out" filter="blinds(horizontal)">
                                      <p:cBhvr>
                                        <p:cTn id="21" dur="500"/>
                                        <p:tgtEl>
                                          <p:spTgt spid="12"/>
                                        </p:tgtEl>
                                      </p:cBhvr>
                                    </p:animEffect>
                                    <p:set>
                                      <p:cBhvr>
                                        <p:cTn id="22" dur="1" fill="hold">
                                          <p:stCondLst>
                                            <p:cond delay="499"/>
                                          </p:stCondLst>
                                        </p:cTn>
                                        <p:tgtEl>
                                          <p:spTgt spid="12"/>
                                        </p:tgtEl>
                                        <p:attrNameLst>
                                          <p:attrName>style.visibility</p:attrName>
                                        </p:attrNameLst>
                                      </p:cBhvr>
                                      <p:to>
                                        <p:strVal val="hidden"/>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22"/>
                                        </p:tgtEl>
                                        <p:attrNameLst>
                                          <p:attrName>style.visibility</p:attrName>
                                        </p:attrNameLst>
                                      </p:cBhvr>
                                      <p:to>
                                        <p:strVal val="visible"/>
                                      </p:to>
                                    </p:set>
                                  </p:childTnLst>
                                </p:cTn>
                              </p:par>
                              <p:par>
                                <p:cTn id="27" presetID="3" presetClass="exit" presetSubtype="10" fill="hold" nodeType="withEffect">
                                  <p:stCondLst>
                                    <p:cond delay="0"/>
                                  </p:stCondLst>
                                  <p:childTnLst>
                                    <p:animEffect transition="out" filter="blinds(horizontal)">
                                      <p:cBhvr>
                                        <p:cTn id="28" dur="500"/>
                                        <p:tgtEl>
                                          <p:spTgt spid="15"/>
                                        </p:tgtEl>
                                      </p:cBhvr>
                                    </p:animEffect>
                                    <p:set>
                                      <p:cBhvr>
                                        <p:cTn id="29" dur="1" fill="hold">
                                          <p:stCondLst>
                                            <p:cond delay="499"/>
                                          </p:stCondLst>
                                        </p:cTn>
                                        <p:tgtEl>
                                          <p:spTgt spid="15"/>
                                        </p:tgtEl>
                                        <p:attrNameLst>
                                          <p:attrName>style.visibility</p:attrName>
                                        </p:attrNameLst>
                                      </p:cBhvr>
                                      <p:to>
                                        <p:strVal val="hidden"/>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79388" y="1149350"/>
            <a:ext cx="4537075" cy="133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Vì sao ở đa số các loài thực vật, mặt trên của lá có màu xanh đậm hơn mặt dưới của lá?</a:t>
            </a:r>
          </a:p>
        </p:txBody>
      </p:sp>
      <p:sp>
        <p:nvSpPr>
          <p:cNvPr id="60420"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57349" name="Rectangle 2"/>
          <p:cNvSpPr>
            <a:spLocks noChangeArrowheads="1"/>
          </p:cNvSpPr>
          <p:nvPr/>
        </p:nvSpPr>
        <p:spPr bwMode="auto">
          <a:xfrm>
            <a:off x="144463" y="2652713"/>
            <a:ext cx="4572000" cy="175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Vì lục lạp tập trung nhiều ở mặt trên của lá để có thể hấp thụ ánh sáng nhiều hơn, thực hiện quang hợp có hiệu quả.</a:t>
            </a:r>
          </a:p>
        </p:txBody>
      </p:sp>
      <p:grpSp>
        <p:nvGrpSpPr>
          <p:cNvPr id="7" name="Group 6"/>
          <p:cNvGrpSpPr>
            <a:grpSpLocks/>
          </p:cNvGrpSpPr>
          <p:nvPr/>
        </p:nvGrpSpPr>
        <p:grpSpPr bwMode="auto">
          <a:xfrm>
            <a:off x="4716463" y="1628775"/>
            <a:ext cx="4314825" cy="4895850"/>
            <a:chOff x="3779912" y="1556792"/>
            <a:chExt cx="5106640" cy="4955705"/>
          </a:xfrm>
        </p:grpSpPr>
        <p:pic>
          <p:nvPicPr>
            <p:cNvPr id="60423"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60234" y="6081846"/>
              <a:ext cx="3346184" cy="430651"/>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73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1116013" y="1349375"/>
            <a:ext cx="2519362"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1444"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0488" y="1916113"/>
            <a:ext cx="4572000" cy="335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Mật độ khí khổng của lá rất lớn, cứ 1</a:t>
            </a:r>
            <a:r>
              <a:rPr lang="en-US" altLang="en-US" sz="2400" b="1">
                <a:solidFill>
                  <a:srgbClr val="0000FF"/>
                </a:solidFill>
                <a:latin typeface="Times New Roman" panose="02020603050405020304" pitchFamily="18" charset="0"/>
                <a:ea typeface="Calibri" panose="020F0502020204030204" pitchFamily="34" charset="0"/>
                <a:cs typeface="Times New Roman" panose="02020603050405020304" pitchFamily="18" charset="0"/>
              </a:rPr>
              <a:t>cm</a:t>
            </a:r>
            <a:r>
              <a:rPr lang="en-US" altLang="en-US" sz="2400" b="1" baseline="30000">
                <a:solidFill>
                  <a:srgbClr val="0000FF"/>
                </a:solidFill>
                <a:latin typeface="Times New Roman" panose="02020603050405020304" pitchFamily="18" charset="0"/>
                <a:ea typeface="Calibri" panose="020F0502020204030204" pitchFamily="34" charset="0"/>
                <a:cs typeface="Times New Roman" panose="02020603050405020304" pitchFamily="18" charset="0"/>
              </a:rPr>
              <a:t>2</a:t>
            </a:r>
            <a:r>
              <a:rPr lang="en-US" altLang="en-US" sz="2400" b="1">
                <a:solidFill>
                  <a:srgbClr val="0000FF"/>
                </a:solidFill>
                <a:latin typeface="Times New Roman" panose="02020603050405020304" pitchFamily="18" charset="0"/>
                <a:cs typeface="Calibri" panose="020F0502020204030204" pitchFamily="34" charset="0"/>
              </a:rPr>
              <a:t> diện tích mặt lá có khoảng 30 000 khí khổng. </a:t>
            </a:r>
          </a:p>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Số lượng khí khổng ở mặt trên và mặt dưới của lá khác nhau tùy theo loài thực vật. Đa số các loài thực vật có số lượng khí khổng ở mặt trên ít hơn mặt dưới</a:t>
            </a:r>
          </a:p>
        </p:txBody>
      </p:sp>
      <p:grpSp>
        <p:nvGrpSpPr>
          <p:cNvPr id="61446" name="Group 6"/>
          <p:cNvGrpSpPr>
            <a:grpSpLocks/>
          </p:cNvGrpSpPr>
          <p:nvPr/>
        </p:nvGrpSpPr>
        <p:grpSpPr bwMode="auto">
          <a:xfrm>
            <a:off x="4662488" y="1628775"/>
            <a:ext cx="4368800" cy="4968875"/>
            <a:chOff x="3779912" y="1556792"/>
            <a:chExt cx="5106640" cy="4955705"/>
          </a:xfrm>
        </p:grpSpPr>
        <p:pic>
          <p:nvPicPr>
            <p:cNvPr id="61447" name="Picture 7" descr="Diệp lục tập trung ở màng tilacoi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1556792"/>
              <a:ext cx="5106640" cy="49557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p:cNvSpPr txBox="1">
              <a:spLocks noChangeArrowheads="1"/>
            </p:cNvSpPr>
            <p:nvPr/>
          </p:nvSpPr>
          <p:spPr bwMode="auto">
            <a:xfrm>
              <a:off x="4859877" y="6081841"/>
              <a:ext cx="3347521" cy="430656"/>
            </a:xfrm>
            <a:prstGeom prst="rect">
              <a:avLst/>
            </a:prstGeom>
            <a:solidFill>
              <a:schemeClr val="bg1"/>
            </a:solidFill>
            <a:ln>
              <a:noFill/>
            </a:ln>
          </p:spPr>
          <p:txBody>
            <a:bodyPr>
              <a:spAutoFit/>
            </a:bodyPr>
            <a:lstStyle>
              <a:lvl1pPr defTabSz="685800">
                <a:lnSpc>
                  <a:spcPct val="90000"/>
                </a:lnSpc>
                <a:spcBef>
                  <a:spcPts val="750"/>
                </a:spcBef>
                <a:buFont typeface="Arial" panose="020B0604020202020204" pitchFamily="34" charset="0"/>
                <a:buChar char="•"/>
                <a:defRPr sz="2100">
                  <a:solidFill>
                    <a:schemeClr val="tx1"/>
                  </a:solidFill>
                  <a:latin typeface="Times New Roman" panose="02020603050405020304" pitchFamily="18" charset="0"/>
                </a:defRPr>
              </a:lvl1pPr>
              <a:lvl2pPr marL="742950" indent="-285750" defTabSz="685800">
                <a:lnSpc>
                  <a:spcPct val="90000"/>
                </a:lnSpc>
                <a:spcBef>
                  <a:spcPts val="375"/>
                </a:spcBef>
                <a:buFont typeface="Arial" panose="020B0604020202020204" pitchFamily="34" charset="0"/>
                <a:buChar char="•"/>
                <a:defRPr>
                  <a:solidFill>
                    <a:schemeClr val="tx1"/>
                  </a:solidFill>
                  <a:latin typeface="Times New Roman" panose="02020603050405020304" pitchFamily="18" charset="0"/>
                </a:defRPr>
              </a:lvl2pPr>
              <a:lvl3pPr marL="1143000" indent="-228600" defTabSz="685800">
                <a:lnSpc>
                  <a:spcPct val="90000"/>
                </a:lnSpc>
                <a:spcBef>
                  <a:spcPts val="375"/>
                </a:spcBef>
                <a:buFont typeface="Arial" panose="020B0604020202020204" pitchFamily="34" charset="0"/>
                <a:buChar char="•"/>
                <a:defRPr sz="1500">
                  <a:solidFill>
                    <a:schemeClr val="tx1"/>
                  </a:solidFill>
                  <a:latin typeface="Times New Roman" panose="02020603050405020304" pitchFamily="18" charset="0"/>
                </a:defRPr>
              </a:lvl3pPr>
              <a:lvl4pPr marL="16002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4pPr>
              <a:lvl5pPr marL="2057400" indent="-228600" defTabSz="685800">
                <a:lnSpc>
                  <a:spcPct val="90000"/>
                </a:lnSpc>
                <a:spcBef>
                  <a:spcPts val="375"/>
                </a:spcBef>
                <a:buFont typeface="Arial" panose="020B0604020202020204" pitchFamily="34" charset="0"/>
                <a:buChar char="•"/>
                <a:defRPr sz="1300">
                  <a:solidFill>
                    <a:schemeClr val="tx1"/>
                  </a:solidFill>
                  <a:latin typeface="Times New Roman" panose="02020603050405020304" pitchFamily="18" charset="0"/>
                </a:defRPr>
              </a:lvl5pPr>
              <a:lvl6pPr marL="25146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6pPr>
              <a:lvl7pPr marL="29718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7pPr>
              <a:lvl8pPr marL="34290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8pPr>
              <a:lvl9pPr marL="3886200" indent="-228600" defTabSz="6858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Times New Roman" panose="02020603050405020304" pitchFamily="18" charset="0"/>
                </a:defRPr>
              </a:lvl9pPr>
            </a:lstStyle>
            <a:p>
              <a:pPr eaLnBrk="1" fontAlgn="auto" hangingPunct="1">
                <a:lnSpc>
                  <a:spcPct val="100000"/>
                </a:lnSpc>
                <a:spcBef>
                  <a:spcPct val="0"/>
                </a:spcBef>
                <a:spcAft>
                  <a:spcPts val="0"/>
                </a:spcAft>
                <a:buFontTx/>
                <a:buNone/>
                <a:defRPr/>
              </a:pPr>
              <a:r>
                <a:rPr lang="en-US" altLang="en-US" sz="2200" b="1" kern="0" dirty="0" smtClean="0">
                  <a:solidFill>
                    <a:srgbClr val="0000FF"/>
                  </a:solidFill>
                </a:rPr>
                <a:t>Cấu tạo của lá cây</a:t>
              </a: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grpSp>
        <p:nvGrpSpPr>
          <p:cNvPr id="3" name="Group 2"/>
          <p:cNvGrpSpPr>
            <a:grpSpLocks/>
          </p:cNvGrpSpPr>
          <p:nvPr/>
        </p:nvGrpSpPr>
        <p:grpSpPr bwMode="auto">
          <a:xfrm>
            <a:off x="3895725" y="1196975"/>
            <a:ext cx="4849813" cy="5338763"/>
            <a:chOff x="3779838" y="908050"/>
            <a:chExt cx="4533900" cy="5181600"/>
          </a:xfrm>
        </p:grpSpPr>
        <p:grpSp>
          <p:nvGrpSpPr>
            <p:cNvPr id="34824" name="Group 1"/>
            <p:cNvGrpSpPr>
              <a:grpSpLocks/>
            </p:cNvGrpSpPr>
            <p:nvPr/>
          </p:nvGrpSpPr>
          <p:grpSpPr bwMode="auto">
            <a:xfrm>
              <a:off x="3779838" y="908050"/>
              <a:ext cx="4533900" cy="5181600"/>
              <a:chOff x="3779838" y="908050"/>
              <a:chExt cx="4533900" cy="5181600"/>
            </a:xfrm>
          </p:grpSpPr>
          <p:pic>
            <p:nvPicPr>
              <p:cNvPr id="34827"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8"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4829"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4830"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4825"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4826"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
        <p:nvSpPr>
          <p:cNvPr id="11"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I. Khái quát về quang hợp</a:t>
            </a:r>
            <a:endParaRPr lang="en-US" altLang="en-US" sz="2400">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latin typeface="Times New Roman" panose="02020603050405020304" pitchFamily="18" charset="0"/>
                <a:cs typeface="Calibri" panose="020F0502020204030204" pitchFamily="34" charset="0"/>
              </a:rPr>
              <a:t>1. Khái niệm quang hợp</a:t>
            </a:r>
            <a:endParaRPr lang="en-US" altLang="en-US" sz="2400">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42875" y="1812925"/>
            <a:ext cx="3495675" cy="4722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Xác định nguyên liệu cây lấy vào, sản phẩm tạo ra trong quá trình quang hợp. </a:t>
            </a:r>
            <a:endParaRPr lang="en-US" altLang="en-US" sz="2400">
              <a:solidFill>
                <a:srgbClr val="0000FF"/>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GV thành lập 2 đội chơi. Chuẩn bị các miếng bìa ghi sẵn những từ: Nước, Carbondioxide, Glucose, Oxygen, Diệp lục, Ánh sáng, ghi chiều mũi tên. Cho HS quan sát tranh một cơ thể thực vật.</a:t>
            </a:r>
            <a:endParaRPr lang="en-US" altLang="en-US" sz="2400">
              <a:solidFill>
                <a:srgbClr val="0000FF"/>
              </a:solidFill>
              <a:latin typeface="Times New Roman" panose="02020603050405020304" pitchFamily="18" charset="0"/>
              <a:cs typeface="Times New Roman" panose="02020603050405020304" pitchFamily="18" charset="0"/>
            </a:endParaRPr>
          </a:p>
        </p:txBody>
      </p:sp>
      <p:pic>
        <p:nvPicPr>
          <p:cNvPr id="14"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673475" y="4683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ox(i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grpId="0" nodeType="clickEffect">
                                  <p:stCondLst>
                                    <p:cond delay="0"/>
                                  </p:stCondLst>
                                  <p:childTnLst>
                                    <p:set>
                                      <p:cBhvr>
                                        <p:cTn id="11" dur="1" fill="hold">
                                          <p:stCondLst>
                                            <p:cond delay="499"/>
                                          </p:stCondLst>
                                        </p:cTn>
                                        <p:tgtEl>
                                          <p:spTgt spid="6"/>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11">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3"/>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grpId="0" nodeType="clickEffect">
                                  <p:stCondLst>
                                    <p:cond delay="0"/>
                                  </p:stCondLst>
                                  <p:childTnLst>
                                    <p:set>
                                      <p:cBhvr>
                                        <p:cTn id="27" dur="1" fill="hold">
                                          <p:stCondLst>
                                            <p:cond delay="499"/>
                                          </p:stCondLst>
                                        </p:cTn>
                                        <p:tgtEl>
                                          <p:spTgt spid="5"/>
                                        </p:tgtEl>
                                        <p:attrNameLst>
                                          <p:attrName>style.visibility</p:attrName>
                                        </p:attrNameLst>
                                      </p:cBhvr>
                                      <p:to>
                                        <p:strVal val="visible"/>
                                      </p:to>
                                    </p:set>
                                  </p:childTnLst>
                                </p:cTn>
                              </p:par>
                              <p:par>
                                <p:cTn id="28" presetID="3" presetClass="exit" presetSubtype="10" fill="hold" nodeType="withEffect">
                                  <p:stCondLst>
                                    <p:cond delay="0"/>
                                  </p:stCondLst>
                                  <p:childTnLst>
                                    <p:animEffect transition="out" filter="blinds(horizontal)">
                                      <p:cBhvr>
                                        <p:cTn id="29" dur="500"/>
                                        <p:tgtEl>
                                          <p:spTgt spid="14"/>
                                        </p:tgtEl>
                                      </p:cBhvr>
                                    </p:animEffect>
                                    <p:set>
                                      <p:cBhvr>
                                        <p:cTn id="30" dur="1" fill="hold">
                                          <p:stCondLst>
                                            <p:cond delay="499"/>
                                          </p:stCondLst>
                                        </p:cTn>
                                        <p:tgtEl>
                                          <p:spTgt spid="14"/>
                                        </p:tgtEl>
                                        <p:attrNameLst>
                                          <p:attrName>style.visibility</p:attrName>
                                        </p:attrNameLst>
                                      </p:cBhvr>
                                      <p:to>
                                        <p:strVal val="hidden"/>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utoUpdateAnimBg="0"/>
      <p:bldP spid="6" grpId="0" animBg="1"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2" name="Rectangle 1"/>
          <p:cNvSpPr>
            <a:spLocks noChangeArrowheads="1"/>
          </p:cNvSpPr>
          <p:nvPr/>
        </p:nvSpPr>
        <p:spPr bwMode="auto">
          <a:xfrm>
            <a:off x="2916238" y="931863"/>
            <a:ext cx="2519362" cy="48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EM CÓ BIẾT</a:t>
            </a:r>
          </a:p>
        </p:txBody>
      </p:sp>
      <p:sp>
        <p:nvSpPr>
          <p:cNvPr id="62468"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0421" name="Rectangle 11"/>
          <p:cNvSpPr>
            <a:spLocks noChangeArrowheads="1"/>
          </p:cNvSpPr>
          <p:nvPr/>
        </p:nvSpPr>
        <p:spPr bwMode="auto">
          <a:xfrm>
            <a:off x="387350" y="1504950"/>
            <a:ext cx="83693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Hầu hết các cây có lá dạng bản dẹt tuy nhiên một số loài cây có lá dạng hình kim như thông, cây tùng, cây trắc bách diệp, …</a:t>
            </a:r>
          </a:p>
        </p:txBody>
      </p:sp>
      <p:grpSp>
        <p:nvGrpSpPr>
          <p:cNvPr id="4" name="Group 3"/>
          <p:cNvGrpSpPr>
            <a:grpSpLocks/>
          </p:cNvGrpSpPr>
          <p:nvPr/>
        </p:nvGrpSpPr>
        <p:grpSpPr bwMode="auto">
          <a:xfrm>
            <a:off x="28575" y="2565400"/>
            <a:ext cx="8899525" cy="4251325"/>
            <a:chOff x="29248" y="2564904"/>
            <a:chExt cx="8898728" cy="4251921"/>
          </a:xfrm>
        </p:grpSpPr>
        <p:pic>
          <p:nvPicPr>
            <p:cNvPr id="62471" name="Picture 9" descr="Cây Thông Caribe - Mang lại không gian xanh, bầu không khí trong là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48" y="2564905"/>
              <a:ext cx="4542751" cy="4251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72" name="Picture 11" descr="Bán Cây Tùng La Hán Phong Thủy Tán đẹp Giá Tốt Nhất Hiện N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564904"/>
              <a:ext cx="4355976" cy="42511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604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P spid="60421" grpId="0" autoUpdateAnimBg="0"/>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3491"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974725" y="1216025"/>
            <a:ext cx="7415213"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Nhiều loài thực vật thủy sinh (sen, súng, …) mặt trên của lá lại có số lượng khí khổng nhiều hơn mặt dưới.</a:t>
            </a:r>
          </a:p>
        </p:txBody>
      </p:sp>
      <p:sp>
        <p:nvSpPr>
          <p:cNvPr id="63493"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3494" name="Picture 4" descr="Hoa súng làm thuố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6950" y="2636838"/>
            <a:ext cx="4289425"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5413" y="2636838"/>
            <a:ext cx="4681537" cy="422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4515"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3" name="Rectangle 2"/>
          <p:cNvSpPr>
            <a:spLocks noChangeArrowheads="1"/>
          </p:cNvSpPr>
          <p:nvPr/>
        </p:nvSpPr>
        <p:spPr bwMode="auto">
          <a:xfrm>
            <a:off x="1008063" y="1322388"/>
            <a:ext cx="74168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FF"/>
                </a:solidFill>
                <a:latin typeface="Times New Roman" panose="02020603050405020304" pitchFamily="18" charset="0"/>
                <a:cs typeface="Calibri" panose="020F0502020204030204" pitchFamily="34" charset="0"/>
              </a:rPr>
              <a:t>Một số loài thực vật khác (ngô, lúa mì, …) có số lượng lỗ khí tương đối đồng đều giữa hai mặt của lá.</a:t>
            </a:r>
          </a:p>
        </p:txBody>
      </p:sp>
      <p:sp>
        <p:nvSpPr>
          <p:cNvPr id="6451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latin typeface="Arial" panose="020B0604020202020204" pitchFamily="34" charset="0"/>
            </a:endParaRPr>
          </a:p>
        </p:txBody>
      </p:sp>
      <p:pic>
        <p:nvPicPr>
          <p:cNvPr id="64519" name="Picture 4" descr="FAO: Sản lượng thóc gạo và lúa mỳ thế giới sẽ cao kỷ lục năm n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16463" y="3057525"/>
            <a:ext cx="4414837" cy="3800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4520" name="Picture 6" descr="Cây bắp – cách trồng và chăm sóc có khó khô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7525"/>
            <a:ext cx="4718051" cy="383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5539"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5540"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5541"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3494" name="Rectangle 6"/>
          <p:cNvSpPr>
            <a:spLocks noChangeArrowheads="1"/>
          </p:cNvSpPr>
          <p:nvPr/>
        </p:nvSpPr>
        <p:spPr bwMode="auto">
          <a:xfrm>
            <a:off x="153988" y="1063625"/>
            <a:ext cx="83788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bể kính nuôi cá người ta thường cho vào các loại cây thủy sinh (ví dụ rong đuôi chó)?</a:t>
            </a:r>
          </a:p>
        </p:txBody>
      </p:sp>
      <p:sp>
        <p:nvSpPr>
          <p:cNvPr id="11" name="Rectangle 10"/>
          <p:cNvSpPr>
            <a:spLocks noChangeArrowheads="1"/>
          </p:cNvSpPr>
          <p:nvPr/>
        </p:nvSpPr>
        <p:spPr bwMode="auto">
          <a:xfrm>
            <a:off x="307975" y="2027238"/>
            <a:ext cx="8512175" cy="941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588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588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588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588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58800" algn="l"/>
              </a:tabLst>
              <a:defRPr>
                <a:solidFill>
                  <a:schemeClr val="tx1"/>
                </a:solidFill>
                <a:latin typeface="Calibri" panose="020F0502020204030204" pitchFamily="34" charset="0"/>
              </a:defRPr>
            </a:lvl9pPr>
          </a:lstStyle>
          <a:p>
            <a:pPr algn="ctr">
              <a:lnSpc>
                <a:spcPct val="115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Khi rong và cây thuỷ sinh quang hợp sẽ cung cấp thêm khí </a:t>
            </a:r>
            <a:r>
              <a:rPr lang="en-US" altLang="en-US" sz="2400" b="1">
                <a:solidFill>
                  <a:srgbClr val="0000FF"/>
                </a:solidFill>
                <a:latin typeface="Times New Roman" panose="02020603050405020304" pitchFamily="18" charset="0"/>
                <a:cs typeface="Calibri" panose="020F0502020204030204" pitchFamily="34" charset="0"/>
              </a:rPr>
              <a:t>oxygen </a:t>
            </a:r>
            <a:r>
              <a:rPr lang="vi-VN" altLang="en-US" sz="2400" b="1">
                <a:solidFill>
                  <a:srgbClr val="0000FF"/>
                </a:solidFill>
                <a:latin typeface="Times New Roman" panose="02020603050405020304" pitchFamily="18" charset="0"/>
                <a:cs typeface="Calibri" panose="020F0502020204030204" pitchFamily="34" charset="0"/>
              </a:rPr>
              <a:t>cho cá.</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357563"/>
            <a:ext cx="9144000" cy="3484562"/>
            <a:chOff x="0" y="3356992"/>
            <a:chExt cx="9144000" cy="3485516"/>
          </a:xfrm>
        </p:grpSpPr>
        <p:pic>
          <p:nvPicPr>
            <p:cNvPr id="65545" name="Picture 9" descr="TOP 8 loại cây thủy sinh tốt nhất nên có trong bể cá, hồ cá cả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56992"/>
              <a:ext cx="451067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5546" name="Picture 11" descr="Những kiêng kỵ khi đặt bể cá trong phòng khách gia chủ nên biết - Tinmoi.v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5008" y="3356992"/>
              <a:ext cx="4638992" cy="34855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3494"/>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494" grpId="0"/>
      <p:bldP spid="11" grpId="0" autoUpdateAnimBg="0"/>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6563" name="Rectangle 2"/>
          <p:cNvSpPr>
            <a:spLocks noChangeArrowheads="1"/>
          </p:cNvSpPr>
          <p:nvPr/>
        </p:nvSpPr>
        <p:spPr bwMode="auto">
          <a:xfrm>
            <a:off x="0" y="444500"/>
            <a:ext cx="7773988" cy="487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II. Vai trò của lá cây với chức năng quang hợp </a:t>
            </a:r>
          </a:p>
        </p:txBody>
      </p:sp>
      <p:sp>
        <p:nvSpPr>
          <p:cNvPr id="66564"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6565"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4518" name="Rectangle 4"/>
          <p:cNvSpPr>
            <a:spLocks noChangeArrowheads="1"/>
          </p:cNvSpPr>
          <p:nvPr/>
        </p:nvSpPr>
        <p:spPr bwMode="auto">
          <a:xfrm>
            <a:off x="168275" y="889000"/>
            <a:ext cx="886777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i="1">
                <a:solidFill>
                  <a:srgbClr val="FF0000"/>
                </a:solidFill>
                <a:latin typeface="Times New Roman" panose="02020603050405020304" pitchFamily="18" charset="0"/>
                <a:cs typeface="Calibri" panose="020F0502020204030204" pitchFamily="34" charset="0"/>
              </a:rPr>
              <a:t>Vì sao trong nông nghiệp để tăng năng suất, người ta thường dùng đèn để chiếu sáng vào ban đêm ở một số loại cây trồng?</a:t>
            </a:r>
          </a:p>
        </p:txBody>
      </p:sp>
      <p:sp>
        <p:nvSpPr>
          <p:cNvPr id="64519" name="Rectangle 7"/>
          <p:cNvSpPr>
            <a:spLocks noChangeArrowheads="1"/>
          </p:cNvSpPr>
          <p:nvPr/>
        </p:nvSpPr>
        <p:spPr bwMode="auto">
          <a:xfrm>
            <a:off x="138113" y="1771650"/>
            <a:ext cx="8867775" cy="142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4610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4610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4610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4610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46100" algn="l"/>
              </a:tabLst>
              <a:defRPr>
                <a:solidFill>
                  <a:schemeClr val="tx1"/>
                </a:solidFill>
                <a:latin typeface="Calibri" panose="020F0502020204030204" pitchFamily="34" charset="0"/>
              </a:defRPr>
            </a:lvl9pPr>
          </a:lstStyle>
          <a:p>
            <a:pPr algn="just">
              <a:lnSpc>
                <a:spcPct val="120000"/>
              </a:lnSpc>
              <a:spcBef>
                <a:spcPct val="0"/>
              </a:spcBef>
              <a:spcAft>
                <a:spcPts val="600"/>
              </a:spcAft>
              <a:buClr>
                <a:srgbClr val="000000"/>
              </a:buClr>
              <a:buSzPts val="1100"/>
              <a:buFontTx/>
              <a:buNone/>
            </a:pPr>
            <a:r>
              <a:rPr lang="vi-VN" altLang="en-US" sz="2400" b="1">
                <a:solidFill>
                  <a:srgbClr val="0000FF"/>
                </a:solidFill>
                <a:latin typeface="Times New Roman" panose="02020603050405020304" pitchFamily="18" charset="0"/>
                <a:cs typeface="Calibri" panose="020F0502020204030204" pitchFamily="34" charset="0"/>
              </a:rPr>
              <a:t>Việc chiếc sáng vào ban đêm làm tăng cường độ quang hợp, giúp cây tổng hợp chất hữu cơ nhiều hơn. Điều này làm tăng năng suất cây tr</a:t>
            </a:r>
            <a:r>
              <a:rPr lang="en-US" altLang="en-US" sz="2400" b="1">
                <a:solidFill>
                  <a:srgbClr val="0000FF"/>
                </a:solidFill>
                <a:latin typeface="Times New Roman" panose="02020603050405020304" pitchFamily="18" charset="0"/>
                <a:cs typeface="Calibri" panose="020F0502020204030204" pitchFamily="34" charset="0"/>
              </a:rPr>
              <a:t>ồ</a:t>
            </a:r>
            <a:r>
              <a:rPr lang="vi-VN" altLang="en-US" sz="2400" b="1">
                <a:solidFill>
                  <a:srgbClr val="0000FF"/>
                </a:solidFill>
                <a:latin typeface="Times New Roman" panose="02020603050405020304" pitchFamily="18" charset="0"/>
                <a:cs typeface="Calibri" panose="020F0502020204030204" pitchFamily="34" charset="0"/>
              </a:rPr>
              <a:t>ng.</a:t>
            </a:r>
            <a:endParaRPr lang="en-US" altLang="en-US" sz="2400" b="1">
              <a:solidFill>
                <a:srgbClr val="0000FF"/>
              </a:solidFill>
              <a:latin typeface="Times New Roman" panose="02020603050405020304" pitchFamily="18" charset="0"/>
              <a:cs typeface="Calibri" panose="020F0502020204030204" pitchFamily="34" charset="0"/>
            </a:endParaRPr>
          </a:p>
        </p:txBody>
      </p:sp>
      <p:grpSp>
        <p:nvGrpSpPr>
          <p:cNvPr id="2" name="Group 1"/>
          <p:cNvGrpSpPr>
            <a:grpSpLocks/>
          </p:cNvGrpSpPr>
          <p:nvPr/>
        </p:nvGrpSpPr>
        <p:grpSpPr bwMode="auto">
          <a:xfrm>
            <a:off x="0" y="3500438"/>
            <a:ext cx="9131300" cy="3357562"/>
            <a:chOff x="0" y="3501008"/>
            <a:chExt cx="9131605" cy="3356992"/>
          </a:xfrm>
        </p:grpSpPr>
        <p:pic>
          <p:nvPicPr>
            <p:cNvPr id="66569" name="Picture 11" descr="5 YẾU TỐ QUAN TRỌNG KHI SỬ DỤNG ĐÈN LED NÔNG NGHIỆP BẠN CẦN BI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3501008"/>
              <a:ext cx="4559605" cy="334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570" name="Picture 13" descr="Một số ứng dụng của đèn Led trong nông nghiệp hiện nay - Việt 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501008"/>
              <a:ext cx="4572000" cy="3356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451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45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8" grpId="0"/>
      <p:bldP spid="64519" grpId="0"/>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7587"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7588"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341438"/>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1</a:t>
            </a:r>
            <a:r>
              <a:rPr lang="en-US" altLang="en-US" sz="2400">
                <a:latin typeface="Times New Roman" panose="02020603050405020304" pitchFamily="18" charset="0"/>
                <a:cs typeface="Arial" panose="020B0604020202020204" pitchFamily="34" charset="0"/>
              </a:rPr>
              <a:t>: Trong quá trình quang hợp, nước được lấy từ đâu?</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được lá lấy từ đất lên.</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Nước được rễ hút từ đất lên thân và đến lá.</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Nước được tổng hợp từ quá trình quang hợp.</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Nước từ không khí hấp thụ vào lá qua các lỗ khí.</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Câu 2</a:t>
            </a:r>
            <a:r>
              <a:rPr lang="en-US" altLang="en-US" sz="2400">
                <a:latin typeface="Times New Roman" panose="02020603050405020304" pitchFamily="18" charset="0"/>
                <a:cs typeface="Arial" panose="020B0604020202020204" pitchFamily="34" charset="0"/>
              </a:rPr>
              <a:t>: Sản phẩm của quang hợp là</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A.</a:t>
            </a:r>
            <a:r>
              <a:rPr lang="en-US" altLang="en-US" sz="2400">
                <a:latin typeface="Times New Roman" panose="02020603050405020304" pitchFamily="18" charset="0"/>
                <a:cs typeface="Arial" panose="020B0604020202020204" pitchFamily="34" charset="0"/>
              </a:rPr>
              <a:t> nước, carbondioxide.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B.</a:t>
            </a:r>
            <a:r>
              <a:rPr lang="en-US" altLang="en-US" sz="2400">
                <a:latin typeface="Times New Roman" panose="02020603050405020304" pitchFamily="18" charset="0"/>
                <a:cs typeface="Arial" panose="020B0604020202020204" pitchFamily="34" charset="0"/>
              </a:rPr>
              <a:t> ánh sáng, diệp lục.</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C.</a:t>
            </a:r>
            <a:r>
              <a:rPr lang="en-US" altLang="en-US" sz="2400">
                <a:latin typeface="Times New Roman" panose="02020603050405020304" pitchFamily="18" charset="0"/>
                <a:cs typeface="Arial" panose="020B0604020202020204" pitchFamily="34" charset="0"/>
              </a:rPr>
              <a:t> oxygen, glucose.</a:t>
            </a:r>
            <a:endParaRPr lang="en-US" altLang="en-US" sz="2400">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latin typeface="Times New Roman" panose="02020603050405020304" pitchFamily="18" charset="0"/>
                <a:cs typeface="Arial" panose="020B0604020202020204" pitchFamily="34" charset="0"/>
              </a:rPr>
              <a:t>D.</a:t>
            </a:r>
            <a:r>
              <a:rPr lang="en-US" altLang="en-US" sz="2400">
                <a:latin typeface="Times New Roman" panose="02020603050405020304" pitchFamily="18" charset="0"/>
                <a:cs typeface="Arial" panose="020B0604020202020204" pitchFamily="34" charset="0"/>
              </a:rPr>
              <a:t> glucose, nước.</a:t>
            </a:r>
            <a:endParaRPr lang="en-US" altLang="en-US" sz="2400">
              <a:latin typeface="Times New Roman" panose="02020603050405020304" pitchFamily="18" charset="0"/>
              <a:cs typeface="Times New Roman" panose="02020603050405020304" pitchFamily="18" charset="0"/>
            </a:endParaRPr>
          </a:p>
        </p:txBody>
      </p:sp>
      <p:sp>
        <p:nvSpPr>
          <p:cNvPr id="67590" name="Rectangle 10"/>
          <p:cNvSpPr>
            <a:spLocks noChangeArrowheads="1"/>
          </p:cNvSpPr>
          <p:nvPr/>
        </p:nvSpPr>
        <p:spPr bwMode="auto">
          <a:xfrm>
            <a:off x="2411413" y="755650"/>
            <a:ext cx="3600450" cy="585788"/>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8" name="Oval 7"/>
          <p:cNvSpPr/>
          <p:nvPr/>
        </p:nvSpPr>
        <p:spPr>
          <a:xfrm>
            <a:off x="325438" y="2205038"/>
            <a:ext cx="574675"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Oval 11"/>
          <p:cNvSpPr/>
          <p:nvPr/>
        </p:nvSpPr>
        <p:spPr>
          <a:xfrm>
            <a:off x="325438" y="4724400"/>
            <a:ext cx="574675" cy="433388"/>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7">
                                            <p:txEl>
                                              <p:pRg st="7" end="7"/>
                                            </p:txEl>
                                          </p:spTgt>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presetSubtype="0" fill="hold" nodeType="clickEffect">
                                  <p:stCondLst>
                                    <p:cond delay="0"/>
                                  </p:stCondLst>
                                  <p:childTnLst>
                                    <p:set>
                                      <p:cBhvr>
                                        <p:cTn id="4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par>
                    <p:cTn id="43" fill="hold" nodeType="clickPar">
                      <p:stCondLst>
                        <p:cond delay="indefinite"/>
                      </p:stCondLst>
                      <p:childTnLst>
                        <p:par>
                          <p:cTn id="44" fill="hold" nodeType="withGroup">
                            <p:stCondLst>
                              <p:cond delay="0"/>
                            </p:stCondLst>
                            <p:childTnLst>
                              <p:par>
                                <p:cTn id="45" presetID="1" presetClass="entr" presetSubtype="0" fill="hold"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8611"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8612"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 name="Rectangle 6"/>
          <p:cNvSpPr>
            <a:spLocks noChangeArrowheads="1"/>
          </p:cNvSpPr>
          <p:nvPr/>
        </p:nvSpPr>
        <p:spPr bwMode="auto">
          <a:xfrm>
            <a:off x="307975" y="1212850"/>
            <a:ext cx="8585200" cy="430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lnSpc>
                <a:spcPct val="90000"/>
              </a:lnSpc>
              <a:spcBef>
                <a:spcPts val="1000"/>
              </a:spcBef>
              <a:buFont typeface="Arial" panose="020B0604020202020204" pitchFamily="34" charset="0"/>
              <a:buChar char="•"/>
              <a:tabLst>
                <a:tab pos="179388" algn="l"/>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Câu 2:</a:t>
            </a:r>
            <a:r>
              <a:rPr lang="en-US" altLang="en-US" sz="2400">
                <a:solidFill>
                  <a:srgbClr val="000000"/>
                </a:solidFill>
                <a:latin typeface="Times New Roman" panose="02020603050405020304" pitchFamily="18" charset="0"/>
                <a:cs typeface="Arial" panose="020B0604020202020204" pitchFamily="34" charset="0"/>
              </a:rPr>
              <a:t> Trong các phát biểu sau đây về quang hợp, có bao nhiêu phát biểu đúng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 Chỉ có lá mới có khả năng thực hiện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 Nước là nguyên liệu của quang hợp, được rễ cây hút từ môi trường bên ngoài vào vận chuyển qua thân lên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III. Không có ánh sáng, cây vẫn quang hợp được.</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IV. Trong quang hợp, năng lượng được biến đổi từ quang năng thành hóa năng.</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a:solidFill>
                  <a:srgbClr val="000000"/>
                </a:solidFill>
                <a:latin typeface="Times New Roman" panose="02020603050405020304" pitchFamily="18" charset="0"/>
                <a:cs typeface="Arial" panose="020B0604020202020204" pitchFamily="34" charset="0"/>
              </a:rPr>
              <a:t>V. Trong lá cây, lục lạp tập chung nhiều ở tế bào lá.</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A. </a:t>
            </a:r>
            <a:r>
              <a:rPr lang="en-US" altLang="en-US" sz="2400">
                <a:solidFill>
                  <a:srgbClr val="000000"/>
                </a:solidFill>
                <a:latin typeface="Times New Roman" panose="02020603050405020304" pitchFamily="18" charset="0"/>
                <a:cs typeface="Arial" panose="020B0604020202020204" pitchFamily="34" charset="0"/>
              </a:rPr>
              <a:t>1.</a:t>
            </a:r>
            <a:r>
              <a:rPr lang="en-US" altLang="en-US" sz="2400" b="1">
                <a:solidFill>
                  <a:srgbClr val="000000"/>
                </a:solidFill>
                <a:latin typeface="Times New Roman" panose="02020603050405020304" pitchFamily="18" charset="0"/>
                <a:cs typeface="Arial" panose="020B0604020202020204" pitchFamily="34" charset="0"/>
              </a:rPr>
              <a:t>			B. 2</a:t>
            </a:r>
            <a:r>
              <a:rPr lang="en-US" altLang="en-US" sz="2400">
                <a:solidFill>
                  <a:srgbClr val="000000"/>
                </a:solidFill>
                <a:latin typeface="Times New Roman" panose="02020603050405020304" pitchFamily="18" charset="0"/>
                <a:cs typeface="Arial" panose="020B0604020202020204" pitchFamily="34" charset="0"/>
              </a:rPr>
              <a:t>.</a:t>
            </a:r>
            <a:r>
              <a:rPr lang="en-US" altLang="en-US" sz="2400" b="1">
                <a:solidFill>
                  <a:srgbClr val="000000"/>
                </a:solidFill>
                <a:latin typeface="Times New Roman" panose="02020603050405020304" pitchFamily="18" charset="0"/>
                <a:cs typeface="Arial" panose="020B0604020202020204" pitchFamily="34" charset="0"/>
              </a:rPr>
              <a:t>			C. </a:t>
            </a:r>
            <a:r>
              <a:rPr lang="en-US" altLang="en-US" sz="2400">
                <a:solidFill>
                  <a:srgbClr val="000000"/>
                </a:solidFill>
                <a:latin typeface="Times New Roman" panose="02020603050405020304" pitchFamily="18" charset="0"/>
                <a:cs typeface="Arial" panose="020B0604020202020204" pitchFamily="34" charset="0"/>
              </a:rPr>
              <a:t>3.</a:t>
            </a:r>
            <a:r>
              <a:rPr lang="en-US" altLang="en-US" sz="2400" b="1">
                <a:solidFill>
                  <a:srgbClr val="000000"/>
                </a:solidFill>
                <a:latin typeface="Times New Roman" panose="02020603050405020304" pitchFamily="18" charset="0"/>
                <a:cs typeface="Arial" panose="020B0604020202020204" pitchFamily="34" charset="0"/>
              </a:rPr>
              <a:t>		D. </a:t>
            </a:r>
            <a:r>
              <a:rPr lang="en-US" altLang="en-US" sz="2400">
                <a:solidFill>
                  <a:srgbClr val="000000"/>
                </a:solidFill>
                <a:latin typeface="Times New Roman" panose="02020603050405020304" pitchFamily="18" charset="0"/>
                <a:cs typeface="Arial" panose="020B0604020202020204" pitchFamily="34" charset="0"/>
              </a:rPr>
              <a:t>4.</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68614" name="Rectangle 7"/>
          <p:cNvSpPr>
            <a:spLocks noChangeArrowheads="1"/>
          </p:cNvSpPr>
          <p:nvPr/>
        </p:nvSpPr>
        <p:spPr bwMode="auto">
          <a:xfrm>
            <a:off x="2800350" y="627063"/>
            <a:ext cx="3600450" cy="585787"/>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LUYỆN TẬP</a:t>
            </a:r>
          </a:p>
        </p:txBody>
      </p:sp>
      <p:sp>
        <p:nvSpPr>
          <p:cNvPr id="9" name="Oval 8"/>
          <p:cNvSpPr/>
          <p:nvPr/>
        </p:nvSpPr>
        <p:spPr>
          <a:xfrm>
            <a:off x="5651500" y="5045075"/>
            <a:ext cx="576263" cy="4318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xEl>
                                              <p:pRg st="5" end="5"/>
                                            </p:txEl>
                                          </p:spTgt>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69635"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6"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69637" name="Rectangle 4"/>
          <p:cNvSpPr>
            <a:spLocks noChangeArrowheads="1"/>
          </p:cNvSpPr>
          <p:nvPr/>
        </p:nvSpPr>
        <p:spPr bwMode="auto">
          <a:xfrm>
            <a:off x="482600" y="1193800"/>
            <a:ext cx="84312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Kể tên các loại cây cảnh trồng trong nhà mà vẫn tươi tốt? Em hãy giải thích cơ sở khoa học của hiện tượng đó. Nêu ý nghĩa của việc để cây xanh trong phòng khách.</a:t>
            </a:r>
          </a:p>
        </p:txBody>
      </p:sp>
      <p:pic>
        <p:nvPicPr>
          <p:cNvPr id="69638" name="Picture 2" descr="Các loại cây chịu bóng râm trồng cho nhà phố, chung cư II Ban Công Xan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0813" y="2543175"/>
            <a:ext cx="6440487" cy="429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9" name="Rectangle 10"/>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69640" name="Rectangle 6"/>
          <p:cNvSpPr>
            <a:spLocks noChangeArrowheads="1"/>
          </p:cNvSpPr>
          <p:nvPr/>
        </p:nvSpPr>
        <p:spPr bwMode="auto">
          <a:xfrm>
            <a:off x="0" y="2378075"/>
            <a:ext cx="238442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Nhiều loại cây cảnh trổng trong nhà mà vẫn xanh tót do nhu cầu chiếu sáng của cây không cao, thường là nhóm cây Ưa bóng. Ví dụ: cây trầu bà, cây kim ngân, cây dương xỉ,...</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70659" name="AutoShape 2" descr="Lá sen mà bỏ đi, bạn sẽ thấy tiếc vì những công dụng không ngờ tới"/>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0" name="AutoShape 2" descr="Lúa mì (tiểu mạch) | Cây cảnh - Hoa cảnh - Bonsai - Hòn non bộ - Sân vườn  tiểu cảnh - Blog Cây cảnh .Vn"/>
          <p:cNvSpPr>
            <a:spLocks noChangeAspect="1" noChangeArrowheads="1"/>
          </p:cNvSpPr>
          <p:nvPr/>
        </p:nvSpPr>
        <p:spPr bwMode="auto">
          <a:xfrm>
            <a:off x="307975" y="7938"/>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endParaRPr lang="en-US" altLang="en-US" sz="1800">
              <a:solidFill>
                <a:srgbClr val="000000"/>
              </a:solidFill>
              <a:latin typeface="Arial" panose="020B0604020202020204" pitchFamily="34" charset="0"/>
            </a:endParaRPr>
          </a:p>
        </p:txBody>
      </p:sp>
      <p:sp>
        <p:nvSpPr>
          <p:cNvPr id="70661" name="Rectangle 4"/>
          <p:cNvSpPr>
            <a:spLocks noChangeArrowheads="1"/>
          </p:cNvSpPr>
          <p:nvPr/>
        </p:nvSpPr>
        <p:spPr bwMode="auto">
          <a:xfrm>
            <a:off x="460375" y="1149350"/>
            <a:ext cx="8432800" cy="1939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179388" algn="l"/>
                <a:tab pos="539750" algn="l"/>
                <a:tab pos="947738"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179388" algn="l"/>
                <a:tab pos="539750" algn="l"/>
                <a:tab pos="947738"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179388" algn="l"/>
                <a:tab pos="539750" algn="l"/>
                <a:tab pos="947738"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179388" algn="l"/>
                <a:tab pos="539750" algn="l"/>
                <a:tab pos="947738"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Bà ngoại của Mai có một mảnh vườn nhở trước nhà. Bà đã gieo hạt rau cải ở vườn. Sau một tuần, cây cải đã lớn và chen chúc nhau. Mai thấy bà nhổ bớt những cây cải mọc gần nhau, Mai không hiểu được tại sao bà lại làm thế. Em hãy giải thích cho bạn Mai hiểu ý nghĩa việc làm của bà.</a:t>
            </a:r>
          </a:p>
        </p:txBody>
      </p:sp>
      <p:pic>
        <p:nvPicPr>
          <p:cNvPr id="70662" name="Picture 2" descr="Cách tỉa thưa cây con tạo khoảng cách trồng rau phù hợp"/>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95700" y="3089275"/>
            <a:ext cx="5422900" cy="3614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63" name="Rectangle 8"/>
          <p:cNvSpPr>
            <a:spLocks noChangeArrowheads="1"/>
          </p:cNvSpPr>
          <p:nvPr/>
        </p:nvSpPr>
        <p:spPr bwMode="auto">
          <a:xfrm>
            <a:off x="2897188" y="552450"/>
            <a:ext cx="3600450" cy="584200"/>
          </a:xfrm>
          <a:prstGeom prst="rect">
            <a:avLst/>
          </a:prstGeom>
          <a:solidFill>
            <a:srgbClr val="FFFF00"/>
          </a:solidFill>
          <a:ln w="9525">
            <a:solidFill>
              <a:srgbClr val="0000FF"/>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3200" b="1">
                <a:solidFill>
                  <a:srgbClr val="FF0000"/>
                </a:solidFill>
                <a:latin typeface="Times New Roman" panose="02020603050405020304" pitchFamily="18" charset="0"/>
                <a:cs typeface="Calibri" panose="020F0502020204030204" pitchFamily="34" charset="0"/>
              </a:rPr>
              <a:t>VẬN DỤNG</a:t>
            </a:r>
          </a:p>
        </p:txBody>
      </p:sp>
      <p:sp>
        <p:nvSpPr>
          <p:cNvPr id="70664" name="Rectangle 2"/>
          <p:cNvSpPr>
            <a:spLocks noChangeArrowheads="1"/>
          </p:cNvSpPr>
          <p:nvPr/>
        </p:nvSpPr>
        <p:spPr bwMode="auto">
          <a:xfrm>
            <a:off x="460375" y="3187700"/>
            <a:ext cx="3008313" cy="341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330200">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Trồng cây với mật độ phù hợp sẽ tạo điểu kiện cho cây được cung câp đủ ánh sáng, không khí, nước,... giúp cây thực hiện tốt quá trình quang hợp, tổng hợp chất hữu cơ.</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1682"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80963" y="1381125"/>
            <a:ext cx="3724275"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i="1">
                <a:solidFill>
                  <a:srgbClr val="FF0000"/>
                </a:solidFill>
                <a:latin typeface="Times New Roman" panose="02020603050405020304" pitchFamily="18" charset="0"/>
                <a:cs typeface="Times New Roman" panose="02020603050405020304" pitchFamily="18" charset="0"/>
              </a:rPr>
              <a:t>E</a:t>
            </a:r>
            <a:r>
              <a:rPr lang="vi-VN" altLang="en-US" sz="2400" b="1" i="1">
                <a:solidFill>
                  <a:srgbClr val="FF0000"/>
                </a:solidFill>
                <a:latin typeface="Times New Roman" panose="02020603050405020304" pitchFamily="18" charset="0"/>
                <a:cs typeface="Times New Roman" panose="02020603050405020304" pitchFamily="18" charset="0"/>
              </a:rPr>
              <a:t>m hãy cho biết tại sao phải trồng cây gây rừng</a:t>
            </a:r>
            <a:r>
              <a:rPr lang="vi-VN" altLang="en-US" sz="2400">
                <a:latin typeface="Times New Roman" panose="02020603050405020304" pitchFamily="18" charset="0"/>
                <a:cs typeface="Times New Roman" panose="02020603050405020304" pitchFamily="18" charset="0"/>
              </a:rPr>
              <a:t>.</a:t>
            </a:r>
            <a:endParaRPr lang="en-US" altLang="en-US" sz="2400">
              <a:latin typeface="Times New Roman" panose="02020603050405020304" pitchFamily="18" charset="0"/>
              <a:cs typeface="Times New Roman" panose="02020603050405020304" pitchFamily="18" charset="0"/>
            </a:endParaRPr>
          </a:p>
          <a:p>
            <a:pPr algn="just"/>
            <a:r>
              <a:rPr lang="vi-VN" altLang="en-US" sz="2400" b="1">
                <a:solidFill>
                  <a:srgbClr val="0000FF"/>
                </a:solidFill>
                <a:latin typeface="Times New Roman" panose="02020603050405020304" pitchFamily="18" charset="0"/>
                <a:cs typeface="Times New Roman" panose="02020603050405020304" pitchFamily="18" charset="0"/>
              </a:rPr>
              <a:t>Cây có vai trò giữ đất, giữ nước. Rừng nhiều cây xanh chức năng này sẽ tăng lên. Mất rừng làm tăng nguy cơ xảy ra sạt lở, xói mòn đất, lũ lụt, hạn hán,…Do đó, chúng ta phải tích cực bảo vệ rừng, trồng cây gây rừng hằng năm.</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1625" y="1465263"/>
            <a:ext cx="5083175" cy="4987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4"/>
          <p:cNvSpPr>
            <a:spLocks noChangeArrowheads="1"/>
          </p:cNvSpPr>
          <p:nvPr/>
        </p:nvSpPr>
        <p:spPr bwMode="auto">
          <a:xfrm>
            <a:off x="434975" y="1352550"/>
            <a:ext cx="316865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Trò chơi: Tiếp sức</a:t>
            </a:r>
            <a:endParaRPr lang="en-US" altLang="en-US" sz="2400" b="1">
              <a:solidFill>
                <a:srgbClr val="FF0000"/>
              </a:solidFill>
              <a:latin typeface="Times New Roman" panose="02020603050405020304" pitchFamily="18" charset="0"/>
              <a:cs typeface="Calibri" panose="020F0502020204030204" pitchFamily="34" charset="0"/>
            </a:endParaRPr>
          </a:p>
        </p:txBody>
      </p:sp>
      <p:sp>
        <p:nvSpPr>
          <p:cNvPr id="35843"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5844"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107950" y="1812925"/>
            <a:ext cx="3495675" cy="4894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a:solidFill>
                  <a:srgbClr val="0000FF"/>
                </a:solidFill>
                <a:latin typeface="Times New Roman" panose="02020603050405020304" pitchFamily="18" charset="0"/>
                <a:cs typeface="Arial" panose="020B0604020202020204" pitchFamily="34" charset="0"/>
              </a:rPr>
              <a:t>+ Khi GV hô bắt đầu lần lượt HS số 1 của mỗi đội lên gắn chú thích cho sơ đồ sau đó về chỗ đưa lại các mảnh bìa để HS số 2 lên gắn tiếp … Cứ như vậy cho đến hết thời gian quy định. Nhóm nào hoàn thành nhanh, chính xác thể hiện được những chất cây lấy vào và tạo ra trong quá trình quang hợp nhóm đó thắng</a:t>
            </a:r>
            <a:endParaRPr lang="en-US" altLang="en-US" sz="2400">
              <a:solidFill>
                <a:srgbClr val="0000FF"/>
              </a:solidFill>
              <a:latin typeface="Arial" panose="020B0604020202020204" pitchFamily="34" charset="0"/>
            </a:endParaRPr>
          </a:p>
        </p:txBody>
      </p:sp>
      <p:grpSp>
        <p:nvGrpSpPr>
          <p:cNvPr id="12" name="Group 11"/>
          <p:cNvGrpSpPr>
            <a:grpSpLocks/>
          </p:cNvGrpSpPr>
          <p:nvPr/>
        </p:nvGrpSpPr>
        <p:grpSpPr bwMode="auto">
          <a:xfrm>
            <a:off x="3779838" y="908050"/>
            <a:ext cx="4533900" cy="5181600"/>
            <a:chOff x="3779838" y="908050"/>
            <a:chExt cx="4533900" cy="5181600"/>
          </a:xfrm>
        </p:grpSpPr>
        <p:grpSp>
          <p:nvGrpSpPr>
            <p:cNvPr id="35847" name="Group 12"/>
            <p:cNvGrpSpPr>
              <a:grpSpLocks/>
            </p:cNvGrpSpPr>
            <p:nvPr/>
          </p:nvGrpSpPr>
          <p:grpSpPr bwMode="auto">
            <a:xfrm>
              <a:off x="3779838" y="908050"/>
              <a:ext cx="4533900" cy="5181600"/>
              <a:chOff x="3779838" y="908050"/>
              <a:chExt cx="4533900" cy="5181600"/>
            </a:xfrm>
          </p:grpSpPr>
          <p:pic>
            <p:nvPicPr>
              <p:cNvPr id="35850"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838" y="90805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51" name="TextBox 1"/>
              <p:cNvSpPr txBox="1">
                <a:spLocks noChangeArrowheads="1"/>
              </p:cNvSpPr>
              <p:nvPr/>
            </p:nvSpPr>
            <p:spPr bwMode="auto">
              <a:xfrm>
                <a:off x="4140200" y="2420938"/>
                <a:ext cx="1152525"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1</a:t>
                </a:r>
              </a:p>
              <a:p>
                <a:pPr algn="ctr">
                  <a:lnSpc>
                    <a:spcPct val="100000"/>
                  </a:lnSpc>
                  <a:spcBef>
                    <a:spcPct val="0"/>
                  </a:spcBef>
                  <a:buFontTx/>
                  <a:buNone/>
                </a:pPr>
                <a:endParaRPr lang="en-US" altLang="en-US" sz="1800">
                  <a:latin typeface="Times New Roman" panose="02020603050405020304" pitchFamily="18" charset="0"/>
                  <a:cs typeface="Times New Roman" panose="02020603050405020304" pitchFamily="18" charset="0"/>
                </a:endParaRPr>
              </a:p>
            </p:txBody>
          </p:sp>
          <p:sp>
            <p:nvSpPr>
              <p:cNvPr id="35852" name="TextBox 6"/>
              <p:cNvSpPr txBox="1">
                <a:spLocks noChangeArrowheads="1"/>
              </p:cNvSpPr>
              <p:nvPr/>
            </p:nvSpPr>
            <p:spPr bwMode="auto">
              <a:xfrm>
                <a:off x="6659563" y="1628775"/>
                <a:ext cx="1152525" cy="3698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2</a:t>
                </a:r>
              </a:p>
            </p:txBody>
          </p:sp>
          <p:sp>
            <p:nvSpPr>
              <p:cNvPr id="35853" name="TextBox 7"/>
              <p:cNvSpPr txBox="1">
                <a:spLocks noChangeArrowheads="1"/>
              </p:cNvSpPr>
              <p:nvPr/>
            </p:nvSpPr>
            <p:spPr bwMode="auto">
              <a:xfrm>
                <a:off x="7162800" y="3067050"/>
                <a:ext cx="1150938" cy="738188"/>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3</a:t>
                </a: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a:p>
                <a:pPr algn="ctr">
                  <a:lnSpc>
                    <a:spcPct val="100000"/>
                  </a:lnSpc>
                  <a:spcBef>
                    <a:spcPct val="0"/>
                  </a:spcBef>
                  <a:buFontTx/>
                  <a:buNone/>
                </a:pPr>
                <a:endParaRPr lang="en-US" altLang="en-US" sz="800">
                  <a:latin typeface="Times New Roman" panose="02020603050405020304" pitchFamily="18" charset="0"/>
                  <a:cs typeface="Times New Roman" panose="02020603050405020304" pitchFamily="18" charset="0"/>
                </a:endParaRPr>
              </a:p>
            </p:txBody>
          </p:sp>
        </p:grpSp>
        <p:sp>
          <p:nvSpPr>
            <p:cNvPr id="35848" name="TextBox 8"/>
            <p:cNvSpPr txBox="1">
              <a:spLocks noChangeArrowheads="1"/>
            </p:cNvSpPr>
            <p:nvPr/>
          </p:nvSpPr>
          <p:spPr bwMode="auto">
            <a:xfrm>
              <a:off x="3866356" y="3466517"/>
              <a:ext cx="1460500" cy="369887"/>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4</a:t>
              </a:r>
            </a:p>
          </p:txBody>
        </p:sp>
        <p:sp>
          <p:nvSpPr>
            <p:cNvPr id="35849" name="TextBox 9"/>
            <p:cNvSpPr txBox="1">
              <a:spLocks noChangeArrowheads="1"/>
            </p:cNvSpPr>
            <p:nvPr/>
          </p:nvSpPr>
          <p:spPr bwMode="auto">
            <a:xfrm>
              <a:off x="6948488" y="4624388"/>
              <a:ext cx="1223962" cy="646112"/>
            </a:xfrm>
            <a:prstGeom prst="rect">
              <a:avLst/>
            </a:prstGeom>
            <a:solidFill>
              <a:srgbClr val="66CC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1800">
                  <a:solidFill>
                    <a:schemeClr val="bg1"/>
                  </a:solidFill>
                  <a:latin typeface="Times New Roman" panose="02020603050405020304" pitchFamily="18" charset="0"/>
                  <a:cs typeface="Times New Roman" panose="02020603050405020304" pitchFamily="18" charset="0"/>
                </a:rPr>
                <a:t>5</a:t>
              </a:r>
            </a:p>
            <a:p>
              <a:pPr algn="ctr">
                <a:lnSpc>
                  <a:spcPct val="100000"/>
                </a:lnSpc>
                <a:spcBef>
                  <a:spcPct val="0"/>
                </a:spcBef>
                <a:buFontTx/>
                <a:buNone/>
              </a:pPr>
              <a:endParaRPr lang="en-US" altLang="en-US" sz="1800">
                <a:solidFill>
                  <a:schemeClr val="bg1"/>
                </a:solidFill>
                <a:latin typeface="Times New Roman" panose="02020603050405020304" pitchFamily="18" charset="0"/>
                <a:cs typeface="Times New Roman" panose="02020603050405020304" pitchFamily="18"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78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35" grpId="0"/>
    </p:bld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3730"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188913" y="938213"/>
            <a:ext cx="4721225" cy="58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vi-VN" altLang="en-US" sz="2200" b="1" i="1">
                <a:solidFill>
                  <a:srgbClr val="FF0000"/>
                </a:solidFill>
                <a:latin typeface="Times New Roman" panose="02020603050405020304" pitchFamily="18" charset="0"/>
                <a:cs typeface="Times New Roman" panose="02020603050405020304" pitchFamily="18" charset="0"/>
              </a:rPr>
              <a:t>Việc trồng nhiều cây xanh có lợi ích gì đối với vấn đề bảo vệ môi trường?</a:t>
            </a:r>
            <a:endParaRPr lang="en-US" altLang="en-US" sz="2200" b="1" i="1">
              <a:solidFill>
                <a:srgbClr val="FF0000"/>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giúp cung cấp một lượng lớn oxy cho chúng ta thở.</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Cây xanh có thể làm chậm sự bốc hơi nước, tăng độ ẩm không khí. Rễ cây có khả năng giữ đất, giữ nước tốt. Vì thế thi đến mùa mưa bão, cây có thể giúp giữ nước và cản trở dòng nước chảy trên bề mặt, hạn chế tốc độ của gió thổi, từ đó hạn chế tình trạng bão, lũ lụt, xói mòn đất do nước chảy mạnh.</a:t>
            </a:r>
            <a:endParaRPr lang="en-US" altLang="en-US" sz="2200">
              <a:solidFill>
                <a:srgbClr val="0000FF"/>
              </a:solidFill>
              <a:latin typeface="Times New Roman" panose="02020603050405020304" pitchFamily="18" charset="0"/>
              <a:cs typeface="Times New Roman" panose="02020603050405020304" pitchFamily="18" charset="0"/>
            </a:endParaRPr>
          </a:p>
          <a:p>
            <a:pPr algn="just"/>
            <a:r>
              <a:rPr lang="en-US" altLang="en-US" sz="2200">
                <a:solidFill>
                  <a:srgbClr val="0000FF"/>
                </a:solidFill>
                <a:latin typeface="Times New Roman" panose="02020603050405020304" pitchFamily="18" charset="0"/>
                <a:cs typeface="Times New Roman" panose="02020603050405020304" pitchFamily="18" charset="0"/>
              </a:rPr>
              <a:t>- </a:t>
            </a:r>
            <a:r>
              <a:rPr lang="vi-VN" altLang="en-US" sz="2200">
                <a:solidFill>
                  <a:srgbClr val="0000FF"/>
                </a:solidFill>
                <a:latin typeface="Times New Roman" panose="02020603050405020304" pitchFamily="18" charset="0"/>
                <a:cs typeface="Times New Roman" panose="02020603050405020304" pitchFamily="18" charset="0"/>
              </a:rPr>
              <a:t>Trồng nhiều cây xanh ở các khu dân cư giúp cho không khí trong lành hơn, làm bóng mát ngăn chặn ánh nắng mặt trời, hạn chế tác hại của các bức xạ mặt trời lên con người.</a:t>
            </a:r>
            <a:endParaRPr lang="en-US" altLang="en-US" sz="2200">
              <a:solidFill>
                <a:srgbClr val="0000FF"/>
              </a:solidFill>
              <a:latin typeface="Times New Roman" panose="02020603050405020304" pitchFamily="18" charset="0"/>
              <a:cs typeface="Times New Roman" panose="02020603050405020304" pitchFamily="18" charset="0"/>
            </a:endParaRPr>
          </a:p>
        </p:txBody>
      </p:sp>
      <p:pic>
        <p:nvPicPr>
          <p:cNvPr id="176130" name="Picture 2" descr="Trồng rừng và giữ rừng | Tạp chí Tuyên giá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6988" y="1465263"/>
            <a:ext cx="4087812" cy="4011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613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5778"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2" name="Rectangle 1"/>
          <p:cNvSpPr>
            <a:spLocks noChangeArrowheads="1"/>
          </p:cNvSpPr>
          <p:nvPr/>
        </p:nvSpPr>
        <p:spPr bwMode="auto">
          <a:xfrm>
            <a:off x="2392363" y="620713"/>
            <a:ext cx="47212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200" b="1">
                <a:solidFill>
                  <a:srgbClr val="FF0000"/>
                </a:solidFill>
                <a:latin typeface="Times New Roman" panose="02020603050405020304" pitchFamily="18" charset="0"/>
                <a:cs typeface="Times New Roman" panose="02020603050405020304" pitchFamily="18" charset="0"/>
              </a:rPr>
              <a:t>MÙA XUÂN LÀ TẾT TRỒNG CÂY </a:t>
            </a:r>
          </a:p>
        </p:txBody>
      </p:sp>
      <p:pic>
        <p:nvPicPr>
          <p:cNvPr id="75780" name="Picture 8" descr="Phong trào Tết trồng cây | Việt N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92363" y="1254125"/>
            <a:ext cx="4462462" cy="5608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7826" name="Google Shape;699;p37"/>
          <p:cNvGrpSpPr>
            <a:grpSpLocks/>
          </p:cNvGrpSpPr>
          <p:nvPr/>
        </p:nvGrpSpPr>
        <p:grpSpPr bwMode="auto">
          <a:xfrm>
            <a:off x="617538" y="1254125"/>
            <a:ext cx="7848600" cy="4062413"/>
            <a:chOff x="617971" y="407082"/>
            <a:chExt cx="7847631" cy="4062787"/>
          </a:xfrm>
        </p:grpSpPr>
        <p:sp>
          <p:nvSpPr>
            <p:cNvPr id="702" name="Google Shape;702;p37"/>
            <p:cNvSpPr/>
            <p:nvPr/>
          </p:nvSpPr>
          <p:spPr>
            <a:xfrm>
              <a:off x="5638613" y="811932"/>
              <a:ext cx="163493"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3" name="Google Shape;703;p37"/>
            <p:cNvSpPr/>
            <p:nvPr/>
          </p:nvSpPr>
          <p:spPr>
            <a:xfrm>
              <a:off x="8302109" y="4312692"/>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4" name="Google Shape;704;p37"/>
            <p:cNvSpPr/>
            <p:nvPr/>
          </p:nvSpPr>
          <p:spPr>
            <a:xfrm>
              <a:off x="1030670" y="1759757"/>
              <a:ext cx="163492"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5" name="Google Shape;705;p37"/>
            <p:cNvSpPr/>
            <p:nvPr/>
          </p:nvSpPr>
          <p:spPr>
            <a:xfrm>
              <a:off x="8302109" y="3109256"/>
              <a:ext cx="163493" cy="157177"/>
            </a:xfrm>
            <a:custGeom>
              <a:avLst/>
              <a:gdLst/>
              <a:ahLst/>
              <a:cxnLst/>
              <a:rect l="l" t="t" r="r" b="b"/>
              <a:pathLst>
                <a:path w="3285" h="3137" extrusionOk="0">
                  <a:moveTo>
                    <a:pt x="1633" y="309"/>
                  </a:moveTo>
                  <a:lnTo>
                    <a:pt x="2058" y="1147"/>
                  </a:lnTo>
                  <a:lnTo>
                    <a:pt x="2994" y="1276"/>
                  </a:lnTo>
                  <a:lnTo>
                    <a:pt x="2325" y="1941"/>
                  </a:lnTo>
                  <a:lnTo>
                    <a:pt x="2495" y="2866"/>
                  </a:lnTo>
                  <a:lnTo>
                    <a:pt x="1657" y="2436"/>
                  </a:lnTo>
                  <a:lnTo>
                    <a:pt x="825" y="2883"/>
                  </a:lnTo>
                  <a:lnTo>
                    <a:pt x="974" y="1954"/>
                  </a:lnTo>
                  <a:lnTo>
                    <a:pt x="296" y="1303"/>
                  </a:lnTo>
                  <a:lnTo>
                    <a:pt x="1227" y="1158"/>
                  </a:lnTo>
                  <a:lnTo>
                    <a:pt x="1633" y="309"/>
                  </a:lnTo>
                  <a:close/>
                  <a:moveTo>
                    <a:pt x="1633" y="0"/>
                  </a:moveTo>
                  <a:lnTo>
                    <a:pt x="1134" y="1033"/>
                  </a:lnTo>
                  <a:lnTo>
                    <a:pt x="0" y="1209"/>
                  </a:lnTo>
                  <a:lnTo>
                    <a:pt x="829" y="2004"/>
                  </a:lnTo>
                  <a:lnTo>
                    <a:pt x="645" y="3136"/>
                  </a:lnTo>
                  <a:lnTo>
                    <a:pt x="1657" y="2592"/>
                  </a:lnTo>
                  <a:lnTo>
                    <a:pt x="2679" y="3115"/>
                  </a:lnTo>
                  <a:lnTo>
                    <a:pt x="2679" y="3115"/>
                  </a:lnTo>
                  <a:lnTo>
                    <a:pt x="2474" y="1986"/>
                  </a:lnTo>
                  <a:lnTo>
                    <a:pt x="3285" y="1175"/>
                  </a:lnTo>
                  <a:lnTo>
                    <a:pt x="2149"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6" name="Google Shape;706;p37"/>
            <p:cNvSpPr/>
            <p:nvPr/>
          </p:nvSpPr>
          <p:spPr>
            <a:xfrm>
              <a:off x="2081465" y="4050730"/>
              <a:ext cx="163492" cy="157176"/>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7" name="Google Shape;707;p37"/>
            <p:cNvSpPr/>
            <p:nvPr/>
          </p:nvSpPr>
          <p:spPr>
            <a:xfrm>
              <a:off x="8302109" y="884964"/>
              <a:ext cx="85714"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8" name="Google Shape;708;p37"/>
            <p:cNvSpPr/>
            <p:nvPr/>
          </p:nvSpPr>
          <p:spPr>
            <a:xfrm>
              <a:off x="3637023" y="3737964"/>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09" name="Google Shape;709;p37"/>
            <p:cNvSpPr/>
            <p:nvPr/>
          </p:nvSpPr>
          <p:spPr>
            <a:xfrm>
              <a:off x="7468775" y="2174133"/>
              <a:ext cx="85714" cy="84145"/>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0" name="Google Shape;710;p37"/>
            <p:cNvSpPr/>
            <p:nvPr/>
          </p:nvSpPr>
          <p:spPr>
            <a:xfrm>
              <a:off x="6449726" y="4157102"/>
              <a:ext cx="165080" cy="155589"/>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1" name="Google Shape;711;p37"/>
            <p:cNvSpPr/>
            <p:nvPr/>
          </p:nvSpPr>
          <p:spPr>
            <a:xfrm>
              <a:off x="1383052" y="5356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2" name="Google Shape;712;p37"/>
            <p:cNvSpPr/>
            <p:nvPr/>
          </p:nvSpPr>
          <p:spPr>
            <a:xfrm>
              <a:off x="3760833" y="407082"/>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sp>
          <p:nvSpPr>
            <p:cNvPr id="713" name="Google Shape;713;p37"/>
            <p:cNvSpPr/>
            <p:nvPr/>
          </p:nvSpPr>
          <p:spPr>
            <a:xfrm>
              <a:off x="617971" y="3620478"/>
              <a:ext cx="87301" cy="82558"/>
            </a:xfrm>
            <a:custGeom>
              <a:avLst/>
              <a:gdLst/>
              <a:ahLst/>
              <a:cxnLst/>
              <a:rect l="l" t="t" r="r" b="b"/>
              <a:pathLst>
                <a:path w="3289" h="3137" extrusionOk="0">
                  <a:moveTo>
                    <a:pt x="1637" y="309"/>
                  </a:moveTo>
                  <a:lnTo>
                    <a:pt x="2062" y="1147"/>
                  </a:lnTo>
                  <a:lnTo>
                    <a:pt x="2998" y="1276"/>
                  </a:lnTo>
                  <a:lnTo>
                    <a:pt x="2329" y="1941"/>
                  </a:lnTo>
                  <a:lnTo>
                    <a:pt x="2496" y="2866"/>
                  </a:lnTo>
                  <a:lnTo>
                    <a:pt x="1657" y="2436"/>
                  </a:lnTo>
                  <a:lnTo>
                    <a:pt x="829" y="2883"/>
                  </a:lnTo>
                  <a:lnTo>
                    <a:pt x="978" y="1954"/>
                  </a:lnTo>
                  <a:lnTo>
                    <a:pt x="295" y="1303"/>
                  </a:lnTo>
                  <a:lnTo>
                    <a:pt x="1228" y="1158"/>
                  </a:lnTo>
                  <a:lnTo>
                    <a:pt x="1637" y="309"/>
                  </a:lnTo>
                  <a:close/>
                  <a:moveTo>
                    <a:pt x="1633" y="0"/>
                  </a:moveTo>
                  <a:lnTo>
                    <a:pt x="1138" y="1033"/>
                  </a:lnTo>
                  <a:lnTo>
                    <a:pt x="1" y="1209"/>
                  </a:lnTo>
                  <a:lnTo>
                    <a:pt x="833" y="2004"/>
                  </a:lnTo>
                  <a:lnTo>
                    <a:pt x="649" y="3136"/>
                  </a:lnTo>
                  <a:lnTo>
                    <a:pt x="1661" y="2592"/>
                  </a:lnTo>
                  <a:lnTo>
                    <a:pt x="2679" y="3115"/>
                  </a:lnTo>
                  <a:lnTo>
                    <a:pt x="2475" y="1986"/>
                  </a:lnTo>
                  <a:lnTo>
                    <a:pt x="3289" y="1175"/>
                  </a:lnTo>
                  <a:lnTo>
                    <a:pt x="2153" y="1022"/>
                  </a:lnTo>
                  <a:lnTo>
                    <a:pt x="1633" y="0"/>
                  </a:lnTo>
                  <a:close/>
                </a:path>
              </a:pathLst>
            </a:custGeom>
            <a:solidFill>
              <a:srgbClr val="FFFFFF"/>
            </a:solidFill>
            <a:ln w="9525" cap="flat" cmpd="sng">
              <a:solidFill>
                <a:srgbClr val="FFFFFF"/>
              </a:solidFill>
              <a:prstDash val="solid"/>
              <a:round/>
              <a:headEnd type="none" w="sm" len="sm"/>
              <a:tailEnd type="none" w="sm" len="sm"/>
            </a:ln>
          </p:spPr>
          <p:txBody>
            <a:bodyPr spcFirstLastPara="1" lIns="91425" tIns="91425" rIns="91425" bIns="91425" anchor="ctr"/>
            <a:lstStyle/>
            <a:p>
              <a:pPr defTabSz="685800" eaLnBrk="1" fontAlgn="auto" hangingPunct="1">
                <a:spcBef>
                  <a:spcPts val="0"/>
                </a:spcBef>
                <a:spcAft>
                  <a:spcPts val="0"/>
                </a:spcAft>
                <a:buClr>
                  <a:srgbClr val="000000"/>
                </a:buClr>
                <a:defRPr/>
              </a:pPr>
              <a:endParaRPr sz="1400" kern="0">
                <a:solidFill>
                  <a:srgbClr val="000000"/>
                </a:solidFill>
                <a:latin typeface="Times New Roman"/>
                <a:cs typeface="Arial"/>
                <a:sym typeface="Arial"/>
              </a:endParaRPr>
            </a:p>
          </p:txBody>
        </p:sp>
      </p:grpSp>
      <p:sp>
        <p:nvSpPr>
          <p:cNvPr id="3" name="Rectangle 2"/>
          <p:cNvSpPr>
            <a:spLocks noChangeArrowheads="1"/>
          </p:cNvSpPr>
          <p:nvPr/>
        </p:nvSpPr>
        <p:spPr bwMode="auto">
          <a:xfrm>
            <a:off x="762000" y="331788"/>
            <a:ext cx="8051800" cy="186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indent="179388">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20000"/>
              </a:lnSpc>
            </a:pPr>
            <a:r>
              <a:rPr lang="vi-VN" altLang="en-US" sz="2400" b="1" i="1">
                <a:solidFill>
                  <a:srgbClr val="FF0000"/>
                </a:solidFill>
                <a:latin typeface="Times New Roman" panose="02020603050405020304" pitchFamily="18" charset="0"/>
                <a:cs typeface="Times New Roman" panose="02020603050405020304" pitchFamily="18" charset="0"/>
              </a:rPr>
              <a:t>Tại sao nói “Rừng là lá phổi xanh” của Trái Đất?</a:t>
            </a:r>
            <a:endParaRPr lang="en-US" altLang="en-US" sz="2400" b="1" i="1">
              <a:solidFill>
                <a:srgbClr val="FF0000"/>
              </a:solidFill>
              <a:latin typeface="Times New Roman" panose="02020603050405020304" pitchFamily="18" charset="0"/>
              <a:cs typeface="Times New Roman" panose="02020603050405020304" pitchFamily="18" charset="0"/>
            </a:endParaRPr>
          </a:p>
          <a:p>
            <a:pPr algn="just">
              <a:lnSpc>
                <a:spcPct val="120000"/>
              </a:lnSpc>
            </a:pPr>
            <a:r>
              <a:rPr lang="vi-VN" altLang="en-US" sz="2400" b="1">
                <a:solidFill>
                  <a:srgbClr val="0000FF"/>
                </a:solidFill>
                <a:latin typeface="Times New Roman" panose="02020603050405020304" pitchFamily="18" charset="0"/>
                <a:cs typeface="Times New Roman" panose="02020603050405020304" pitchFamily="18" charset="0"/>
              </a:rPr>
              <a:t>Rừng là nơi sống của một số lượng lớn các loài thực vật, là nơi điều hòa khí hậu, điều hòa không khí, trao đổi khí cho mọi hoạt động sống và sản xuất của con người.</a:t>
            </a:r>
            <a:endParaRPr lang="en-US" altLang="en-US" sz="2400" b="1">
              <a:solidFill>
                <a:srgbClr val="0000FF"/>
              </a:solidFill>
              <a:latin typeface="Times New Roman" panose="02020603050405020304" pitchFamily="18" charset="0"/>
              <a:cs typeface="Times New Roman" panose="02020603050405020304" pitchFamily="18" charset="0"/>
            </a:endParaRPr>
          </a:p>
        </p:txBody>
      </p:sp>
      <p:pic>
        <p:nvPicPr>
          <p:cNvPr id="253954" name="Picture 2" descr="Tại sao người ta lại nói rừng cây như một lá phổi xanh của con người -  KHBVPT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3055938"/>
            <a:ext cx="4498975" cy="375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29" name="AutoShape 4" descr="Có một cây là có rừng - Góc nhìn &amp;amp; chia sẻ"/>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pic>
        <p:nvPicPr>
          <p:cNvPr id="253958" name="Picture 6" descr="Hãy chứng minh rằng bảo vệ rừng là bảo vệ cuộc sống của chúng t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24375" y="3040063"/>
            <a:ext cx="4645025" cy="378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5395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253958"/>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ChangeArrowheads="1"/>
          </p:cNvSpPr>
          <p:nvPr/>
        </p:nvSpPr>
        <p:spPr bwMode="auto">
          <a:xfrm>
            <a:off x="1258888" y="2133600"/>
            <a:ext cx="6553200" cy="1568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400" b="1">
                <a:solidFill>
                  <a:srgbClr val="0000FF"/>
                </a:solidFill>
                <a:latin typeface="Times New Roman" panose="02020603050405020304" pitchFamily="18" charset="0"/>
                <a:cs typeface="Calibri" panose="020F0502020204030204" pitchFamily="34" charset="0"/>
              </a:rPr>
              <a:t>Biết tận dụng những lợi ích của cây xanh để chăm sóc sức khỏe (trồng nhiều cây xanh, lựa chọn được cây làm sạch không khí cho gia đình, lựa chọn thực phẩm,…).</a:t>
            </a:r>
            <a:endParaRPr lang="en-US" altLang="en-US" sz="2400" b="1">
              <a:solidFill>
                <a:srgbClr val="0000FF"/>
              </a:solidFill>
            </a:endParaRPr>
          </a:p>
        </p:txBody>
      </p:sp>
      <p:pic>
        <p:nvPicPr>
          <p:cNvPr id="79875" name="Picture 3" descr="Description: https://lh3.googleusercontent.com/UpQWRHyQ3gedk-Jldac1I2ql9iUPFz6E7V0-bIKun9g2M9DNIYVq7tE_NZk-cJ7-HYYggTuV6k6ADnzH7agErpKgjZsbcHy8BYdiIphmg2LN3f7tsRCEkq28TF0xH2HTDU70Ej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4075" y="692150"/>
            <a:ext cx="2952750" cy="1008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AutoShape 6" descr="60 năm Tết trồng cây, nhớ Chủ tịch Hồ Chí Minh! - Báo Nam Định điện tử"/>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endParaRPr lang="en-US" altLang="en-US"/>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620713"/>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370013"/>
            <a:ext cx="3814763" cy="388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các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?1. Cho biết nguyên liệu (chất lấy vào), sản phẩm (chất tạo ra), các yếu tố tham gia trong quá trình quang hợp.</a:t>
            </a:r>
          </a:p>
        </p:txBody>
      </p:sp>
      <p:sp>
        <p:nvSpPr>
          <p:cNvPr id="2" name="Rectangle 1"/>
          <p:cNvSpPr>
            <a:spLocks noChangeArrowheads="1"/>
          </p:cNvSpPr>
          <p:nvPr/>
        </p:nvSpPr>
        <p:spPr bwMode="auto">
          <a:xfrm>
            <a:off x="177800" y="5251450"/>
            <a:ext cx="4105275"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tabLst>
                <a:tab pos="514350" algn="l"/>
              </a:tabLst>
              <a:defRPr>
                <a:solidFill>
                  <a:schemeClr val="tx1"/>
                </a:solidFill>
                <a:latin typeface="Arial" panose="020B0604020202020204" pitchFamily="34" charset="0"/>
              </a:defRPr>
            </a:lvl1pPr>
            <a:lvl2pPr marL="742950" indent="-285750">
              <a:tabLst>
                <a:tab pos="514350" algn="l"/>
              </a:tabLst>
              <a:defRPr>
                <a:solidFill>
                  <a:schemeClr val="tx1"/>
                </a:solidFill>
                <a:latin typeface="Arial" panose="020B0604020202020204" pitchFamily="34" charset="0"/>
              </a:defRPr>
            </a:lvl2pPr>
            <a:lvl3pPr marL="1143000" indent="-228600">
              <a:tabLst>
                <a:tab pos="514350" algn="l"/>
              </a:tabLst>
              <a:defRPr>
                <a:solidFill>
                  <a:schemeClr val="tx1"/>
                </a:solidFill>
                <a:latin typeface="Arial" panose="020B0604020202020204" pitchFamily="34" charset="0"/>
              </a:defRPr>
            </a:lvl3pPr>
            <a:lvl4pPr marL="1600200" indent="-228600">
              <a:tabLst>
                <a:tab pos="514350" algn="l"/>
              </a:tabLst>
              <a:defRPr>
                <a:solidFill>
                  <a:schemeClr val="tx1"/>
                </a:solidFill>
                <a:latin typeface="Arial" panose="020B0604020202020204" pitchFamily="34" charset="0"/>
              </a:defRPr>
            </a:lvl4pPr>
            <a:lvl5pPr marL="2057400" indent="-228600">
              <a:tabLst>
                <a:tab pos="514350" algn="l"/>
              </a:tabLst>
              <a:defRPr>
                <a:solidFill>
                  <a:schemeClr val="tx1"/>
                </a:solidFill>
                <a:latin typeface="Arial" panose="020B0604020202020204" pitchFamily="34" charset="0"/>
              </a:defRPr>
            </a:lvl5pPr>
            <a:lvl6pPr marL="2514600" indent="-228600" eaLnBrk="0" fontAlgn="base" hangingPunct="0">
              <a:spcBef>
                <a:spcPct val="0"/>
              </a:spcBef>
              <a:spcAft>
                <a:spcPct val="0"/>
              </a:spcAft>
              <a:tabLst>
                <a:tab pos="514350" algn="l"/>
              </a:tabLst>
              <a:defRPr>
                <a:solidFill>
                  <a:schemeClr val="tx1"/>
                </a:solidFill>
                <a:latin typeface="Arial" panose="020B0604020202020204" pitchFamily="34" charset="0"/>
              </a:defRPr>
            </a:lvl6pPr>
            <a:lvl7pPr marL="2971800" indent="-228600" eaLnBrk="0" fontAlgn="base" hangingPunct="0">
              <a:spcBef>
                <a:spcPct val="0"/>
              </a:spcBef>
              <a:spcAft>
                <a:spcPct val="0"/>
              </a:spcAft>
              <a:tabLst>
                <a:tab pos="514350" algn="l"/>
              </a:tabLst>
              <a:defRPr>
                <a:solidFill>
                  <a:schemeClr val="tx1"/>
                </a:solidFill>
                <a:latin typeface="Arial" panose="020B0604020202020204" pitchFamily="34" charset="0"/>
              </a:defRPr>
            </a:lvl7pPr>
            <a:lvl8pPr marL="3429000" indent="-228600" eaLnBrk="0" fontAlgn="base" hangingPunct="0">
              <a:spcBef>
                <a:spcPct val="0"/>
              </a:spcBef>
              <a:spcAft>
                <a:spcPct val="0"/>
              </a:spcAft>
              <a:tabLst>
                <a:tab pos="514350" algn="l"/>
              </a:tabLst>
              <a:defRPr>
                <a:solidFill>
                  <a:schemeClr val="tx1"/>
                </a:solidFill>
                <a:latin typeface="Arial" panose="020B0604020202020204" pitchFamily="34" charset="0"/>
              </a:defRPr>
            </a:lvl8pPr>
            <a:lvl9pPr marL="3886200" indent="-228600" eaLnBrk="0" fontAlgn="base" hangingPunct="0">
              <a:spcBef>
                <a:spcPct val="0"/>
              </a:spcBef>
              <a:spcAft>
                <a:spcPct val="0"/>
              </a:spcAft>
              <a:tabLst>
                <a:tab pos="514350" algn="l"/>
              </a:tabLst>
              <a:defRPr>
                <a:solidFill>
                  <a:schemeClr val="tx1"/>
                </a:solidFill>
                <a:latin typeface="Arial" panose="020B0604020202020204" pitchFamily="34" charset="0"/>
              </a:defRPr>
            </a:lvl9pPr>
          </a:lstStyle>
          <a:p>
            <a:pPr algn="just"/>
            <a:r>
              <a:rPr lang="en-US" altLang="en-US" sz="2400">
                <a:solidFill>
                  <a:srgbClr val="0000FF"/>
                </a:solidFill>
                <a:latin typeface="Times New Roman" panose="02020603050405020304" pitchFamily="18" charset="0"/>
                <a:cs typeface="Calibri" panose="020F0502020204030204" pitchFamily="34" charset="0"/>
              </a:rPr>
              <a:t>Nguyên liệu: Carbon dioxide, nước. Sản phẩm tạo thành: oxygen, chất hữu cơ. Các yếu tố tham gia: Ánh sáng, diệp lục.</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246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37891"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2"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606550"/>
            <a:ext cx="3814763" cy="384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Yêu cầu HS quan sát tranh bức tranh vừa hoàn thành chú thích, trả lời tiếp câu hỏi sau:</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?2. Viết phương trình quang hợp.</a:t>
            </a:r>
          </a:p>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?3. Từ phương trình tổng quát phát biểu khái niệm quang hợp.</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pic>
        <p:nvPicPr>
          <p:cNvPr id="62468" name="Picture 6"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59300" y="939800"/>
            <a:ext cx="45339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Rectangle 10"/>
          <p:cNvSpPr>
            <a:spLocks noChangeArrowheads="1"/>
          </p:cNvSpPr>
          <p:nvPr/>
        </p:nvSpPr>
        <p:spPr bwMode="auto">
          <a:xfrm>
            <a:off x="107950" y="487363"/>
            <a:ext cx="4572000"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1. Khái niệm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7835" name="Rectangle 2"/>
          <p:cNvSpPr>
            <a:spLocks noChangeArrowheads="1"/>
          </p:cNvSpPr>
          <p:nvPr/>
        </p:nvSpPr>
        <p:spPr bwMode="auto">
          <a:xfrm>
            <a:off x="250825" y="1404938"/>
            <a:ext cx="4033838" cy="5141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Quang hợp là quá trình lá cây sử dụng nước và khí carbon dioxide nhờ năng lượng ánh sáng đã được diệp lục hấp thu để tổng hợp chất hữu cơ và giải phóng oxygen.</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2. Phương trình tổng quát</a:t>
            </a:r>
            <a:endParaRPr lang="en-US" altLang="en-US" sz="2000">
              <a:solidFill>
                <a:srgbClr val="000000"/>
              </a:solidFill>
              <a:latin typeface="Times New Roman" panose="02020603050405020304" pitchFamily="18" charset="0"/>
              <a:cs typeface="Times New Roman" panose="02020603050405020304" pitchFamily="18" charset="0"/>
            </a:endParaRPr>
          </a:p>
          <a:p>
            <a:pPr algn="just">
              <a:lnSpc>
                <a:spcPct val="107000"/>
              </a:lnSpc>
              <a:spcBef>
                <a:spcPct val="0"/>
              </a:spcBef>
              <a:spcAft>
                <a:spcPts val="800"/>
              </a:spcAft>
              <a:buFontTx/>
              <a:buNone/>
            </a:pPr>
            <a:r>
              <a:rPr lang="en-US" altLang="en-US" sz="2400">
                <a:solidFill>
                  <a:srgbClr val="000000"/>
                </a:solidFill>
                <a:latin typeface="Times New Roman" panose="02020603050405020304" pitchFamily="18" charset="0"/>
                <a:cs typeface="Calibri" panose="020F0502020204030204" pitchFamily="34" charset="0"/>
              </a:rPr>
              <a:t>Nước + carbon dioxide      →             Glucose + Oxygen</a:t>
            </a:r>
          </a:p>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6" name="Picture 49" descr="Writing_in_book"/>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rot="911866">
            <a:off x="3741738" y="519113"/>
            <a:ext cx="777875" cy="633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ox(in)">
                                      <p:cBhvr>
                                        <p:cTn id="7" dur="500"/>
                                        <p:tgtEl>
                                          <p:spTgt spid="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 presetClass="entr" presetSubtype="0" fill="hold" nodeType="clickEffect">
                                  <p:stCondLst>
                                    <p:cond delay="0"/>
                                  </p:stCondLst>
                                  <p:childTnLst>
                                    <p:set>
                                      <p:cBhvr>
                                        <p:cTn id="11" dur="1" fill="hold">
                                          <p:stCondLst>
                                            <p:cond delay="0"/>
                                          </p:stCondLst>
                                        </p:cTn>
                                        <p:tgtEl>
                                          <p:spTgt spid="62468"/>
                                        </p:tgtEl>
                                        <p:attrNameLst>
                                          <p:attrName>style.visibility</p:attrName>
                                        </p:attrNameLst>
                                      </p:cBhvr>
                                      <p:to>
                                        <p:strVal val="visible"/>
                                      </p:to>
                                    </p:set>
                                  </p:childTnLst>
                                </p:cTn>
                              </p:par>
                            </p:childTnLst>
                          </p:cTn>
                        </p:par>
                      </p:childTnLst>
                    </p:cTn>
                  </p:par>
                  <p:par>
                    <p:cTn id="12" fill="hold" nodeType="clickPar">
                      <p:stCondLst>
                        <p:cond delay="indefinite"/>
                      </p:stCondLst>
                      <p:childTnLst>
                        <p:par>
                          <p:cTn id="13" fill="hold" nodeType="withGroup">
                            <p:stCondLst>
                              <p:cond delay="0"/>
                            </p:stCondLst>
                            <p:childTnLst>
                              <p:par>
                                <p:cTn id="14" presetID="1" presetClass="entr" presetSubtype="0" fill="hold" nodeType="clickEffect">
                                  <p:stCondLst>
                                    <p:cond delay="0"/>
                                  </p:stCondLst>
                                  <p:childTnLst>
                                    <p:set>
                                      <p:cBhvr>
                                        <p:cTn id="15" dur="1" fill="hold">
                                          <p:stCondLst>
                                            <p:cond delay="0"/>
                                          </p:stCondLst>
                                        </p:cTn>
                                        <p:tgtEl>
                                          <p:spTgt spid="77835">
                                            <p:txEl>
                                              <p:pRg st="0" end="0"/>
                                            </p:txEl>
                                          </p:spTgt>
                                        </p:tgtEl>
                                        <p:attrNameLst>
                                          <p:attrName>style.visibility</p:attrName>
                                        </p:attrNameLst>
                                      </p:cBhvr>
                                      <p:to>
                                        <p:strVal val="visible"/>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1" presetClass="entr" presetSubtype="0" fill="hold" nodeType="clickEffect">
                                  <p:stCondLst>
                                    <p:cond delay="0"/>
                                  </p:stCondLst>
                                  <p:childTnLst>
                                    <p:set>
                                      <p:cBhvr>
                                        <p:cTn id="19" dur="1" fill="hold">
                                          <p:stCondLst>
                                            <p:cond delay="0"/>
                                          </p:stCondLst>
                                        </p:cTn>
                                        <p:tgtEl>
                                          <p:spTgt spid="77835">
                                            <p:txEl>
                                              <p:pRg st="1" end="1"/>
                                            </p:txEl>
                                          </p:spTgt>
                                        </p:tgtEl>
                                        <p:attrNameLst>
                                          <p:attrName>style.visibility</p:attrName>
                                        </p:attrNameLst>
                                      </p:cBhvr>
                                      <p:to>
                                        <p:strVal val="visible"/>
                                      </p:to>
                                    </p:set>
                                  </p:childTnLst>
                                </p:cTn>
                              </p:par>
                            </p:childTnLst>
                          </p:cTn>
                        </p:par>
                      </p:childTnLst>
                    </p:cTn>
                  </p:par>
                  <p:par>
                    <p:cTn id="20" fill="hold" nodeType="clickPar">
                      <p:stCondLst>
                        <p:cond delay="indefinite"/>
                      </p:stCondLst>
                      <p:childTnLst>
                        <p:par>
                          <p:cTn id="21" fill="hold" nodeType="withGroup">
                            <p:stCondLst>
                              <p:cond delay="0"/>
                            </p:stCondLst>
                            <p:childTnLst>
                              <p:par>
                                <p:cTn id="22" presetID="1" presetClass="entr" presetSubtype="0" fill="hold" nodeType="clickEffect">
                                  <p:stCondLst>
                                    <p:cond delay="0"/>
                                  </p:stCondLst>
                                  <p:childTnLst>
                                    <p:set>
                                      <p:cBhvr>
                                        <p:cTn id="23" dur="1" fill="hold">
                                          <p:stCondLst>
                                            <p:cond delay="0"/>
                                          </p:stCondLst>
                                        </p:cTn>
                                        <p:tgtEl>
                                          <p:spTgt spid="77835">
                                            <p:txEl>
                                              <p:pRg st="2" end="2"/>
                                            </p:txEl>
                                          </p:spTgt>
                                        </p:tgtEl>
                                        <p:attrNameLst>
                                          <p:attrName>style.visibility</p:attrName>
                                        </p:attrNameLst>
                                      </p:cBhvr>
                                      <p:to>
                                        <p:strVal val="visible"/>
                                      </p:to>
                                    </p:set>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entr" presetSubtype="0" fill="hold" nodeType="clickEffect">
                                  <p:stCondLst>
                                    <p:cond delay="0"/>
                                  </p:stCondLst>
                                  <p:childTnLst>
                                    <p:set>
                                      <p:cBhvr>
                                        <p:cTn id="27" dur="1" fill="hold">
                                          <p:stCondLst>
                                            <p:cond delay="0"/>
                                          </p:stCondLst>
                                        </p:cTn>
                                        <p:tgtEl>
                                          <p:spTgt spid="7783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39939"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7" name="Rectangle 2"/>
          <p:cNvSpPr>
            <a:spLocks noChangeArrowheads="1"/>
          </p:cNvSpPr>
          <p:nvPr/>
        </p:nvSpPr>
        <p:spPr bwMode="auto">
          <a:xfrm>
            <a:off x="250825" y="968375"/>
            <a:ext cx="3889375"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39941" name="Picture 10" descr="Trao đổi chất và chuyển hóa năng lượng ở người"/>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79838" y="727075"/>
            <a:ext cx="5113337" cy="565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Text Box 147"/>
          <p:cNvSpPr txBox="1">
            <a:spLocks noChangeArrowheads="1"/>
          </p:cNvSpPr>
          <p:nvPr/>
        </p:nvSpPr>
        <p:spPr bwMode="auto">
          <a:xfrm>
            <a:off x="0" y="0"/>
            <a:ext cx="9144000" cy="461963"/>
          </a:xfrm>
          <a:prstGeom prst="rect">
            <a:avLst/>
          </a:prstGeom>
          <a:solidFill>
            <a:srgbClr val="0000FF"/>
          </a:solidFill>
          <a:ln w="9525">
            <a:solidFill>
              <a:srgbClr val="FF0000"/>
            </a:solidFill>
            <a:miter lim="800000"/>
            <a:headEnd/>
            <a:tailEnd/>
          </a:ln>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US" altLang="en-US" sz="2400" b="1">
                <a:solidFill>
                  <a:srgbClr val="FFFFFF"/>
                </a:solidFill>
                <a:latin typeface="Times New Roman" panose="02020603050405020304" pitchFamily="18" charset="0"/>
              </a:rPr>
              <a:t>BÀI 20: QUANG HỢP Ở THỰC VẬT</a:t>
            </a:r>
          </a:p>
        </p:txBody>
      </p:sp>
      <p:sp>
        <p:nvSpPr>
          <p:cNvPr id="40963" name="Rectangle 10"/>
          <p:cNvSpPr>
            <a:spLocks noChangeArrowheads="1"/>
          </p:cNvSpPr>
          <p:nvPr/>
        </p:nvSpPr>
        <p:spPr bwMode="auto">
          <a:xfrm>
            <a:off x="107950" y="487363"/>
            <a:ext cx="4572000" cy="481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a:solidFill>
                  <a:srgbClr val="000000"/>
                </a:solidFill>
                <a:latin typeface="Times New Roman" panose="02020603050405020304" pitchFamily="18" charset="0"/>
                <a:cs typeface="Arial" panose="020B0604020202020204" pitchFamily="34" charset="0"/>
              </a:rPr>
              <a:t>I. Khái quát về quang hợp</a:t>
            </a:r>
            <a:endParaRPr lang="en-US" altLang="en-US" sz="2400">
              <a:solidFill>
                <a:srgbClr val="000000"/>
              </a:solidFill>
              <a:latin typeface="Times New Roman" panose="02020603050405020304" pitchFamily="18" charset="0"/>
              <a:cs typeface="Times New Roman" panose="02020603050405020304" pitchFamily="18" charset="0"/>
            </a:endParaRPr>
          </a:p>
        </p:txBody>
      </p:sp>
      <p:sp>
        <p:nvSpPr>
          <p:cNvPr id="40964" name="Rectangle 2"/>
          <p:cNvSpPr>
            <a:spLocks noChangeArrowheads="1"/>
          </p:cNvSpPr>
          <p:nvPr/>
        </p:nvSpPr>
        <p:spPr bwMode="auto">
          <a:xfrm>
            <a:off x="250825" y="968375"/>
            <a:ext cx="3960813"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tabLst>
                <a:tab pos="539750" algn="l"/>
              </a:tabLst>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tabLst>
                <a:tab pos="539750" algn="l"/>
              </a:tabLst>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tabLst>
                <a:tab pos="539750" algn="l"/>
              </a:tabLst>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tabLst>
                <a:tab pos="539750" algn="l"/>
              </a:tabLst>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tabLst>
                <a:tab pos="539750" algn="l"/>
              </a:tabLst>
              <a:defRPr>
                <a:solidFill>
                  <a:schemeClr val="tx1"/>
                </a:solidFill>
                <a:latin typeface="Calibri" panose="020F0502020204030204" pitchFamily="34" charset="0"/>
              </a:defRPr>
            </a:lvl9pPr>
          </a:lstStyle>
          <a:p>
            <a:pPr algn="just">
              <a:lnSpc>
                <a:spcPct val="107000"/>
              </a:lnSpc>
              <a:spcBef>
                <a:spcPct val="0"/>
              </a:spcBef>
              <a:spcAft>
                <a:spcPts val="800"/>
              </a:spcAft>
              <a:buFontTx/>
              <a:buNone/>
            </a:pPr>
            <a:r>
              <a:rPr lang="en-US" altLang="en-US" sz="2400" b="1">
                <a:solidFill>
                  <a:srgbClr val="000000"/>
                </a:solidFill>
                <a:latin typeface="Times New Roman" panose="02020603050405020304" pitchFamily="18" charset="0"/>
                <a:cs typeface="Calibri" panose="020F0502020204030204" pitchFamily="34" charset="0"/>
              </a:rPr>
              <a:t>3. Mối quan hệ giữa trao đổi chất và chuyển hóa năng lượng trong quang hợp</a:t>
            </a:r>
          </a:p>
        </p:txBody>
      </p:sp>
      <p:pic>
        <p:nvPicPr>
          <p:cNvPr id="40965" name="Picture 8" descr="Bài 22. Quang hợp ở thực vật trang 101, 102, 103 Khoa học tự nhiên 7 - Kết  nối tri thức | SGK Khoa học tự nhiên 7 - Kết nối tri thứ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25988" y="2735263"/>
            <a:ext cx="4418012" cy="4014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a:spLocks noChangeArrowheads="1"/>
          </p:cNvSpPr>
          <p:nvPr/>
        </p:nvSpPr>
        <p:spPr bwMode="auto">
          <a:xfrm>
            <a:off x="4211638" y="612775"/>
            <a:ext cx="4824412" cy="1776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14000"/>
              </a:lnSpc>
              <a:spcBef>
                <a:spcPct val="0"/>
              </a:spcBef>
              <a:buFontTx/>
              <a:buNone/>
            </a:pPr>
            <a:r>
              <a:rPr lang="en-US" altLang="en-US" sz="2400" b="1" i="1">
                <a:solidFill>
                  <a:srgbClr val="FF0000"/>
                </a:solidFill>
                <a:latin typeface="Times New Roman" panose="02020603050405020304" pitchFamily="18" charset="0"/>
                <a:cs typeface="Calibri" panose="020F0502020204030204" pitchFamily="34" charset="0"/>
              </a:rPr>
              <a:t>?. Những chất nào được trao đổi giữa tế bào lá và môi trường và dạng năng lượng nào được chuyển hóa trong quá trình quang hợp.</a:t>
            </a:r>
            <a:endParaRPr lang="en-US" altLang="en-US" sz="2000">
              <a:solidFill>
                <a:srgbClr val="000000"/>
              </a:solidFill>
              <a:latin typeface="Times New Roman" panose="02020603050405020304" pitchFamily="18" charset="0"/>
              <a:cs typeface="Times New Roman" panose="02020603050405020304" pitchFamily="18" charset="0"/>
            </a:endParaRPr>
          </a:p>
        </p:txBody>
      </p:sp>
      <p:sp>
        <p:nvSpPr>
          <p:cNvPr id="3" name="Rectangle 2"/>
          <p:cNvSpPr>
            <a:spLocks noChangeArrowheads="1"/>
          </p:cNvSpPr>
          <p:nvPr/>
        </p:nvSpPr>
        <p:spPr bwMode="auto">
          <a:xfrm>
            <a:off x="377825" y="2389188"/>
            <a:ext cx="3708400" cy="3046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just">
              <a:lnSpc>
                <a:spcPct val="100000"/>
              </a:lnSpc>
              <a:spcBef>
                <a:spcPct val="0"/>
              </a:spcBef>
              <a:buFontTx/>
              <a:buNone/>
            </a:pPr>
            <a:r>
              <a:rPr lang="en-US" altLang="en-US" sz="2400" b="1">
                <a:solidFill>
                  <a:srgbClr val="0000FF"/>
                </a:solidFill>
                <a:latin typeface="Times New Roman" panose="02020603050405020304" pitchFamily="18" charset="0"/>
                <a:cs typeface="Calibri" panose="020F0502020204030204" pitchFamily="34" charset="0"/>
              </a:rPr>
              <a:t>Trong quá trình quang hợp, các chất được trao đổi giữa tế bào lá và môi trường là carbondioxide, nước, oxygen, glucose. Năng lượng được chuyển hóa từ quang năng thành hóa năng.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3">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sampl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1997</TotalTime>
  <Words>3246</Words>
  <Application>Microsoft Office PowerPoint</Application>
  <PresentationFormat>On-screen Show (4:3)</PresentationFormat>
  <Paragraphs>256</Paragraphs>
  <Slides>43</Slides>
  <Notes>4</Notes>
  <HiddenSlides>0</HiddenSlides>
  <MMClips>0</MMClips>
  <ScaleCrop>false</ScaleCrop>
  <HeadingPairs>
    <vt:vector size="6" baseType="variant">
      <vt:variant>
        <vt:lpstr>Fonts Used</vt:lpstr>
      </vt:variant>
      <vt:variant>
        <vt:i4>8</vt:i4>
      </vt:variant>
      <vt:variant>
        <vt:lpstr>Theme</vt:lpstr>
      </vt:variant>
      <vt:variant>
        <vt:i4>5</vt:i4>
      </vt:variant>
      <vt:variant>
        <vt:lpstr>Slide Titles</vt:lpstr>
      </vt:variant>
      <vt:variant>
        <vt:i4>43</vt:i4>
      </vt:variant>
    </vt:vector>
  </HeadingPairs>
  <TitlesOfParts>
    <vt:vector size="56" baseType="lpstr">
      <vt:lpstr>.VnAristote</vt:lpstr>
      <vt:lpstr>.VnTime</vt:lpstr>
      <vt:lpstr>Arial</vt:lpstr>
      <vt:lpstr>Calibri</vt:lpstr>
      <vt:lpstr>Calibri Light</vt:lpstr>
      <vt:lpstr>Times New Roman</vt:lpstr>
      <vt:lpstr>VNI-Times</vt:lpstr>
      <vt:lpstr>Wingdings</vt:lpstr>
      <vt:lpstr>Custom Design</vt:lpstr>
      <vt:lpstr>sample</vt:lpstr>
      <vt:lpstr>Office Theme</vt:lpstr>
      <vt:lpstr>1_sample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Admin</dc:creator>
  <cp:lastModifiedBy>Admin</cp:lastModifiedBy>
  <cp:revision>198</cp:revision>
  <dcterms:created xsi:type="dcterms:W3CDTF">2015-11-29T04:26:22Z</dcterms:created>
  <dcterms:modified xsi:type="dcterms:W3CDTF">2025-03-16T08:18:34Z</dcterms:modified>
</cp:coreProperties>
</file>