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tmp" ContentType="image/png"/>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4.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5.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6.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7.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8.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9.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10.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modernComment_200_8C34D650.xml" ContentType="application/vnd.ms-powerpoint.comments+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omments/modernComment_212_9641AB9D.xml" ContentType="application/vnd.ms-powerpoint.comment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4" r:id="rId3"/>
    <p:sldMasterId id="2147483668" r:id="rId4"/>
    <p:sldMasterId id="2147483672" r:id="rId5"/>
    <p:sldMasterId id="2147483676" r:id="rId6"/>
    <p:sldMasterId id="2147483680" r:id="rId7"/>
    <p:sldMasterId id="2147483684" r:id="rId8"/>
    <p:sldMasterId id="2147483688" r:id="rId9"/>
    <p:sldMasterId id="2147483692" r:id="rId10"/>
    <p:sldMasterId id="2147483718" r:id="rId11"/>
  </p:sldMasterIdLst>
  <p:notesMasterIdLst>
    <p:notesMasterId r:id="rId60"/>
  </p:notesMasterIdLst>
  <p:sldIdLst>
    <p:sldId id="470" r:id="rId12"/>
    <p:sldId id="510" r:id="rId13"/>
    <p:sldId id="511" r:id="rId14"/>
    <p:sldId id="555" r:id="rId15"/>
    <p:sldId id="557" r:id="rId16"/>
    <p:sldId id="556" r:id="rId17"/>
    <p:sldId id="558" r:id="rId18"/>
    <p:sldId id="559" r:id="rId19"/>
    <p:sldId id="512" r:id="rId20"/>
    <p:sldId id="353" r:id="rId21"/>
    <p:sldId id="471" r:id="rId22"/>
    <p:sldId id="352" r:id="rId23"/>
    <p:sldId id="565" r:id="rId24"/>
    <p:sldId id="516" r:id="rId25"/>
    <p:sldId id="562" r:id="rId26"/>
    <p:sldId id="517" r:id="rId27"/>
    <p:sldId id="518" r:id="rId28"/>
    <p:sldId id="566" r:id="rId29"/>
    <p:sldId id="567" r:id="rId30"/>
    <p:sldId id="520" r:id="rId31"/>
    <p:sldId id="568" r:id="rId32"/>
    <p:sldId id="569" r:id="rId33"/>
    <p:sldId id="523" r:id="rId34"/>
    <p:sldId id="570" r:id="rId35"/>
    <p:sldId id="571" r:id="rId36"/>
    <p:sldId id="572" r:id="rId37"/>
    <p:sldId id="524" r:id="rId38"/>
    <p:sldId id="525" r:id="rId39"/>
    <p:sldId id="526" r:id="rId40"/>
    <p:sldId id="527" r:id="rId41"/>
    <p:sldId id="528" r:id="rId42"/>
    <p:sldId id="529" r:id="rId43"/>
    <p:sldId id="530" r:id="rId44"/>
    <p:sldId id="531" r:id="rId45"/>
    <p:sldId id="532" r:id="rId46"/>
    <p:sldId id="533" r:id="rId47"/>
    <p:sldId id="269" r:id="rId48"/>
    <p:sldId id="546" r:id="rId49"/>
    <p:sldId id="547" r:id="rId50"/>
    <p:sldId id="548" r:id="rId51"/>
    <p:sldId id="549" r:id="rId52"/>
    <p:sldId id="550" r:id="rId53"/>
    <p:sldId id="551" r:id="rId54"/>
    <p:sldId id="553" r:id="rId55"/>
    <p:sldId id="552" r:id="rId56"/>
    <p:sldId id="554" r:id="rId57"/>
    <p:sldId id="494" r:id="rId58"/>
    <p:sldId id="297" r:id="rId59"/>
  </p:sldIdLst>
  <p:sldSz cx="12190413" cy="6859588"/>
  <p:notesSz cx="6858000" cy="9144000"/>
  <p:custDataLst>
    <p:tags r:id="rId6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1">
          <p15:clr>
            <a:srgbClr val="A4A3A4"/>
          </p15:clr>
        </p15:guide>
        <p15:guide id="2" pos="384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3BF1183-F795-A2CB-4AE4-6A8E86D89FA7}" name="Nguyễn Thu Hường" initials="NTH" userId="S::Whitetiger2411@bongkute.onmicrosoft.com::d9549559-c1dc-46ea-b260-f039c9c17a8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F9F5"/>
    <a:srgbClr val="D28B1B"/>
    <a:srgbClr val="892216"/>
    <a:srgbClr val="A4281D"/>
    <a:srgbClr val="AFB268"/>
    <a:srgbClr val="65D2FF"/>
    <a:srgbClr val="FBFDFE"/>
    <a:srgbClr val="64D1FE"/>
    <a:srgbClr val="ABDBE6"/>
    <a:srgbClr val="BEEB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028" autoAdjust="0"/>
    <p:restoredTop sz="97778" autoAdjust="0"/>
  </p:normalViewPr>
  <p:slideViewPr>
    <p:cSldViewPr snapToGrid="0" showGuides="1">
      <p:cViewPr varScale="1">
        <p:scale>
          <a:sx n="55" d="100"/>
          <a:sy n="55" d="100"/>
        </p:scale>
        <p:origin x="872" y="44"/>
      </p:cViewPr>
      <p:guideLst>
        <p:guide orient="horz" pos="2161"/>
        <p:guide pos="3840"/>
      </p:guideLst>
    </p:cSldViewPr>
  </p:slideViewPr>
  <p:notesTextViewPr>
    <p:cViewPr>
      <p:scale>
        <a:sx n="1" d="1"/>
        <a:sy n="1" d="1"/>
      </p:scale>
      <p:origin x="0" y="0"/>
    </p:cViewPr>
  </p:notesTextViewPr>
  <p:sorterViewPr>
    <p:cViewPr>
      <p:scale>
        <a:sx n="100" d="100"/>
        <a:sy n="100" d="100"/>
      </p:scale>
      <p:origin x="0" y="-729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slide" Target="slides/slide39.xml"/><Relationship Id="rId55" Type="http://schemas.openxmlformats.org/officeDocument/2006/relationships/slide" Target="slides/slide44.xml"/><Relationship Id="rId63"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slide" Target="slides/slide47.xml"/><Relationship Id="rId66" Type="http://schemas.microsoft.com/office/2018/10/relationships/authors" Target="authors.xml"/><Relationship Id="rId5" Type="http://schemas.openxmlformats.org/officeDocument/2006/relationships/slideMaster" Target="slideMasters/slideMaster5.xml"/><Relationship Id="rId61" Type="http://schemas.openxmlformats.org/officeDocument/2006/relationships/tags" Target="tags/tag1.xml"/><Relationship Id="rId19" Type="http://schemas.openxmlformats.org/officeDocument/2006/relationships/slide" Target="slides/slide8.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40.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 Type="http://schemas.openxmlformats.org/officeDocument/2006/relationships/slideMaster" Target="slideMasters/slideMaster10.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s>
</file>

<file path=ppt/comments/modernComment_200_8C34D650.xml><?xml version="1.0" encoding="utf-8"?>
<p188:cmLst xmlns:a="http://schemas.openxmlformats.org/drawingml/2006/main" xmlns:r="http://schemas.openxmlformats.org/officeDocument/2006/relationships" xmlns:p188="http://schemas.microsoft.com/office/powerpoint/2018/8/main">
  <p188:cm id="{CA1EAD71-4A46-41AB-B5B7-6D4ED01FCB55}" authorId="{73BF1183-F795-A2CB-4AE4-6A8E86D89FA7}" created="2023-07-05T08:58:46.573">
    <pc:sldMkLst xmlns:pc="http://schemas.microsoft.com/office/powerpoint/2013/main/command">
      <pc:docMk/>
      <pc:sldMk cId="2352272976" sldId="512"/>
    </pc:sldMkLst>
    <p188:txBody>
      <a:bodyPr/>
      <a:lstStyle/>
      <a:p>
        <a:r>
          <a:rPr lang="en-US"/>
          <a:t>GV đặt vấn đề vào bài: Vậy môi trường sống là gì? Có những loại môi trường sống nào? Những nhân tố nào ảnh hưởng đến sự tồn tại và phát triển của SV? Để trả lời cho các câu hỏi này, chúng ta cùng tìm hiểu về bài “Môi trường và các nhân tố sinh thái”.</a:t>
        </a:r>
      </a:p>
    </p188:txBody>
  </p188:cm>
</p188:cmLst>
</file>

<file path=ppt/comments/modernComment_212_9641AB9D.xml><?xml version="1.0" encoding="utf-8"?>
<p188:cmLst xmlns:a="http://schemas.openxmlformats.org/drawingml/2006/main" xmlns:r="http://schemas.openxmlformats.org/officeDocument/2006/relationships" xmlns:p188="http://schemas.microsoft.com/office/powerpoint/2018/8/main">
  <p188:cm id="{4F8F577F-9B77-43B5-9888-406243890D25}" authorId="{73BF1183-F795-A2CB-4AE4-6A8E86D89FA7}" created="2023-07-03T04:18:03.815">
    <pc:sldMkLst xmlns:pc="http://schemas.microsoft.com/office/powerpoint/2013/main/command">
      <pc:docMk/>
      <pc:sldMk cId="2520886173" sldId="530"/>
    </pc:sldMkLst>
    <p188:txBody>
      <a:bodyPr/>
      <a:lstStyle/>
      <a:p>
        <a:r>
          <a:rPr lang="en-US"/>
          <a:t>Qua câu hỏi số 1, yêu cầu hs trả lời câu 2</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12C8C0-A3D3-487B-AECC-CB6663EAE28D}" type="datetimeFigureOut">
              <a:rPr lang="zh-CN" altLang="en-US" smtClean="0"/>
              <a:t>2023/8/11</a:t>
            </a:fld>
            <a:endParaRPr lang="zh-CN" altLang="en-US"/>
          </a:p>
        </p:txBody>
      </p:sp>
      <p:sp>
        <p:nvSpPr>
          <p:cNvPr id="4" name="幻灯片图像占位符 3"/>
          <p:cNvSpPr>
            <a:spLocks noGrp="1" noRot="1" noChangeAspect="1"/>
          </p:cNvSpPr>
          <p:nvPr>
            <p:ph type="sldImg" idx="2"/>
          </p:nvPr>
        </p:nvSpPr>
        <p:spPr>
          <a:xfrm>
            <a:off x="687388" y="1143000"/>
            <a:ext cx="5483225"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49D3E0-124D-4DFF-AE99-4EA4CC201DB4}" type="slidenum">
              <a:rPr lang="zh-CN" altLang="en-US" smtClean="0"/>
              <a:t>‹#›</a:t>
            </a:fld>
            <a:endParaRPr lang="zh-CN" altLang="en-US"/>
          </a:p>
        </p:txBody>
      </p:sp>
    </p:spTree>
    <p:extLst>
      <p:ext uri="{BB962C8B-B14F-4D97-AF65-F5344CB8AC3E}">
        <p14:creationId xmlns:p14="http://schemas.microsoft.com/office/powerpoint/2010/main" val="9417776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1</a:t>
            </a:fld>
            <a:endParaRPr lang="zh-CN" altLang="en-US"/>
          </a:p>
        </p:txBody>
      </p:sp>
    </p:spTree>
    <p:extLst>
      <p:ext uri="{BB962C8B-B14F-4D97-AF65-F5344CB8AC3E}">
        <p14:creationId xmlns:p14="http://schemas.microsoft.com/office/powerpoint/2010/main" val="11810328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18</a:t>
            </a:fld>
            <a:endParaRPr lang="zh-CN" altLang="en-US"/>
          </a:p>
        </p:txBody>
      </p:sp>
    </p:spTree>
    <p:extLst>
      <p:ext uri="{BB962C8B-B14F-4D97-AF65-F5344CB8AC3E}">
        <p14:creationId xmlns:p14="http://schemas.microsoft.com/office/powerpoint/2010/main" val="27732584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19</a:t>
            </a:fld>
            <a:endParaRPr lang="zh-CN" altLang="en-US"/>
          </a:p>
        </p:txBody>
      </p:sp>
    </p:spTree>
    <p:extLst>
      <p:ext uri="{BB962C8B-B14F-4D97-AF65-F5344CB8AC3E}">
        <p14:creationId xmlns:p14="http://schemas.microsoft.com/office/powerpoint/2010/main" val="5936005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20</a:t>
            </a:fld>
            <a:endParaRPr lang="zh-CN" altLang="en-US"/>
          </a:p>
        </p:txBody>
      </p:sp>
    </p:spTree>
    <p:extLst>
      <p:ext uri="{BB962C8B-B14F-4D97-AF65-F5344CB8AC3E}">
        <p14:creationId xmlns:p14="http://schemas.microsoft.com/office/powerpoint/2010/main" val="41204733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21</a:t>
            </a:fld>
            <a:endParaRPr lang="zh-CN" altLang="en-US"/>
          </a:p>
        </p:txBody>
      </p:sp>
    </p:spTree>
    <p:extLst>
      <p:ext uri="{BB962C8B-B14F-4D97-AF65-F5344CB8AC3E}">
        <p14:creationId xmlns:p14="http://schemas.microsoft.com/office/powerpoint/2010/main" val="7145075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22</a:t>
            </a:fld>
            <a:endParaRPr lang="zh-CN" altLang="en-US"/>
          </a:p>
        </p:txBody>
      </p:sp>
    </p:spTree>
    <p:extLst>
      <p:ext uri="{BB962C8B-B14F-4D97-AF65-F5344CB8AC3E}">
        <p14:creationId xmlns:p14="http://schemas.microsoft.com/office/powerpoint/2010/main" val="39266710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23</a:t>
            </a:fld>
            <a:endParaRPr lang="zh-CN" altLang="en-US"/>
          </a:p>
        </p:txBody>
      </p:sp>
    </p:spTree>
    <p:extLst>
      <p:ext uri="{BB962C8B-B14F-4D97-AF65-F5344CB8AC3E}">
        <p14:creationId xmlns:p14="http://schemas.microsoft.com/office/powerpoint/2010/main" val="30557037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24</a:t>
            </a:fld>
            <a:endParaRPr lang="zh-CN" altLang="en-US"/>
          </a:p>
        </p:txBody>
      </p:sp>
    </p:spTree>
    <p:extLst>
      <p:ext uri="{BB962C8B-B14F-4D97-AF65-F5344CB8AC3E}">
        <p14:creationId xmlns:p14="http://schemas.microsoft.com/office/powerpoint/2010/main" val="15776826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25</a:t>
            </a:fld>
            <a:endParaRPr lang="zh-CN" altLang="en-US"/>
          </a:p>
        </p:txBody>
      </p:sp>
    </p:spTree>
    <p:extLst>
      <p:ext uri="{BB962C8B-B14F-4D97-AF65-F5344CB8AC3E}">
        <p14:creationId xmlns:p14="http://schemas.microsoft.com/office/powerpoint/2010/main" val="18086668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26</a:t>
            </a:fld>
            <a:endParaRPr lang="zh-CN" altLang="en-US"/>
          </a:p>
        </p:txBody>
      </p:sp>
    </p:spTree>
    <p:extLst>
      <p:ext uri="{BB962C8B-B14F-4D97-AF65-F5344CB8AC3E}">
        <p14:creationId xmlns:p14="http://schemas.microsoft.com/office/powerpoint/2010/main" val="4422708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27</a:t>
            </a:fld>
            <a:endParaRPr lang="zh-CN" altLang="en-US"/>
          </a:p>
        </p:txBody>
      </p:sp>
    </p:spTree>
    <p:extLst>
      <p:ext uri="{BB962C8B-B14F-4D97-AF65-F5344CB8AC3E}">
        <p14:creationId xmlns:p14="http://schemas.microsoft.com/office/powerpoint/2010/main" val="2932392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9</a:t>
            </a:fld>
            <a:endParaRPr lang="zh-CN" altLang="en-US"/>
          </a:p>
        </p:txBody>
      </p:sp>
    </p:spTree>
    <p:extLst>
      <p:ext uri="{BB962C8B-B14F-4D97-AF65-F5344CB8AC3E}">
        <p14:creationId xmlns:p14="http://schemas.microsoft.com/office/powerpoint/2010/main" val="11253739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28</a:t>
            </a:fld>
            <a:endParaRPr lang="zh-CN" altLang="en-US"/>
          </a:p>
        </p:txBody>
      </p:sp>
    </p:spTree>
    <p:extLst>
      <p:ext uri="{BB962C8B-B14F-4D97-AF65-F5344CB8AC3E}">
        <p14:creationId xmlns:p14="http://schemas.microsoft.com/office/powerpoint/2010/main" val="42452828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29</a:t>
            </a:fld>
            <a:endParaRPr lang="zh-CN" altLang="en-US"/>
          </a:p>
        </p:txBody>
      </p:sp>
    </p:spTree>
    <p:extLst>
      <p:ext uri="{BB962C8B-B14F-4D97-AF65-F5344CB8AC3E}">
        <p14:creationId xmlns:p14="http://schemas.microsoft.com/office/powerpoint/2010/main" val="39349760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30</a:t>
            </a:fld>
            <a:endParaRPr lang="zh-CN" altLang="en-US"/>
          </a:p>
        </p:txBody>
      </p:sp>
    </p:spTree>
    <p:extLst>
      <p:ext uri="{BB962C8B-B14F-4D97-AF65-F5344CB8AC3E}">
        <p14:creationId xmlns:p14="http://schemas.microsoft.com/office/powerpoint/2010/main" val="19698488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35</a:t>
            </a:fld>
            <a:endParaRPr lang="zh-CN" altLang="en-US"/>
          </a:p>
        </p:txBody>
      </p:sp>
    </p:spTree>
    <p:extLst>
      <p:ext uri="{BB962C8B-B14F-4D97-AF65-F5344CB8AC3E}">
        <p14:creationId xmlns:p14="http://schemas.microsoft.com/office/powerpoint/2010/main" val="14406375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46</a:t>
            </a:fld>
            <a:endParaRPr lang="zh-CN" altLang="en-US"/>
          </a:p>
        </p:txBody>
      </p:sp>
    </p:spTree>
    <p:extLst>
      <p:ext uri="{BB962C8B-B14F-4D97-AF65-F5344CB8AC3E}">
        <p14:creationId xmlns:p14="http://schemas.microsoft.com/office/powerpoint/2010/main" val="37251488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47</a:t>
            </a:fld>
            <a:endParaRPr lang="zh-CN" altLang="en-US"/>
          </a:p>
        </p:txBody>
      </p:sp>
    </p:spTree>
    <p:extLst>
      <p:ext uri="{BB962C8B-B14F-4D97-AF65-F5344CB8AC3E}">
        <p14:creationId xmlns:p14="http://schemas.microsoft.com/office/powerpoint/2010/main" val="31579421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48</a:t>
            </a:fld>
            <a:endParaRPr lang="zh-CN" altLang="en-US"/>
          </a:p>
        </p:txBody>
      </p:sp>
    </p:spTree>
    <p:extLst>
      <p:ext uri="{BB962C8B-B14F-4D97-AF65-F5344CB8AC3E}">
        <p14:creationId xmlns:p14="http://schemas.microsoft.com/office/powerpoint/2010/main" val="3819202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10</a:t>
            </a:fld>
            <a:endParaRPr lang="zh-CN" altLang="en-US"/>
          </a:p>
        </p:txBody>
      </p:sp>
    </p:spTree>
    <p:extLst>
      <p:ext uri="{BB962C8B-B14F-4D97-AF65-F5344CB8AC3E}">
        <p14:creationId xmlns:p14="http://schemas.microsoft.com/office/powerpoint/2010/main" val="11217525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11</a:t>
            </a:fld>
            <a:endParaRPr lang="zh-CN" altLang="en-US"/>
          </a:p>
        </p:txBody>
      </p:sp>
    </p:spTree>
    <p:extLst>
      <p:ext uri="{BB962C8B-B14F-4D97-AF65-F5344CB8AC3E}">
        <p14:creationId xmlns:p14="http://schemas.microsoft.com/office/powerpoint/2010/main" val="15950309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12</a:t>
            </a:fld>
            <a:endParaRPr lang="zh-CN" altLang="en-US"/>
          </a:p>
        </p:txBody>
      </p:sp>
    </p:spTree>
    <p:extLst>
      <p:ext uri="{BB962C8B-B14F-4D97-AF65-F5344CB8AC3E}">
        <p14:creationId xmlns:p14="http://schemas.microsoft.com/office/powerpoint/2010/main" val="7508837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14</a:t>
            </a:fld>
            <a:endParaRPr lang="zh-CN" altLang="en-US"/>
          </a:p>
        </p:txBody>
      </p:sp>
    </p:spTree>
    <p:extLst>
      <p:ext uri="{BB962C8B-B14F-4D97-AF65-F5344CB8AC3E}">
        <p14:creationId xmlns:p14="http://schemas.microsoft.com/office/powerpoint/2010/main" val="11212075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15</a:t>
            </a:fld>
            <a:endParaRPr lang="zh-CN" altLang="en-US"/>
          </a:p>
        </p:txBody>
      </p:sp>
    </p:spTree>
    <p:extLst>
      <p:ext uri="{BB962C8B-B14F-4D97-AF65-F5344CB8AC3E}">
        <p14:creationId xmlns:p14="http://schemas.microsoft.com/office/powerpoint/2010/main" val="21487351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16</a:t>
            </a:fld>
            <a:endParaRPr lang="zh-CN" altLang="en-US"/>
          </a:p>
        </p:txBody>
      </p:sp>
    </p:spTree>
    <p:extLst>
      <p:ext uri="{BB962C8B-B14F-4D97-AF65-F5344CB8AC3E}">
        <p14:creationId xmlns:p14="http://schemas.microsoft.com/office/powerpoint/2010/main" val="5365552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17</a:t>
            </a:fld>
            <a:endParaRPr lang="zh-CN" altLang="en-US"/>
          </a:p>
        </p:txBody>
      </p:sp>
    </p:spTree>
    <p:extLst>
      <p:ext uri="{BB962C8B-B14F-4D97-AF65-F5344CB8AC3E}">
        <p14:creationId xmlns:p14="http://schemas.microsoft.com/office/powerpoint/2010/main" val="24584225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4" Type="http://schemas.microsoft.com/office/2007/relationships/hdphoto" Target="../media/hdphoto1.wdp"/></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 Id="rId4" Type="http://schemas.microsoft.com/office/2007/relationships/hdphoto" Target="../media/hdphoto1.wdp"/></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 Id="rId4" Type="http://schemas.microsoft.com/office/2007/relationships/hdphoto" Target="../media/hdphoto1.wdp"/></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 Id="rId4" Type="http://schemas.microsoft.com/office/2007/relationships/hdphoto" Target="../media/hdphoto1.wdp"/></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7.xml"/><Relationship Id="rId4" Type="http://schemas.microsoft.com/office/2007/relationships/hdphoto" Target="../media/hdphoto1.wdp"/></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8.xml"/><Relationship Id="rId4" Type="http://schemas.microsoft.com/office/2007/relationships/hdphoto" Target="../media/hdphoto1.wdp"/></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9.xml"/><Relationship Id="rId4" Type="http://schemas.microsoft.com/office/2007/relationships/hdphoto" Target="../media/hdphoto1.wdp"/></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3802" y="1122624"/>
            <a:ext cx="9142810" cy="2388153"/>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3802" y="3602873"/>
            <a:ext cx="9142810" cy="165614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2023/8/11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103691555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2023/8/11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87377002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3764" y="365209"/>
            <a:ext cx="2628558" cy="5813184"/>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092" y="365209"/>
            <a:ext cx="7733293" cy="5813184"/>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2023/8/11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129272352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11/8/2023</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63279812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11/8/2023</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8348997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hf hd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11/8/2023</a:t>
            </a:fld>
            <a:endParaRPr lang="en-JM" dirty="0">
              <a:solidFill>
                <a:prstClr val="black">
                  <a:tint val="75000"/>
                </a:prstClr>
              </a:solidFill>
            </a:endParaRPr>
          </a:p>
        </p:txBody>
      </p:sp>
    </p:spTree>
    <p:extLst>
      <p:ext uri="{BB962C8B-B14F-4D97-AF65-F5344CB8AC3E}">
        <p14:creationId xmlns:p14="http://schemas.microsoft.com/office/powerpoint/2010/main" val="125549709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11/8/2023</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74645340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11/8/2023</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217096221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hf hd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11/8/2023</a:t>
            </a:fld>
            <a:endParaRPr lang="en-JM" dirty="0">
              <a:solidFill>
                <a:prstClr val="black">
                  <a:tint val="75000"/>
                </a:prstClr>
              </a:solidFill>
            </a:endParaRPr>
          </a:p>
        </p:txBody>
      </p:sp>
    </p:spTree>
    <p:extLst>
      <p:ext uri="{BB962C8B-B14F-4D97-AF65-F5344CB8AC3E}">
        <p14:creationId xmlns:p14="http://schemas.microsoft.com/office/powerpoint/2010/main" val="271816841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11/8/2023</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92893292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11/8/2023</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169790793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hf hd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2023/8/11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187567866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11/8/2023</a:t>
            </a:fld>
            <a:endParaRPr lang="en-JM" dirty="0">
              <a:solidFill>
                <a:prstClr val="black">
                  <a:tint val="75000"/>
                </a:prstClr>
              </a:solidFill>
            </a:endParaRPr>
          </a:p>
        </p:txBody>
      </p:sp>
    </p:spTree>
    <p:extLst>
      <p:ext uri="{BB962C8B-B14F-4D97-AF65-F5344CB8AC3E}">
        <p14:creationId xmlns:p14="http://schemas.microsoft.com/office/powerpoint/2010/main" val="221473814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11/8/2023</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9030393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11/8/2023</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294530284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hf hd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11/8/2023</a:t>
            </a:fld>
            <a:endParaRPr lang="en-JM" dirty="0">
              <a:solidFill>
                <a:prstClr val="black">
                  <a:tint val="75000"/>
                </a:prstClr>
              </a:solidFill>
            </a:endParaRPr>
          </a:p>
        </p:txBody>
      </p:sp>
    </p:spTree>
    <p:extLst>
      <p:ext uri="{BB962C8B-B14F-4D97-AF65-F5344CB8AC3E}">
        <p14:creationId xmlns:p14="http://schemas.microsoft.com/office/powerpoint/2010/main" val="416299073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11/8/2023</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73729221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11/8/2023</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117412414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hf hd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11/8/2023</a:t>
            </a:fld>
            <a:endParaRPr lang="en-JM" dirty="0">
              <a:solidFill>
                <a:prstClr val="black">
                  <a:tint val="75000"/>
                </a:prstClr>
              </a:solidFill>
            </a:endParaRPr>
          </a:p>
        </p:txBody>
      </p:sp>
    </p:spTree>
    <p:extLst>
      <p:ext uri="{BB962C8B-B14F-4D97-AF65-F5344CB8AC3E}">
        <p14:creationId xmlns:p14="http://schemas.microsoft.com/office/powerpoint/2010/main" val="211847426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11/8/2023</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94694441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11/8/2023</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150274702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hf hd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11/8/2023</a:t>
            </a:fld>
            <a:endParaRPr lang="en-JM" dirty="0">
              <a:solidFill>
                <a:prstClr val="black">
                  <a:tint val="75000"/>
                </a:prstClr>
              </a:solidFill>
            </a:endParaRPr>
          </a:p>
        </p:txBody>
      </p:sp>
    </p:spTree>
    <p:extLst>
      <p:ext uri="{BB962C8B-B14F-4D97-AF65-F5344CB8AC3E}">
        <p14:creationId xmlns:p14="http://schemas.microsoft.com/office/powerpoint/2010/main" val="338015155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743" y="1710135"/>
            <a:ext cx="10514231" cy="2853398"/>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743" y="4590527"/>
            <a:ext cx="10514231" cy="1500534"/>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2023/8/11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56826197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11/8/2023</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352129409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11/8/2023</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21816382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hf hd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11/8/2023</a:t>
            </a:fld>
            <a:endParaRPr lang="en-JM" dirty="0">
              <a:solidFill>
                <a:prstClr val="black">
                  <a:tint val="75000"/>
                </a:prstClr>
              </a:solidFill>
            </a:endParaRPr>
          </a:p>
        </p:txBody>
      </p:sp>
    </p:spTree>
    <p:extLst>
      <p:ext uri="{BB962C8B-B14F-4D97-AF65-F5344CB8AC3E}">
        <p14:creationId xmlns:p14="http://schemas.microsoft.com/office/powerpoint/2010/main" val="293213621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11/8/2023</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196395071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11/8/2023</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355202690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hf hd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11/8/2023</a:t>
            </a:fld>
            <a:endParaRPr lang="en-JM" dirty="0">
              <a:solidFill>
                <a:prstClr val="black">
                  <a:tint val="75000"/>
                </a:prstClr>
              </a:solidFill>
            </a:endParaRPr>
          </a:p>
        </p:txBody>
      </p:sp>
    </p:spTree>
    <p:extLst>
      <p:ext uri="{BB962C8B-B14F-4D97-AF65-F5344CB8AC3E}">
        <p14:creationId xmlns:p14="http://schemas.microsoft.com/office/powerpoint/2010/main" val="191592569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282" y="2130922"/>
            <a:ext cx="10361851" cy="1470365"/>
          </a:xfrm>
        </p:spPr>
        <p:txBody>
          <a:bodyPr/>
          <a:lstStyle/>
          <a:p>
            <a:r>
              <a:rPr lang="en-US"/>
              <a:t>Click to edit Master title style</a:t>
            </a:r>
          </a:p>
        </p:txBody>
      </p:sp>
      <p:sp>
        <p:nvSpPr>
          <p:cNvPr id="3" name="Subtitle 2"/>
          <p:cNvSpPr>
            <a:spLocks noGrp="1"/>
          </p:cNvSpPr>
          <p:nvPr>
            <p:ph type="subTitle" idx="1"/>
          </p:nvPr>
        </p:nvSpPr>
        <p:spPr>
          <a:xfrm>
            <a:off x="1828563" y="3887100"/>
            <a:ext cx="8533289" cy="1753006"/>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pPr>
                <a:defRPr/>
              </a:pPr>
              <a:t>8/11/2023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8962629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pPr>
                <a:defRPr/>
              </a:pPr>
              <a:t>8/11/2023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91156281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960" y="4407923"/>
            <a:ext cx="10361851" cy="1362390"/>
          </a:xfrm>
        </p:spPr>
        <p:txBody>
          <a:bodyPr anchor="t"/>
          <a:lstStyle>
            <a:lvl1pPr algn="l">
              <a:defRPr sz="5400" b="1" cap="all"/>
            </a:lvl1pPr>
          </a:lstStyle>
          <a:p>
            <a:r>
              <a:rPr lang="en-US"/>
              <a:t>Click to edit Master title style</a:t>
            </a:r>
          </a:p>
        </p:txBody>
      </p:sp>
      <p:sp>
        <p:nvSpPr>
          <p:cNvPr id="3" name="Text Placeholder 2"/>
          <p:cNvSpPr>
            <a:spLocks noGrp="1"/>
          </p:cNvSpPr>
          <p:nvPr>
            <p:ph type="body" idx="1"/>
          </p:nvPr>
        </p:nvSpPr>
        <p:spPr>
          <a:xfrm>
            <a:off x="962960" y="2907387"/>
            <a:ext cx="10361851" cy="1500534"/>
          </a:xfrm>
        </p:spPr>
        <p:txBody>
          <a:bodyPr anchor="b"/>
          <a:lstStyle>
            <a:lvl1pPr marL="0" indent="0">
              <a:buNone/>
              <a:defRPr sz="2700">
                <a:solidFill>
                  <a:schemeClr val="tx1">
                    <a:tint val="75000"/>
                  </a:schemeClr>
                </a:solidFill>
              </a:defRPr>
            </a:lvl1pPr>
            <a:lvl2pPr marL="609585" indent="0">
              <a:buNone/>
              <a:defRPr sz="2400">
                <a:solidFill>
                  <a:schemeClr val="tx1">
                    <a:tint val="75000"/>
                  </a:schemeClr>
                </a:solidFill>
              </a:defRPr>
            </a:lvl2pPr>
            <a:lvl3pPr marL="1219170" indent="0">
              <a:buNone/>
              <a:defRPr sz="2200">
                <a:solidFill>
                  <a:schemeClr val="tx1">
                    <a:tint val="75000"/>
                  </a:schemeClr>
                </a:solidFill>
              </a:defRPr>
            </a:lvl3pPr>
            <a:lvl4pPr marL="1828754" indent="0">
              <a:buNone/>
              <a:defRPr sz="1900">
                <a:solidFill>
                  <a:schemeClr val="tx1">
                    <a:tint val="75000"/>
                  </a:schemeClr>
                </a:solidFill>
              </a:defRPr>
            </a:lvl4pPr>
            <a:lvl5pPr marL="2438339" indent="0">
              <a:buNone/>
              <a:defRPr sz="1900">
                <a:solidFill>
                  <a:schemeClr val="tx1">
                    <a:tint val="75000"/>
                  </a:schemeClr>
                </a:solidFill>
              </a:defRPr>
            </a:lvl5pPr>
            <a:lvl6pPr marL="3047924" indent="0">
              <a:buNone/>
              <a:defRPr sz="1900">
                <a:solidFill>
                  <a:schemeClr val="tx1">
                    <a:tint val="75000"/>
                  </a:schemeClr>
                </a:solidFill>
              </a:defRPr>
            </a:lvl6pPr>
            <a:lvl7pPr marL="3657509" indent="0">
              <a:buNone/>
              <a:defRPr sz="1900">
                <a:solidFill>
                  <a:schemeClr val="tx1">
                    <a:tint val="75000"/>
                  </a:schemeClr>
                </a:solidFill>
              </a:defRPr>
            </a:lvl7pPr>
            <a:lvl8pPr marL="4267093" indent="0">
              <a:buNone/>
              <a:defRPr sz="1900">
                <a:solidFill>
                  <a:schemeClr val="tx1">
                    <a:tint val="75000"/>
                  </a:schemeClr>
                </a:solidFill>
              </a:defRPr>
            </a:lvl8pPr>
            <a:lvl9pPr marL="4876678"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pPr>
                <a:defRPr/>
              </a:pPr>
              <a:t>8/11/2023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5157008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522" y="1600572"/>
            <a:ext cx="5384099" cy="4527011"/>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6794" y="1600572"/>
            <a:ext cx="5384099" cy="4527011"/>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pPr>
                <a:defRPr/>
              </a:pPr>
              <a:t>8/11/2023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6966149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091" y="1826048"/>
            <a:ext cx="5180926" cy="4352346"/>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1396" y="1826048"/>
            <a:ext cx="5180926" cy="4352346"/>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C4388EF-52D1-4258-9BE5-BCD010C7D4DE}" type="datetimeFigureOut">
              <a:rPr lang="zh-CN" altLang="en-US" smtClean="0"/>
              <a:t>2023/8/11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82890231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522" y="1535469"/>
            <a:ext cx="5386216" cy="639911"/>
          </a:xfrm>
        </p:spPr>
        <p:txBody>
          <a:bodyPr anchor="b"/>
          <a:lstStyle>
            <a:lvl1pPr marL="0" indent="0">
              <a:buNone/>
              <a:defRPr sz="3200" b="1"/>
            </a:lvl1pPr>
            <a:lvl2pPr marL="609585" indent="0">
              <a:buNone/>
              <a:defRPr sz="2700" b="1"/>
            </a:lvl2pPr>
            <a:lvl3pPr marL="1219170" indent="0">
              <a:buNone/>
              <a:defRPr sz="2400" b="1"/>
            </a:lvl3pPr>
            <a:lvl4pPr marL="1828754" indent="0">
              <a:buNone/>
              <a:defRPr sz="2200" b="1"/>
            </a:lvl4pPr>
            <a:lvl5pPr marL="2438339" indent="0">
              <a:buNone/>
              <a:defRPr sz="2200" b="1"/>
            </a:lvl5pPr>
            <a:lvl6pPr marL="3047924" indent="0">
              <a:buNone/>
              <a:defRPr sz="2200" b="1"/>
            </a:lvl6pPr>
            <a:lvl7pPr marL="3657509" indent="0">
              <a:buNone/>
              <a:defRPr sz="2200" b="1"/>
            </a:lvl7pPr>
            <a:lvl8pPr marL="4267093" indent="0">
              <a:buNone/>
              <a:defRPr sz="2200" b="1"/>
            </a:lvl8pPr>
            <a:lvl9pPr marL="4876678" indent="0">
              <a:buNone/>
              <a:defRPr sz="2200" b="1"/>
            </a:lvl9pPr>
          </a:lstStyle>
          <a:p>
            <a:pPr lvl="0"/>
            <a:r>
              <a:rPr lang="en-US"/>
              <a:t>Click to edit Master text styles</a:t>
            </a:r>
          </a:p>
        </p:txBody>
      </p:sp>
      <p:sp>
        <p:nvSpPr>
          <p:cNvPr id="4" name="Content Placeholder 3"/>
          <p:cNvSpPr>
            <a:spLocks noGrp="1"/>
          </p:cNvSpPr>
          <p:nvPr>
            <p:ph sz="half" idx="2"/>
          </p:nvPr>
        </p:nvSpPr>
        <p:spPr>
          <a:xfrm>
            <a:off x="609522" y="2175380"/>
            <a:ext cx="5386216" cy="3952203"/>
          </a:xfr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2567" y="1535469"/>
            <a:ext cx="5388332" cy="639911"/>
          </a:xfrm>
        </p:spPr>
        <p:txBody>
          <a:bodyPr anchor="b"/>
          <a:lstStyle>
            <a:lvl1pPr marL="0" indent="0">
              <a:buNone/>
              <a:defRPr sz="3200" b="1"/>
            </a:lvl1pPr>
            <a:lvl2pPr marL="609585" indent="0">
              <a:buNone/>
              <a:defRPr sz="2700" b="1"/>
            </a:lvl2pPr>
            <a:lvl3pPr marL="1219170" indent="0">
              <a:buNone/>
              <a:defRPr sz="2400" b="1"/>
            </a:lvl3pPr>
            <a:lvl4pPr marL="1828754" indent="0">
              <a:buNone/>
              <a:defRPr sz="2200" b="1"/>
            </a:lvl4pPr>
            <a:lvl5pPr marL="2438339" indent="0">
              <a:buNone/>
              <a:defRPr sz="2200" b="1"/>
            </a:lvl5pPr>
            <a:lvl6pPr marL="3047924" indent="0">
              <a:buNone/>
              <a:defRPr sz="2200" b="1"/>
            </a:lvl6pPr>
            <a:lvl7pPr marL="3657509" indent="0">
              <a:buNone/>
              <a:defRPr sz="2200" b="1"/>
            </a:lvl7pPr>
            <a:lvl8pPr marL="4267093" indent="0">
              <a:buNone/>
              <a:defRPr sz="2200" b="1"/>
            </a:lvl8pPr>
            <a:lvl9pPr marL="4876678"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2567" y="2175380"/>
            <a:ext cx="5388332" cy="3952203"/>
          </a:xfr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pPr>
                <a:defRPr/>
              </a:pPr>
              <a:t>8/11/2023</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4941432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pPr>
                <a:defRPr/>
              </a:pPr>
              <a:t>8/11/2023</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84011746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485" y="1031497"/>
            <a:ext cx="9911444" cy="4290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899289" y="6453393"/>
            <a:ext cx="391838" cy="22015"/>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pPr>
                <a:defRPr/>
              </a:pPr>
              <a:t>8/11/2023</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2992" y="6397708"/>
            <a:ext cx="2844430" cy="365210"/>
          </a:xfr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9688743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532150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24" y="273113"/>
            <a:ext cx="4010562" cy="1162320"/>
          </a:xfrm>
        </p:spPr>
        <p:txBody>
          <a:bodyPr anchor="b"/>
          <a:lstStyle>
            <a:lvl1pPr algn="l">
              <a:defRPr sz="2700" b="1"/>
            </a:lvl1pPr>
          </a:lstStyle>
          <a:p>
            <a:r>
              <a:rPr lang="en-US"/>
              <a:t>Click to edit Master title style</a:t>
            </a:r>
          </a:p>
        </p:txBody>
      </p:sp>
      <p:sp>
        <p:nvSpPr>
          <p:cNvPr id="3" name="Content Placeholder 2"/>
          <p:cNvSpPr>
            <a:spLocks noGrp="1"/>
          </p:cNvSpPr>
          <p:nvPr>
            <p:ph idx="1"/>
          </p:nvPr>
        </p:nvSpPr>
        <p:spPr>
          <a:xfrm>
            <a:off x="4766113" y="273117"/>
            <a:ext cx="6814780" cy="5854468"/>
          </a:xfrm>
        </p:spPr>
        <p:txBody>
          <a:bodyPr/>
          <a:lstStyle>
            <a:lvl1pPr>
              <a:defRPr sz="4300"/>
            </a:lvl1pPr>
            <a:lvl2pPr>
              <a:defRPr sz="38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524" y="1435437"/>
            <a:ext cx="4010562" cy="4692149"/>
          </a:xfrm>
        </p:spPr>
        <p:txBody>
          <a:bodyPr/>
          <a:lstStyle>
            <a:lvl1pPr marL="0" indent="0">
              <a:buNone/>
              <a:defRPr sz="1900"/>
            </a:lvl1pPr>
            <a:lvl2pPr marL="609585" indent="0">
              <a:buNone/>
              <a:defRPr sz="1600"/>
            </a:lvl2pPr>
            <a:lvl3pPr marL="1219170" indent="0">
              <a:buNone/>
              <a:defRPr sz="1400"/>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pPr>
                <a:defRPr/>
              </a:pPr>
              <a:t>8/11/2023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97129334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406" y="4801714"/>
            <a:ext cx="7314248" cy="566870"/>
          </a:xfr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9406" y="612918"/>
            <a:ext cx="7314248" cy="4115753"/>
          </a:xfrm>
        </p:spPr>
        <p:txBody>
          <a:bodyPr/>
          <a:lstStyle>
            <a:lvl1pPr marL="0" indent="0">
              <a:buNone/>
              <a:defRPr sz="4300"/>
            </a:lvl1pPr>
            <a:lvl2pPr marL="609585" indent="0">
              <a:buNone/>
              <a:defRPr sz="3800"/>
            </a:lvl2pPr>
            <a:lvl3pPr marL="1219170" indent="0">
              <a:buNone/>
              <a:defRPr sz="3200"/>
            </a:lvl3pPr>
            <a:lvl4pPr marL="1828754" indent="0">
              <a:buNone/>
              <a:defRPr sz="2700"/>
            </a:lvl4pPr>
            <a:lvl5pPr marL="2438339" indent="0">
              <a:buNone/>
              <a:defRPr sz="2700"/>
            </a:lvl5pPr>
            <a:lvl6pPr marL="3047924" indent="0">
              <a:buNone/>
              <a:defRPr sz="2700"/>
            </a:lvl6pPr>
            <a:lvl7pPr marL="3657509" indent="0">
              <a:buNone/>
              <a:defRPr sz="2700"/>
            </a:lvl7pPr>
            <a:lvl8pPr marL="4267093" indent="0">
              <a:buNone/>
              <a:defRPr sz="2700"/>
            </a:lvl8pPr>
            <a:lvl9pPr marL="4876678" indent="0">
              <a:buNone/>
              <a:defRPr sz="2700"/>
            </a:lvl9pPr>
          </a:lstStyle>
          <a:p>
            <a:endParaRPr lang="en-US" dirty="0"/>
          </a:p>
        </p:txBody>
      </p:sp>
      <p:sp>
        <p:nvSpPr>
          <p:cNvPr id="4" name="Text Placeholder 3"/>
          <p:cNvSpPr>
            <a:spLocks noGrp="1"/>
          </p:cNvSpPr>
          <p:nvPr>
            <p:ph type="body" sz="half" idx="2"/>
          </p:nvPr>
        </p:nvSpPr>
        <p:spPr>
          <a:xfrm>
            <a:off x="2389406" y="5368584"/>
            <a:ext cx="7314248" cy="805049"/>
          </a:xfrm>
        </p:spPr>
        <p:txBody>
          <a:bodyPr/>
          <a:lstStyle>
            <a:lvl1pPr marL="0" indent="0">
              <a:buNone/>
              <a:defRPr sz="1900"/>
            </a:lvl1pPr>
            <a:lvl2pPr marL="609585" indent="0">
              <a:buNone/>
              <a:defRPr sz="1600"/>
            </a:lvl2pPr>
            <a:lvl3pPr marL="1219170" indent="0">
              <a:buNone/>
              <a:defRPr sz="1400"/>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pPr>
                <a:defRPr/>
              </a:pPr>
              <a:t>8/11/2023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3732670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pPr>
                <a:defRPr/>
              </a:pPr>
              <a:t>8/11/2023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283853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8050" y="274704"/>
            <a:ext cx="2742843" cy="585288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522" y="274704"/>
            <a:ext cx="8025355" cy="58528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pPr>
                <a:defRPr/>
              </a:pPr>
              <a:t>8/11/2023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0467118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112595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3802" y="1122623"/>
            <a:ext cx="9142810" cy="2388153"/>
          </a:xfrm>
        </p:spPr>
        <p:txBody>
          <a:bodyPr anchor="b"/>
          <a:lstStyle>
            <a:lvl1pPr algn="ctr">
              <a:defRPr sz="5999"/>
            </a:lvl1pPr>
          </a:lstStyle>
          <a:p>
            <a:r>
              <a:rPr lang="en-US"/>
              <a:t>Click to edit Master title style</a:t>
            </a:r>
            <a:endParaRPr lang="vi-VN"/>
          </a:p>
        </p:txBody>
      </p:sp>
      <p:sp>
        <p:nvSpPr>
          <p:cNvPr id="3" name="Subtitle 2"/>
          <p:cNvSpPr>
            <a:spLocks noGrp="1"/>
          </p:cNvSpPr>
          <p:nvPr>
            <p:ph type="subTitle" idx="1"/>
          </p:nvPr>
        </p:nvSpPr>
        <p:spPr>
          <a:xfrm>
            <a:off x="1523802" y="3602872"/>
            <a:ext cx="9142810" cy="1656145"/>
          </a:xfrm>
        </p:spPr>
        <p:txBody>
          <a:bodyPr/>
          <a:lstStyle>
            <a:lvl1pPr marL="0" indent="0" algn="ctr">
              <a:buNone/>
              <a:defRPr sz="2400"/>
            </a:lvl1pPr>
            <a:lvl2pPr marL="457154" indent="0" algn="ctr">
              <a:buNone/>
              <a:defRPr sz="2000"/>
            </a:lvl2pPr>
            <a:lvl3pPr marL="914309" indent="0" algn="ctr">
              <a:buNone/>
              <a:defRPr sz="1800"/>
            </a:lvl3pPr>
            <a:lvl4pPr marL="1371463" indent="0" algn="ctr">
              <a:buNone/>
              <a:defRPr sz="1600"/>
            </a:lvl4pPr>
            <a:lvl5pPr marL="1828617" indent="0" algn="ctr">
              <a:buNone/>
              <a:defRPr sz="1600"/>
            </a:lvl5pPr>
            <a:lvl6pPr marL="2285771" indent="0" algn="ctr">
              <a:buNone/>
              <a:defRPr sz="1600"/>
            </a:lvl6pPr>
            <a:lvl7pPr marL="2742926" indent="0" algn="ctr">
              <a:buNone/>
              <a:defRPr sz="1600"/>
            </a:lvl7pPr>
            <a:lvl8pPr marL="3200080" indent="0" algn="ctr">
              <a:buNone/>
              <a:defRPr sz="1600"/>
            </a:lvl8pPr>
            <a:lvl9pPr marL="3657234"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defTabSz="914309">
              <a:defRPr/>
            </a:pPr>
            <a:fld id="{DBA32C21-FD13-4697-ADCD-F9E33DDFF06F}" type="datetimeFigureOut">
              <a:rPr lang="vi-VN" smtClean="0">
                <a:solidFill>
                  <a:prstClr val="black">
                    <a:tint val="75000"/>
                  </a:prstClr>
                </a:solidFill>
              </a:rPr>
              <a:pPr defTabSz="914309">
                <a:defRPr/>
              </a:pPr>
              <a:t>11/08/2023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914309">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09">
              <a:defRPr/>
            </a:pPr>
            <a:fld id="{2885D699-091F-4322-9983-565B97A178FD}" type="slidenum">
              <a:rPr lang="vi-VN" smtClean="0">
                <a:solidFill>
                  <a:prstClr val="black">
                    <a:tint val="75000"/>
                  </a:prstClr>
                </a:solidFill>
              </a:rPr>
              <a:pPr defTabSz="914309">
                <a:defRPr/>
              </a:pPr>
              <a:t>‹#›</a:t>
            </a:fld>
            <a:endParaRPr lang="vi-VN">
              <a:solidFill>
                <a:prstClr val="black">
                  <a:tint val="75000"/>
                </a:prstClr>
              </a:solidFill>
            </a:endParaRPr>
          </a:p>
        </p:txBody>
      </p:sp>
    </p:spTree>
    <p:extLst>
      <p:ext uri="{BB962C8B-B14F-4D97-AF65-F5344CB8AC3E}">
        <p14:creationId xmlns:p14="http://schemas.microsoft.com/office/powerpoint/2010/main" val="32295600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680" y="365211"/>
            <a:ext cx="10514231" cy="1325870"/>
          </a:xfrm>
        </p:spPr>
        <p:txBody>
          <a:bodyPr/>
          <a:lstStyle/>
          <a:p>
            <a:r>
              <a:rPr lang="zh-CN" altLang="en-US"/>
              <a:t>单击此处编辑母版标题样式</a:t>
            </a:r>
          </a:p>
        </p:txBody>
      </p:sp>
      <p:sp>
        <p:nvSpPr>
          <p:cNvPr id="3" name="文本占位符 2"/>
          <p:cNvSpPr>
            <a:spLocks noGrp="1"/>
          </p:cNvSpPr>
          <p:nvPr>
            <p:ph type="body" idx="1"/>
          </p:nvPr>
        </p:nvSpPr>
        <p:spPr>
          <a:xfrm>
            <a:off x="839679" y="1681553"/>
            <a:ext cx="5157116" cy="82410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679" y="2505656"/>
            <a:ext cx="5157116" cy="3685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1398" y="1681553"/>
            <a:ext cx="5182513" cy="82410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1398" y="2505656"/>
            <a:ext cx="5182513" cy="3685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C4388EF-52D1-4258-9BE5-BCD010C7D4DE}" type="datetimeFigureOut">
              <a:rPr lang="zh-CN" altLang="en-US" smtClean="0"/>
              <a:t>2023/8/11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85919110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914309">
              <a:defRPr/>
            </a:pPr>
            <a:fld id="{DBA32C21-FD13-4697-ADCD-F9E33DDFF06F}" type="datetimeFigureOut">
              <a:rPr lang="vi-VN" smtClean="0">
                <a:solidFill>
                  <a:prstClr val="black">
                    <a:tint val="75000"/>
                  </a:prstClr>
                </a:solidFill>
              </a:rPr>
              <a:pPr defTabSz="914309">
                <a:defRPr/>
              </a:pPr>
              <a:t>11/08/2023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914309">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09">
              <a:defRPr/>
            </a:pPr>
            <a:fld id="{2885D699-091F-4322-9983-565B97A178FD}" type="slidenum">
              <a:rPr lang="vi-VN" smtClean="0">
                <a:solidFill>
                  <a:prstClr val="black">
                    <a:tint val="75000"/>
                  </a:prstClr>
                </a:solidFill>
              </a:rPr>
              <a:pPr defTabSz="914309">
                <a:defRPr/>
              </a:pPr>
              <a:t>‹#›</a:t>
            </a:fld>
            <a:endParaRPr lang="vi-VN">
              <a:solidFill>
                <a:prstClr val="black">
                  <a:tint val="75000"/>
                </a:prstClr>
              </a:solidFill>
            </a:endParaRPr>
          </a:p>
        </p:txBody>
      </p:sp>
    </p:spTree>
    <p:extLst>
      <p:ext uri="{BB962C8B-B14F-4D97-AF65-F5344CB8AC3E}">
        <p14:creationId xmlns:p14="http://schemas.microsoft.com/office/powerpoint/2010/main" val="308589701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742" y="1710134"/>
            <a:ext cx="10514231" cy="2853398"/>
          </a:xfrm>
        </p:spPr>
        <p:txBody>
          <a:bodyPr anchor="b"/>
          <a:lstStyle>
            <a:lvl1pPr>
              <a:defRPr sz="5999"/>
            </a:lvl1pPr>
          </a:lstStyle>
          <a:p>
            <a:r>
              <a:rPr lang="en-US"/>
              <a:t>Click to edit Master title style</a:t>
            </a:r>
            <a:endParaRPr lang="vi-VN"/>
          </a:p>
        </p:txBody>
      </p:sp>
      <p:sp>
        <p:nvSpPr>
          <p:cNvPr id="3" name="Text Placeholder 2"/>
          <p:cNvSpPr>
            <a:spLocks noGrp="1"/>
          </p:cNvSpPr>
          <p:nvPr>
            <p:ph type="body" idx="1"/>
          </p:nvPr>
        </p:nvSpPr>
        <p:spPr>
          <a:xfrm>
            <a:off x="831742" y="4590526"/>
            <a:ext cx="10514231" cy="1500534"/>
          </a:xfrm>
        </p:spPr>
        <p:txBody>
          <a:bodyPr/>
          <a:lstStyle>
            <a:lvl1pPr marL="0" indent="0">
              <a:buNone/>
              <a:defRPr sz="2400">
                <a:solidFill>
                  <a:schemeClr val="tx1">
                    <a:tint val="75000"/>
                  </a:schemeClr>
                </a:solidFill>
              </a:defRPr>
            </a:lvl1pPr>
            <a:lvl2pPr marL="457154" indent="0">
              <a:buNone/>
              <a:defRPr sz="2000">
                <a:solidFill>
                  <a:schemeClr val="tx1">
                    <a:tint val="75000"/>
                  </a:schemeClr>
                </a:solidFill>
              </a:defRPr>
            </a:lvl2pPr>
            <a:lvl3pPr marL="914309" indent="0">
              <a:buNone/>
              <a:defRPr sz="1800">
                <a:solidFill>
                  <a:schemeClr val="tx1">
                    <a:tint val="75000"/>
                  </a:schemeClr>
                </a:solidFill>
              </a:defRPr>
            </a:lvl3pPr>
            <a:lvl4pPr marL="1371463" indent="0">
              <a:buNone/>
              <a:defRPr sz="1600">
                <a:solidFill>
                  <a:schemeClr val="tx1">
                    <a:tint val="75000"/>
                  </a:schemeClr>
                </a:solidFill>
              </a:defRPr>
            </a:lvl4pPr>
            <a:lvl5pPr marL="1828617" indent="0">
              <a:buNone/>
              <a:defRPr sz="1600">
                <a:solidFill>
                  <a:schemeClr val="tx1">
                    <a:tint val="75000"/>
                  </a:schemeClr>
                </a:solidFill>
              </a:defRPr>
            </a:lvl5pPr>
            <a:lvl6pPr marL="2285771" indent="0">
              <a:buNone/>
              <a:defRPr sz="1600">
                <a:solidFill>
                  <a:schemeClr val="tx1">
                    <a:tint val="75000"/>
                  </a:schemeClr>
                </a:solidFill>
              </a:defRPr>
            </a:lvl6pPr>
            <a:lvl7pPr marL="2742926" indent="0">
              <a:buNone/>
              <a:defRPr sz="1600">
                <a:solidFill>
                  <a:schemeClr val="tx1">
                    <a:tint val="75000"/>
                  </a:schemeClr>
                </a:solidFill>
              </a:defRPr>
            </a:lvl7pPr>
            <a:lvl8pPr marL="3200080" indent="0">
              <a:buNone/>
              <a:defRPr sz="1600">
                <a:solidFill>
                  <a:schemeClr val="tx1">
                    <a:tint val="75000"/>
                  </a:schemeClr>
                </a:solidFill>
              </a:defRPr>
            </a:lvl8pPr>
            <a:lvl9pPr marL="3657234"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914309">
              <a:defRPr/>
            </a:pPr>
            <a:fld id="{DBA32C21-FD13-4697-ADCD-F9E33DDFF06F}" type="datetimeFigureOut">
              <a:rPr lang="vi-VN" smtClean="0">
                <a:solidFill>
                  <a:prstClr val="black">
                    <a:tint val="75000"/>
                  </a:prstClr>
                </a:solidFill>
              </a:rPr>
              <a:pPr defTabSz="914309">
                <a:defRPr/>
              </a:pPr>
              <a:t>11/08/2023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914309">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09">
              <a:defRPr/>
            </a:pPr>
            <a:fld id="{2885D699-091F-4322-9983-565B97A178FD}" type="slidenum">
              <a:rPr lang="vi-VN" smtClean="0">
                <a:solidFill>
                  <a:prstClr val="black">
                    <a:tint val="75000"/>
                  </a:prstClr>
                </a:solidFill>
              </a:rPr>
              <a:pPr defTabSz="914309">
                <a:defRPr/>
              </a:pPr>
              <a:t>‹#›</a:t>
            </a:fld>
            <a:endParaRPr lang="vi-VN">
              <a:solidFill>
                <a:prstClr val="black">
                  <a:tint val="75000"/>
                </a:prstClr>
              </a:solidFill>
            </a:endParaRPr>
          </a:p>
        </p:txBody>
      </p:sp>
    </p:spTree>
    <p:extLst>
      <p:ext uri="{BB962C8B-B14F-4D97-AF65-F5344CB8AC3E}">
        <p14:creationId xmlns:p14="http://schemas.microsoft.com/office/powerpoint/2010/main" val="66057037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091" y="1826048"/>
            <a:ext cx="5180926" cy="435234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1396" y="1826048"/>
            <a:ext cx="5180926" cy="435234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defTabSz="914309">
              <a:defRPr/>
            </a:pPr>
            <a:fld id="{DBA32C21-FD13-4697-ADCD-F9E33DDFF06F}" type="datetimeFigureOut">
              <a:rPr lang="vi-VN" smtClean="0">
                <a:solidFill>
                  <a:prstClr val="black">
                    <a:tint val="75000"/>
                  </a:prstClr>
                </a:solidFill>
              </a:rPr>
              <a:pPr defTabSz="914309">
                <a:defRPr/>
              </a:pPr>
              <a:t>11/08/2023</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defTabSz="914309">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309">
              <a:defRPr/>
            </a:pPr>
            <a:fld id="{2885D699-091F-4322-9983-565B97A178FD}" type="slidenum">
              <a:rPr lang="vi-VN" smtClean="0">
                <a:solidFill>
                  <a:prstClr val="black">
                    <a:tint val="75000"/>
                  </a:prstClr>
                </a:solidFill>
              </a:rPr>
              <a:pPr defTabSz="914309">
                <a:defRPr/>
              </a:pPr>
              <a:t>‹#›</a:t>
            </a:fld>
            <a:endParaRPr lang="vi-VN">
              <a:solidFill>
                <a:prstClr val="black">
                  <a:tint val="75000"/>
                </a:prstClr>
              </a:solidFill>
            </a:endParaRPr>
          </a:p>
        </p:txBody>
      </p:sp>
    </p:spTree>
    <p:extLst>
      <p:ext uri="{BB962C8B-B14F-4D97-AF65-F5344CB8AC3E}">
        <p14:creationId xmlns:p14="http://schemas.microsoft.com/office/powerpoint/2010/main" val="223563758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679" y="365210"/>
            <a:ext cx="10514231" cy="1325870"/>
          </a:xfrm>
        </p:spPr>
        <p:txBody>
          <a:bodyPr/>
          <a:lstStyle/>
          <a:p>
            <a:r>
              <a:rPr lang="en-US"/>
              <a:t>Click to edit Master title style</a:t>
            </a:r>
            <a:endParaRPr lang="vi-VN"/>
          </a:p>
        </p:txBody>
      </p:sp>
      <p:sp>
        <p:nvSpPr>
          <p:cNvPr id="3" name="Text Placeholder 2"/>
          <p:cNvSpPr>
            <a:spLocks noGrp="1"/>
          </p:cNvSpPr>
          <p:nvPr>
            <p:ph type="body" idx="1"/>
          </p:nvPr>
        </p:nvSpPr>
        <p:spPr>
          <a:xfrm>
            <a:off x="839679" y="1681552"/>
            <a:ext cx="5157116" cy="824103"/>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en-US"/>
              <a:t>Edit Master text styles</a:t>
            </a:r>
          </a:p>
        </p:txBody>
      </p:sp>
      <p:sp>
        <p:nvSpPr>
          <p:cNvPr id="4" name="Content Placeholder 3"/>
          <p:cNvSpPr>
            <a:spLocks noGrp="1"/>
          </p:cNvSpPr>
          <p:nvPr>
            <p:ph sz="half" idx="2"/>
          </p:nvPr>
        </p:nvSpPr>
        <p:spPr>
          <a:xfrm>
            <a:off x="839679" y="2505655"/>
            <a:ext cx="5157116" cy="3685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1397" y="1681552"/>
            <a:ext cx="5182513" cy="824103"/>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en-US"/>
              <a:t>Edit Master text styles</a:t>
            </a:r>
          </a:p>
        </p:txBody>
      </p:sp>
      <p:sp>
        <p:nvSpPr>
          <p:cNvPr id="6" name="Content Placeholder 5"/>
          <p:cNvSpPr>
            <a:spLocks noGrp="1"/>
          </p:cNvSpPr>
          <p:nvPr>
            <p:ph sz="quarter" idx="4"/>
          </p:nvPr>
        </p:nvSpPr>
        <p:spPr>
          <a:xfrm>
            <a:off x="6171397" y="2505655"/>
            <a:ext cx="5182513" cy="3685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defTabSz="914309">
              <a:defRPr/>
            </a:pPr>
            <a:fld id="{DBA32C21-FD13-4697-ADCD-F9E33DDFF06F}" type="datetimeFigureOut">
              <a:rPr lang="vi-VN" smtClean="0">
                <a:solidFill>
                  <a:prstClr val="black">
                    <a:tint val="75000"/>
                  </a:prstClr>
                </a:solidFill>
              </a:rPr>
              <a:pPr defTabSz="914309">
                <a:defRPr/>
              </a:pPr>
              <a:t>11/08/2023</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pPr defTabSz="914309">
              <a:defRPr/>
            </a:pPr>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309">
              <a:defRPr/>
            </a:pPr>
            <a:fld id="{2885D699-091F-4322-9983-565B97A178FD}" type="slidenum">
              <a:rPr lang="vi-VN" smtClean="0">
                <a:solidFill>
                  <a:prstClr val="black">
                    <a:tint val="75000"/>
                  </a:prstClr>
                </a:solidFill>
              </a:rPr>
              <a:pPr defTabSz="914309">
                <a:defRPr/>
              </a:pPr>
              <a:t>‹#›</a:t>
            </a:fld>
            <a:endParaRPr lang="vi-VN">
              <a:solidFill>
                <a:prstClr val="black">
                  <a:tint val="75000"/>
                </a:prstClr>
              </a:solidFill>
            </a:endParaRPr>
          </a:p>
        </p:txBody>
      </p:sp>
    </p:spTree>
    <p:extLst>
      <p:ext uri="{BB962C8B-B14F-4D97-AF65-F5344CB8AC3E}">
        <p14:creationId xmlns:p14="http://schemas.microsoft.com/office/powerpoint/2010/main" val="62109711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defTabSz="914309">
              <a:defRPr/>
            </a:pPr>
            <a:fld id="{DBA32C21-FD13-4697-ADCD-F9E33DDFF06F}" type="datetimeFigureOut">
              <a:rPr lang="vi-VN" smtClean="0">
                <a:solidFill>
                  <a:prstClr val="black">
                    <a:tint val="75000"/>
                  </a:prstClr>
                </a:solidFill>
              </a:rPr>
              <a:pPr defTabSz="914309">
                <a:defRPr/>
              </a:pPr>
              <a:t>11/08/2023</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pPr defTabSz="914309">
              <a:defRPr/>
            </a:pPr>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309">
              <a:defRPr/>
            </a:pPr>
            <a:fld id="{2885D699-091F-4322-9983-565B97A178FD}" type="slidenum">
              <a:rPr lang="vi-VN" smtClean="0">
                <a:solidFill>
                  <a:prstClr val="black">
                    <a:tint val="75000"/>
                  </a:prstClr>
                </a:solidFill>
              </a:rPr>
              <a:pPr defTabSz="914309">
                <a:defRPr/>
              </a:pPr>
              <a:t>‹#›</a:t>
            </a:fld>
            <a:endParaRPr lang="vi-VN">
              <a:solidFill>
                <a:prstClr val="black">
                  <a:tint val="75000"/>
                </a:prstClr>
              </a:solidFill>
            </a:endParaRPr>
          </a:p>
        </p:txBody>
      </p:sp>
    </p:spTree>
    <p:extLst>
      <p:ext uri="{BB962C8B-B14F-4D97-AF65-F5344CB8AC3E}">
        <p14:creationId xmlns:p14="http://schemas.microsoft.com/office/powerpoint/2010/main" val="250131914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309">
              <a:defRPr/>
            </a:pPr>
            <a:fld id="{DBA32C21-FD13-4697-ADCD-F9E33DDFF06F}" type="datetimeFigureOut">
              <a:rPr lang="vi-VN" smtClean="0">
                <a:solidFill>
                  <a:prstClr val="black">
                    <a:tint val="75000"/>
                  </a:prstClr>
                </a:solidFill>
              </a:rPr>
              <a:pPr defTabSz="914309">
                <a:defRPr/>
              </a:pPr>
              <a:t>11/08/2023</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pPr defTabSz="914309">
              <a:defRPr/>
            </a:pPr>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309">
              <a:defRPr/>
            </a:pPr>
            <a:fld id="{2885D699-091F-4322-9983-565B97A178FD}" type="slidenum">
              <a:rPr lang="vi-VN" smtClean="0">
                <a:solidFill>
                  <a:prstClr val="black">
                    <a:tint val="75000"/>
                  </a:prstClr>
                </a:solidFill>
              </a:rPr>
              <a:pPr defTabSz="914309">
                <a:defRPr/>
              </a:pPr>
              <a:t>‹#›</a:t>
            </a:fld>
            <a:endParaRPr lang="vi-VN">
              <a:solidFill>
                <a:prstClr val="black">
                  <a:tint val="75000"/>
                </a:prstClr>
              </a:solidFill>
            </a:endParaRPr>
          </a:p>
        </p:txBody>
      </p:sp>
    </p:spTree>
    <p:extLst>
      <p:ext uri="{BB962C8B-B14F-4D97-AF65-F5344CB8AC3E}">
        <p14:creationId xmlns:p14="http://schemas.microsoft.com/office/powerpoint/2010/main" val="162297200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679" y="457306"/>
            <a:ext cx="3931725" cy="1600571"/>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2513" y="987654"/>
            <a:ext cx="6171397" cy="487475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679" y="2057876"/>
            <a:ext cx="3931725" cy="3812471"/>
          </a:xfrm>
        </p:spPr>
        <p:txBody>
          <a:bodyPr/>
          <a:lstStyle>
            <a:lvl1pPr marL="0" indent="0">
              <a:buNone/>
              <a:defRPr sz="1600"/>
            </a:lvl1pPr>
            <a:lvl2pPr marL="457154" indent="0">
              <a:buNone/>
              <a:defRPr sz="1400"/>
            </a:lvl2pPr>
            <a:lvl3pPr marL="914309" indent="0">
              <a:buNone/>
              <a:defRPr sz="1200"/>
            </a:lvl3pPr>
            <a:lvl4pPr marL="1371463" indent="0">
              <a:buNone/>
              <a:defRPr sz="1000"/>
            </a:lvl4pPr>
            <a:lvl5pPr marL="1828617" indent="0">
              <a:buNone/>
              <a:defRPr sz="1000"/>
            </a:lvl5pPr>
            <a:lvl6pPr marL="2285771" indent="0">
              <a:buNone/>
              <a:defRPr sz="1000"/>
            </a:lvl6pPr>
            <a:lvl7pPr marL="2742926" indent="0">
              <a:buNone/>
              <a:defRPr sz="1000"/>
            </a:lvl7pPr>
            <a:lvl8pPr marL="3200080" indent="0">
              <a:buNone/>
              <a:defRPr sz="1000"/>
            </a:lvl8pPr>
            <a:lvl9pPr marL="3657234"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defTabSz="914309">
              <a:defRPr/>
            </a:pPr>
            <a:fld id="{DBA32C21-FD13-4697-ADCD-F9E33DDFF06F}" type="datetimeFigureOut">
              <a:rPr lang="vi-VN" smtClean="0">
                <a:solidFill>
                  <a:prstClr val="black">
                    <a:tint val="75000"/>
                  </a:prstClr>
                </a:solidFill>
              </a:rPr>
              <a:pPr defTabSz="914309">
                <a:defRPr/>
              </a:pPr>
              <a:t>11/08/2023</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defTabSz="914309">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309">
              <a:defRPr/>
            </a:pPr>
            <a:fld id="{2885D699-091F-4322-9983-565B97A178FD}" type="slidenum">
              <a:rPr lang="vi-VN" smtClean="0">
                <a:solidFill>
                  <a:prstClr val="black">
                    <a:tint val="75000"/>
                  </a:prstClr>
                </a:solidFill>
              </a:rPr>
              <a:pPr defTabSz="914309">
                <a:defRPr/>
              </a:pPr>
              <a:t>‹#›</a:t>
            </a:fld>
            <a:endParaRPr lang="vi-VN">
              <a:solidFill>
                <a:prstClr val="black">
                  <a:tint val="75000"/>
                </a:prstClr>
              </a:solidFill>
            </a:endParaRPr>
          </a:p>
        </p:txBody>
      </p:sp>
    </p:spTree>
    <p:extLst>
      <p:ext uri="{BB962C8B-B14F-4D97-AF65-F5344CB8AC3E}">
        <p14:creationId xmlns:p14="http://schemas.microsoft.com/office/powerpoint/2010/main" val="401858792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679" y="457306"/>
            <a:ext cx="3931725" cy="1600571"/>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2513" y="987654"/>
            <a:ext cx="6171397" cy="4874754"/>
          </a:xfrm>
        </p:spPr>
        <p:txBody>
          <a:bodyPr/>
          <a:lstStyle>
            <a:lvl1pPr marL="0" indent="0">
              <a:buNone/>
              <a:defRPr sz="3200"/>
            </a:lvl1pPr>
            <a:lvl2pPr marL="457154" indent="0">
              <a:buNone/>
              <a:defRPr sz="2800"/>
            </a:lvl2pPr>
            <a:lvl3pPr marL="914309" indent="0">
              <a:buNone/>
              <a:defRPr sz="2400"/>
            </a:lvl3pPr>
            <a:lvl4pPr marL="1371463" indent="0">
              <a:buNone/>
              <a:defRPr sz="2000"/>
            </a:lvl4pPr>
            <a:lvl5pPr marL="1828617" indent="0">
              <a:buNone/>
              <a:defRPr sz="2000"/>
            </a:lvl5pPr>
            <a:lvl6pPr marL="2285771" indent="0">
              <a:buNone/>
              <a:defRPr sz="2000"/>
            </a:lvl6pPr>
            <a:lvl7pPr marL="2742926" indent="0">
              <a:buNone/>
              <a:defRPr sz="2000"/>
            </a:lvl7pPr>
            <a:lvl8pPr marL="3200080" indent="0">
              <a:buNone/>
              <a:defRPr sz="2000"/>
            </a:lvl8pPr>
            <a:lvl9pPr marL="3657234" indent="0">
              <a:buNone/>
              <a:defRPr sz="2000"/>
            </a:lvl9pPr>
          </a:lstStyle>
          <a:p>
            <a:endParaRPr lang="vi-VN"/>
          </a:p>
        </p:txBody>
      </p:sp>
      <p:sp>
        <p:nvSpPr>
          <p:cNvPr id="4" name="Text Placeholder 3"/>
          <p:cNvSpPr>
            <a:spLocks noGrp="1"/>
          </p:cNvSpPr>
          <p:nvPr>
            <p:ph type="body" sz="half" idx="2"/>
          </p:nvPr>
        </p:nvSpPr>
        <p:spPr>
          <a:xfrm>
            <a:off x="839679" y="2057876"/>
            <a:ext cx="3931725" cy="3812471"/>
          </a:xfrm>
        </p:spPr>
        <p:txBody>
          <a:bodyPr/>
          <a:lstStyle>
            <a:lvl1pPr marL="0" indent="0">
              <a:buNone/>
              <a:defRPr sz="1600"/>
            </a:lvl1pPr>
            <a:lvl2pPr marL="457154" indent="0">
              <a:buNone/>
              <a:defRPr sz="1400"/>
            </a:lvl2pPr>
            <a:lvl3pPr marL="914309" indent="0">
              <a:buNone/>
              <a:defRPr sz="1200"/>
            </a:lvl3pPr>
            <a:lvl4pPr marL="1371463" indent="0">
              <a:buNone/>
              <a:defRPr sz="1000"/>
            </a:lvl4pPr>
            <a:lvl5pPr marL="1828617" indent="0">
              <a:buNone/>
              <a:defRPr sz="1000"/>
            </a:lvl5pPr>
            <a:lvl6pPr marL="2285771" indent="0">
              <a:buNone/>
              <a:defRPr sz="1000"/>
            </a:lvl6pPr>
            <a:lvl7pPr marL="2742926" indent="0">
              <a:buNone/>
              <a:defRPr sz="1000"/>
            </a:lvl7pPr>
            <a:lvl8pPr marL="3200080" indent="0">
              <a:buNone/>
              <a:defRPr sz="1000"/>
            </a:lvl8pPr>
            <a:lvl9pPr marL="3657234"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defTabSz="914309">
              <a:defRPr/>
            </a:pPr>
            <a:fld id="{DBA32C21-FD13-4697-ADCD-F9E33DDFF06F}" type="datetimeFigureOut">
              <a:rPr lang="vi-VN" smtClean="0">
                <a:solidFill>
                  <a:prstClr val="black">
                    <a:tint val="75000"/>
                  </a:prstClr>
                </a:solidFill>
              </a:rPr>
              <a:pPr defTabSz="914309">
                <a:defRPr/>
              </a:pPr>
              <a:t>11/08/2023</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defTabSz="914309">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309">
              <a:defRPr/>
            </a:pPr>
            <a:fld id="{2885D699-091F-4322-9983-565B97A178FD}" type="slidenum">
              <a:rPr lang="vi-VN" smtClean="0">
                <a:solidFill>
                  <a:prstClr val="black">
                    <a:tint val="75000"/>
                  </a:prstClr>
                </a:solidFill>
              </a:rPr>
              <a:pPr defTabSz="914309">
                <a:defRPr/>
              </a:pPr>
              <a:t>‹#›</a:t>
            </a:fld>
            <a:endParaRPr lang="vi-VN">
              <a:solidFill>
                <a:prstClr val="black">
                  <a:tint val="75000"/>
                </a:prstClr>
              </a:solidFill>
            </a:endParaRPr>
          </a:p>
        </p:txBody>
      </p:sp>
    </p:spTree>
    <p:extLst>
      <p:ext uri="{BB962C8B-B14F-4D97-AF65-F5344CB8AC3E}">
        <p14:creationId xmlns:p14="http://schemas.microsoft.com/office/powerpoint/2010/main" val="374181148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914309">
              <a:defRPr/>
            </a:pPr>
            <a:fld id="{DBA32C21-FD13-4697-ADCD-F9E33DDFF06F}" type="datetimeFigureOut">
              <a:rPr lang="vi-VN" smtClean="0">
                <a:solidFill>
                  <a:prstClr val="black">
                    <a:tint val="75000"/>
                  </a:prstClr>
                </a:solidFill>
              </a:rPr>
              <a:pPr defTabSz="914309">
                <a:defRPr/>
              </a:pPr>
              <a:t>11/08/2023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914309">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09">
              <a:defRPr/>
            </a:pPr>
            <a:fld id="{2885D699-091F-4322-9983-565B97A178FD}" type="slidenum">
              <a:rPr lang="vi-VN" smtClean="0">
                <a:solidFill>
                  <a:prstClr val="black">
                    <a:tint val="75000"/>
                  </a:prstClr>
                </a:solidFill>
              </a:rPr>
              <a:pPr defTabSz="914309">
                <a:defRPr/>
              </a:pPr>
              <a:t>‹#›</a:t>
            </a:fld>
            <a:endParaRPr lang="vi-VN">
              <a:solidFill>
                <a:prstClr val="black">
                  <a:tint val="75000"/>
                </a:prstClr>
              </a:solidFill>
            </a:endParaRPr>
          </a:p>
        </p:txBody>
      </p:sp>
    </p:spTree>
    <p:extLst>
      <p:ext uri="{BB962C8B-B14F-4D97-AF65-F5344CB8AC3E}">
        <p14:creationId xmlns:p14="http://schemas.microsoft.com/office/powerpoint/2010/main" val="387357759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3764" y="365209"/>
            <a:ext cx="2628558" cy="5813184"/>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091" y="365209"/>
            <a:ext cx="7733293" cy="581318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914309">
              <a:defRPr/>
            </a:pPr>
            <a:fld id="{DBA32C21-FD13-4697-ADCD-F9E33DDFF06F}" type="datetimeFigureOut">
              <a:rPr lang="vi-VN" smtClean="0">
                <a:solidFill>
                  <a:prstClr val="black">
                    <a:tint val="75000"/>
                  </a:prstClr>
                </a:solidFill>
              </a:rPr>
              <a:pPr defTabSz="914309">
                <a:defRPr/>
              </a:pPr>
              <a:t>11/08/2023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914309">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09">
              <a:defRPr/>
            </a:pPr>
            <a:fld id="{2885D699-091F-4322-9983-565B97A178FD}" type="slidenum">
              <a:rPr lang="vi-VN" smtClean="0">
                <a:solidFill>
                  <a:prstClr val="black">
                    <a:tint val="75000"/>
                  </a:prstClr>
                </a:solidFill>
              </a:rPr>
              <a:pPr defTabSz="914309">
                <a:defRPr/>
              </a:pPr>
              <a:t>‹#›</a:t>
            </a:fld>
            <a:endParaRPr lang="vi-VN">
              <a:solidFill>
                <a:prstClr val="black">
                  <a:tint val="75000"/>
                </a:prstClr>
              </a:solidFill>
            </a:endParaRPr>
          </a:p>
        </p:txBody>
      </p:sp>
    </p:spTree>
    <p:extLst>
      <p:ext uri="{BB962C8B-B14F-4D97-AF65-F5344CB8AC3E}">
        <p14:creationId xmlns:p14="http://schemas.microsoft.com/office/powerpoint/2010/main" val="1468706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4C4388EF-52D1-4258-9BE5-BCD010C7D4DE}" type="datetimeFigureOut">
              <a:rPr lang="zh-CN" altLang="en-US" smtClean="0"/>
              <a:t>2023/8/11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86875046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53391419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C4388EF-52D1-4258-9BE5-BCD010C7D4DE}" type="datetimeFigureOut">
              <a:rPr lang="zh-CN" altLang="en-US" smtClean="0"/>
              <a:t>2023/8/11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23985810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679" y="457307"/>
            <a:ext cx="3931725" cy="1600571"/>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2514" y="987654"/>
            <a:ext cx="6171397" cy="487475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679" y="2057877"/>
            <a:ext cx="3931725" cy="38124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C4388EF-52D1-4258-9BE5-BCD010C7D4DE}" type="datetimeFigureOut">
              <a:rPr lang="zh-CN" altLang="en-US" smtClean="0"/>
              <a:t>2023/8/11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208843549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679" y="457307"/>
            <a:ext cx="3931725" cy="1600571"/>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2514" y="987654"/>
            <a:ext cx="6171397" cy="487475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679" y="2057877"/>
            <a:ext cx="3931725" cy="38124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C4388EF-52D1-4258-9BE5-BCD010C7D4DE}" type="datetimeFigureOut">
              <a:rPr lang="zh-CN" altLang="en-US" smtClean="0"/>
              <a:t>2023/8/11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222650517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image" Target="../media/image1.jpg"/><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11.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image" Target="../media/image5.jp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092" y="365211"/>
            <a:ext cx="10514231" cy="1325870"/>
          </a:xfrm>
          <a:prstGeom prst="rect">
            <a:avLst/>
          </a:prstGeom>
        </p:spPr>
        <p:txBody>
          <a:bodyPr vert="horz" lIns="91436" tIns="45718" rIns="91436" bIns="45718" rtlCol="0" anchor="ctr">
            <a:normAutofit/>
          </a:bodyPr>
          <a:lstStyle/>
          <a:p>
            <a:r>
              <a:rPr lang="zh-CN" altLang="en-US"/>
              <a:t>单击此处编辑母版标题样式</a:t>
            </a:r>
          </a:p>
        </p:txBody>
      </p:sp>
      <p:sp>
        <p:nvSpPr>
          <p:cNvPr id="3" name="文本占位符 2"/>
          <p:cNvSpPr>
            <a:spLocks noGrp="1"/>
          </p:cNvSpPr>
          <p:nvPr>
            <p:ph type="body" idx="1"/>
          </p:nvPr>
        </p:nvSpPr>
        <p:spPr>
          <a:xfrm>
            <a:off x="838092" y="1826048"/>
            <a:ext cx="10514231" cy="4352346"/>
          </a:xfrm>
          <a:prstGeom prst="rect">
            <a:avLst/>
          </a:prstGeom>
        </p:spPr>
        <p:txBody>
          <a:bodyPr vert="horz" lIns="91436" tIns="45718" rIns="91436" bIns="45718"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092" y="6357823"/>
            <a:ext cx="2742843" cy="365210"/>
          </a:xfrm>
          <a:prstGeom prst="rect">
            <a:avLst/>
          </a:prstGeom>
        </p:spPr>
        <p:txBody>
          <a:bodyPr vert="horz" lIns="91436" tIns="45718" rIns="91436" bIns="45718" rtlCol="0" anchor="ctr"/>
          <a:lstStyle>
            <a:lvl1pPr algn="l">
              <a:defRPr sz="1200">
                <a:solidFill>
                  <a:schemeClr val="tx1">
                    <a:tint val="75000"/>
                  </a:schemeClr>
                </a:solidFill>
              </a:defRPr>
            </a:lvl1pPr>
          </a:lstStyle>
          <a:p>
            <a:fld id="{4C4388EF-52D1-4258-9BE5-BCD010C7D4DE}" type="datetimeFigureOut">
              <a:rPr lang="zh-CN" altLang="en-US" smtClean="0"/>
              <a:t>2023/8/11</a:t>
            </a:fld>
            <a:endParaRPr lang="zh-CN" altLang="en-US"/>
          </a:p>
        </p:txBody>
      </p:sp>
      <p:sp>
        <p:nvSpPr>
          <p:cNvPr id="5" name="页脚占位符 4"/>
          <p:cNvSpPr>
            <a:spLocks noGrp="1"/>
          </p:cNvSpPr>
          <p:nvPr>
            <p:ph type="ftr" sz="quarter" idx="3"/>
          </p:nvPr>
        </p:nvSpPr>
        <p:spPr>
          <a:xfrm>
            <a:off x="4038075" y="6357823"/>
            <a:ext cx="4114264" cy="365210"/>
          </a:xfrm>
          <a:prstGeom prst="rect">
            <a:avLst/>
          </a:prstGeom>
        </p:spPr>
        <p:txBody>
          <a:bodyPr vert="horz" lIns="91436" tIns="45718" rIns="91436" bIns="45718"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09480" y="6357823"/>
            <a:ext cx="2742843" cy="365210"/>
          </a:xfrm>
          <a:prstGeom prst="rect">
            <a:avLst/>
          </a:prstGeom>
        </p:spPr>
        <p:txBody>
          <a:bodyPr vert="horz" lIns="91436" tIns="45718" rIns="91436" bIns="45718" rtlCol="0" anchor="ctr"/>
          <a:lstStyle>
            <a:lvl1pPr algn="r">
              <a:defRPr sz="1200">
                <a:solidFill>
                  <a:schemeClr val="tx1">
                    <a:tint val="75000"/>
                  </a:schemeClr>
                </a:solidFill>
              </a:defRPr>
            </a:lvl1p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934026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521" y="274703"/>
            <a:ext cx="10971372" cy="1143265"/>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521" y="1600572"/>
            <a:ext cx="10971372" cy="4527011"/>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521" y="6357825"/>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9196EC2F-0988-4314-AD4B-24FF16D7B45E}" type="datetime1">
              <a:rPr lang="en-US" altLang="zh-CN" smtClean="0">
                <a:solidFill>
                  <a:prstClr val="black">
                    <a:tint val="75000"/>
                  </a:prstClr>
                </a:solidFill>
              </a:rPr>
              <a:pPr>
                <a:defRPr/>
              </a:pPr>
              <a:t>8/11/2023</a:t>
            </a:fld>
            <a:endParaRPr lang="en-US" dirty="0">
              <a:solidFill>
                <a:prstClr val="black">
                  <a:tint val="75000"/>
                </a:prstClr>
              </a:solidFill>
            </a:endParaRPr>
          </a:p>
        </p:txBody>
      </p:sp>
      <p:sp>
        <p:nvSpPr>
          <p:cNvPr id="5" name="Footer Placeholder 4"/>
          <p:cNvSpPr>
            <a:spLocks noGrp="1"/>
          </p:cNvSpPr>
          <p:nvPr>
            <p:ph type="ftr" sz="quarter" idx="3"/>
          </p:nvPr>
        </p:nvSpPr>
        <p:spPr>
          <a:xfrm>
            <a:off x="4165059" y="6357825"/>
            <a:ext cx="3860297" cy="365210"/>
          </a:xfrm>
          <a:prstGeom prst="rect">
            <a:avLst/>
          </a:prstGeom>
        </p:spPr>
        <p:txBody>
          <a:bodyPr vert="horz" lIns="91436" tIns="45718" rIns="91436" bIns="45718" rtlCol="0" anchor="ctr"/>
          <a:lstStyle>
            <a:lvl1pPr algn="ctr">
              <a:defRPr sz="16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6463" y="6357825"/>
            <a:ext cx="2844430" cy="365210"/>
          </a:xfrm>
          <a:prstGeom prst="rect">
            <a:avLst/>
          </a:prstGeom>
        </p:spPr>
        <p:txBody>
          <a:bodyPr vert="horz" lIns="91436" tIns="45718" rIns="91436" bIns="45718" rtlCol="0" anchor="ctr"/>
          <a:lstStyle>
            <a:lvl1pPr algn="r">
              <a:defRPr sz="1600">
                <a:solidFill>
                  <a:schemeClr val="tx1">
                    <a:tint val="75000"/>
                  </a:schemeClr>
                </a:solidFill>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759065102"/>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Lst>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hf hdr="0" ftr="0" dt="0"/>
  <p:txStyles>
    <p:titleStyle>
      <a:lvl1pPr algn="ctr" defTabSz="1219170" rtl="0" eaLnBrk="1" latinLnBrk="0" hangingPunct="1">
        <a:spcBef>
          <a:spcPct val="0"/>
        </a:spcBef>
        <a:buNone/>
        <a:defRPr sz="5900"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8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alphaModFix amt="62000"/>
            <a:lum/>
          </a:blip>
          <a:srcRect/>
          <a:stretch>
            <a:fillRect l="-5000" r="-5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091" y="365210"/>
            <a:ext cx="10514231" cy="1325870"/>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091" y="1826048"/>
            <a:ext cx="10514231" cy="435234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091" y="6357822"/>
            <a:ext cx="2742843" cy="365210"/>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309">
              <a:defRPr/>
            </a:pPr>
            <a:fld id="{DBA32C21-FD13-4697-ADCD-F9E33DDFF06F}" type="datetimeFigureOut">
              <a:rPr lang="vi-VN" smtClean="0">
                <a:solidFill>
                  <a:prstClr val="black">
                    <a:tint val="75000"/>
                  </a:prstClr>
                </a:solidFill>
              </a:rPr>
              <a:pPr defTabSz="914309">
                <a:defRPr/>
              </a:pPr>
              <a:t>11/08/2023</a:t>
            </a:fld>
            <a:endParaRPr lang="vi-VN">
              <a:solidFill>
                <a:prstClr val="black">
                  <a:tint val="75000"/>
                </a:prstClr>
              </a:solidFill>
            </a:endParaRPr>
          </a:p>
        </p:txBody>
      </p:sp>
      <p:sp>
        <p:nvSpPr>
          <p:cNvPr id="5" name="Footer Placeholder 4"/>
          <p:cNvSpPr>
            <a:spLocks noGrp="1"/>
          </p:cNvSpPr>
          <p:nvPr>
            <p:ph type="ftr" sz="quarter" idx="3"/>
          </p:nvPr>
        </p:nvSpPr>
        <p:spPr>
          <a:xfrm>
            <a:off x="4038075" y="6357822"/>
            <a:ext cx="4114264" cy="365210"/>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309">
              <a:defRPr/>
            </a:pPr>
            <a:endParaRPr lang="vi-VN">
              <a:solidFill>
                <a:prstClr val="black">
                  <a:tint val="75000"/>
                </a:prstClr>
              </a:solidFill>
            </a:endParaRPr>
          </a:p>
        </p:txBody>
      </p:sp>
      <p:sp>
        <p:nvSpPr>
          <p:cNvPr id="6" name="Slide Number Placeholder 5"/>
          <p:cNvSpPr>
            <a:spLocks noGrp="1"/>
          </p:cNvSpPr>
          <p:nvPr>
            <p:ph type="sldNum" sz="quarter" idx="4"/>
          </p:nvPr>
        </p:nvSpPr>
        <p:spPr>
          <a:xfrm>
            <a:off x="8609479" y="6357822"/>
            <a:ext cx="2742843" cy="365210"/>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309">
              <a:defRPr/>
            </a:pPr>
            <a:fld id="{2885D699-091F-4322-9983-565B97A178FD}" type="slidenum">
              <a:rPr lang="vi-VN" smtClean="0">
                <a:solidFill>
                  <a:prstClr val="black">
                    <a:tint val="75000"/>
                  </a:prstClr>
                </a:solidFill>
              </a:rPr>
              <a:pPr defTabSz="914309">
                <a:defRPr/>
              </a:pPr>
              <a:t>‹#›</a:t>
            </a:fld>
            <a:endParaRPr lang="vi-VN">
              <a:solidFill>
                <a:prstClr val="black">
                  <a:tint val="75000"/>
                </a:prstClr>
              </a:solidFill>
            </a:endParaRPr>
          </a:p>
        </p:txBody>
      </p:sp>
    </p:spTree>
    <p:extLst>
      <p:ext uri="{BB962C8B-B14F-4D97-AF65-F5344CB8AC3E}">
        <p14:creationId xmlns:p14="http://schemas.microsoft.com/office/powerpoint/2010/main" val="2135287482"/>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Lst>
  <p:txStyles>
    <p:titleStyle>
      <a:lvl1pPr algn="l" defTabSz="91430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77" indent="-228577"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1"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11/8/2023</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7515703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11/8/2023</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717608757"/>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Lst>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11/8/2023</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3404781561"/>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Lst>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11/8/2023</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363941391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Lst>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11/8/2023</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1589209868"/>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Lst>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11/8/2023</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1988393850"/>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Lst>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11/8/2023</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304848604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Lst>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11/8/2023</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3284714260"/>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Lst>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43.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3.xml"/><Relationship Id="rId1" Type="http://schemas.openxmlformats.org/officeDocument/2006/relationships/tags" Target="../tags/tag2.xml"/></Relationships>
</file>

<file path=ppt/slides/_rels/slide1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43.xml"/></Relationships>
</file>

<file path=ppt/slides/_rels/slide12.xml.rels><?xml version="1.0" encoding="UTF-8" standalone="yes"?>
<Relationships xmlns="http://schemas.openxmlformats.org/package/2006/relationships"><Relationship Id="rId3" Type="http://schemas.openxmlformats.org/officeDocument/2006/relationships/image" Target="../media/image8.tmp"/><Relationship Id="rId2" Type="http://schemas.openxmlformats.org/officeDocument/2006/relationships/notesSlide" Target="../notesSlides/notesSlide5.xml"/><Relationship Id="rId1" Type="http://schemas.openxmlformats.org/officeDocument/2006/relationships/slideLayout" Target="../slideLayouts/slideLayout43.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3.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43.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3.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43.xml"/></Relationships>
</file>

<file path=ppt/slides/_rels/slide1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9.xml"/><Relationship Id="rId1" Type="http://schemas.openxmlformats.org/officeDocument/2006/relationships/slideLayout" Target="../slideLayouts/slideLayout4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4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3.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43.xml"/><Relationship Id="rId4" Type="http://schemas.openxmlformats.org/officeDocument/2006/relationships/image" Target="../media/image16.png"/></Relationships>
</file>

<file path=ppt/slides/_rels/slide2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43.xml"/></Relationships>
</file>

<file path=ppt/slides/_rels/slide2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4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3.xml"/></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43.xml"/></Relationships>
</file>

<file path=ppt/slides/_rels/slide2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1.xml"/><Relationship Id="rId1" Type="http://schemas.openxmlformats.org/officeDocument/2006/relationships/slideLayout" Target="../slideLayouts/slideLayout43.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43.xml"/><Relationship Id="rId5" Type="http://schemas.openxmlformats.org/officeDocument/2006/relationships/image" Target="../media/image21.png"/><Relationship Id="rId4" Type="http://schemas.openxmlformats.org/officeDocument/2006/relationships/image" Target="../media/image20.svg"/></Relationships>
</file>

<file path=ppt/slides/_rels/slide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3.xml"/></Relationships>
</file>

<file path=ppt/slides/_rels/slide3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3.xml"/></Relationships>
</file>

<file path=ppt/slides/_rels/slide33.xml.rels><?xml version="1.0" encoding="UTF-8" standalone="yes"?>
<Relationships xmlns="http://schemas.openxmlformats.org/package/2006/relationships"><Relationship Id="rId2" Type="http://schemas.microsoft.com/office/2018/10/relationships/comments" Target="../comments/modernComment_212_9641AB9D.xml"/><Relationship Id="rId1" Type="http://schemas.openxmlformats.org/officeDocument/2006/relationships/slideLayout" Target="../slideLayouts/slideLayout43.xml"/></Relationships>
</file>

<file path=ppt/slides/_rels/slide3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3.xml"/></Relationships>
</file>

<file path=ppt/slides/_rels/slide3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3.xml"/><Relationship Id="rId1" Type="http://schemas.openxmlformats.org/officeDocument/2006/relationships/slideLayout" Target="../slideLayouts/slideLayout43.xml"/></Relationships>
</file>

<file path=ppt/slides/_rels/slide3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3.xml"/></Relationships>
</file>

<file path=ppt/slides/_rels/slide37.xml.rels><?xml version="1.0" encoding="UTF-8" standalone="yes"?>
<Relationships xmlns="http://schemas.openxmlformats.org/package/2006/relationships"><Relationship Id="rId8" Type="http://schemas.openxmlformats.org/officeDocument/2006/relationships/slide" Target="slide40.xml"/><Relationship Id="rId13" Type="http://schemas.openxmlformats.org/officeDocument/2006/relationships/slide" Target="slide45.xml"/><Relationship Id="rId18" Type="http://schemas.openxmlformats.org/officeDocument/2006/relationships/image" Target="../media/image29.png"/><Relationship Id="rId3" Type="http://schemas.openxmlformats.org/officeDocument/2006/relationships/slideLayout" Target="../slideLayouts/slideLayout50.xml"/><Relationship Id="rId7" Type="http://schemas.openxmlformats.org/officeDocument/2006/relationships/slide" Target="slide39.xml"/><Relationship Id="rId12" Type="http://schemas.openxmlformats.org/officeDocument/2006/relationships/slide" Target="slide44.xml"/><Relationship Id="rId17" Type="http://schemas.openxmlformats.org/officeDocument/2006/relationships/image" Target="../media/image28.gif"/><Relationship Id="rId2" Type="http://schemas.openxmlformats.org/officeDocument/2006/relationships/audio" Target="../media/media2.wav"/><Relationship Id="rId16" Type="http://schemas.openxmlformats.org/officeDocument/2006/relationships/image" Target="../media/image27.gif"/><Relationship Id="rId1" Type="http://schemas.microsoft.com/office/2007/relationships/media" Target="../media/media2.wav"/><Relationship Id="rId6" Type="http://schemas.openxmlformats.org/officeDocument/2006/relationships/slide" Target="slide38.xml"/><Relationship Id="rId11" Type="http://schemas.openxmlformats.org/officeDocument/2006/relationships/slide" Target="slide43.xml"/><Relationship Id="rId5" Type="http://schemas.openxmlformats.org/officeDocument/2006/relationships/image" Target="../media/image25.png"/><Relationship Id="rId15" Type="http://schemas.openxmlformats.org/officeDocument/2006/relationships/image" Target="../media/image26.gif"/><Relationship Id="rId10" Type="http://schemas.openxmlformats.org/officeDocument/2006/relationships/slide" Target="slide42.xml"/><Relationship Id="rId4" Type="http://schemas.openxmlformats.org/officeDocument/2006/relationships/image" Target="../media/image24.png"/><Relationship Id="rId9" Type="http://schemas.openxmlformats.org/officeDocument/2006/relationships/slide" Target="slide41.xml"/><Relationship Id="rId14" Type="http://schemas.openxmlformats.org/officeDocument/2006/relationships/slide" Target="slide47.xml"/></Relationships>
</file>

<file path=ppt/slides/_rels/slide38.xml.rels><?xml version="1.0" encoding="UTF-8" standalone="yes"?>
<Relationships xmlns="http://schemas.openxmlformats.org/package/2006/relationships"><Relationship Id="rId2" Type="http://schemas.openxmlformats.org/officeDocument/2006/relationships/slide" Target="slide37.xml"/><Relationship Id="rId1" Type="http://schemas.openxmlformats.org/officeDocument/2006/relationships/slideLayout" Target="../slideLayouts/slideLayout50.xml"/></Relationships>
</file>

<file path=ppt/slides/_rels/slide39.xml.rels><?xml version="1.0" encoding="UTF-8" standalone="yes"?>
<Relationships xmlns="http://schemas.openxmlformats.org/package/2006/relationships"><Relationship Id="rId2" Type="http://schemas.openxmlformats.org/officeDocument/2006/relationships/slide" Target="slide37.xml"/><Relationship Id="rId1" Type="http://schemas.openxmlformats.org/officeDocument/2006/relationships/slideLayout" Target="../slideLayouts/slideLayout50.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2" Type="http://schemas.openxmlformats.org/officeDocument/2006/relationships/slide" Target="slide37.xml"/><Relationship Id="rId1" Type="http://schemas.openxmlformats.org/officeDocument/2006/relationships/slideLayout" Target="../slideLayouts/slideLayout50.xml"/></Relationships>
</file>

<file path=ppt/slides/_rels/slide41.xml.rels><?xml version="1.0" encoding="UTF-8" standalone="yes"?>
<Relationships xmlns="http://schemas.openxmlformats.org/package/2006/relationships"><Relationship Id="rId2" Type="http://schemas.openxmlformats.org/officeDocument/2006/relationships/slide" Target="slide37.xml"/><Relationship Id="rId1" Type="http://schemas.openxmlformats.org/officeDocument/2006/relationships/slideLayout" Target="../slideLayouts/slideLayout50.xml"/></Relationships>
</file>

<file path=ppt/slides/_rels/slide42.xml.rels><?xml version="1.0" encoding="UTF-8" standalone="yes"?>
<Relationships xmlns="http://schemas.openxmlformats.org/package/2006/relationships"><Relationship Id="rId2" Type="http://schemas.openxmlformats.org/officeDocument/2006/relationships/slide" Target="slide37.xml"/><Relationship Id="rId1" Type="http://schemas.openxmlformats.org/officeDocument/2006/relationships/slideLayout" Target="../slideLayouts/slideLayout50.xml"/></Relationships>
</file>

<file path=ppt/slides/_rels/slide43.xml.rels><?xml version="1.0" encoding="UTF-8" standalone="yes"?>
<Relationships xmlns="http://schemas.openxmlformats.org/package/2006/relationships"><Relationship Id="rId2" Type="http://schemas.openxmlformats.org/officeDocument/2006/relationships/slide" Target="slide37.xml"/><Relationship Id="rId1" Type="http://schemas.openxmlformats.org/officeDocument/2006/relationships/slideLayout" Target="../slideLayouts/slideLayout50.xml"/></Relationships>
</file>

<file path=ppt/slides/_rels/slide44.xml.rels><?xml version="1.0" encoding="UTF-8" standalone="yes"?>
<Relationships xmlns="http://schemas.openxmlformats.org/package/2006/relationships"><Relationship Id="rId2" Type="http://schemas.openxmlformats.org/officeDocument/2006/relationships/slide" Target="slide37.xml"/><Relationship Id="rId1" Type="http://schemas.openxmlformats.org/officeDocument/2006/relationships/slideLayout" Target="../slideLayouts/slideLayout50.xml"/></Relationships>
</file>

<file path=ppt/slides/_rels/slide45.xml.rels><?xml version="1.0" encoding="UTF-8" standalone="yes"?>
<Relationships xmlns="http://schemas.openxmlformats.org/package/2006/relationships"><Relationship Id="rId2" Type="http://schemas.openxmlformats.org/officeDocument/2006/relationships/slide" Target="slide37.xml"/><Relationship Id="rId1" Type="http://schemas.openxmlformats.org/officeDocument/2006/relationships/slideLayout" Target="../slideLayouts/slideLayout50.xml"/></Relationships>
</file>

<file path=ppt/slides/_rels/slide4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4.xml"/><Relationship Id="rId1" Type="http://schemas.openxmlformats.org/officeDocument/2006/relationships/slideLayout" Target="../slideLayouts/slideLayout60.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3.xml"/></Relationships>
</file>

<file path=ppt/slides/_rels/slide4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6.xml"/><Relationship Id="rId1" Type="http://schemas.openxmlformats.org/officeDocument/2006/relationships/slideLayout" Target="../slideLayouts/slideLayout4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microsoft.com/office/2018/10/relationships/comments" Target="../comments/modernComment_200_8C34D650.xml"/><Relationship Id="rId2" Type="http://schemas.openxmlformats.org/officeDocument/2006/relationships/notesSlide" Target="../notesSlides/notesSlide2.xml"/><Relationship Id="rId1" Type="http://schemas.openxmlformats.org/officeDocument/2006/relationships/slideLayout" Target="../slideLayouts/slideLayout43.xml"/><Relationship Id="rId4" Type="http://schemas.openxmlformats.org/officeDocument/2006/relationships/image" Target="../media/image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924E8B5E-B427-4780-B3E4-FB0ABAD5AB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7859"/>
            <a:ext cx="12190413" cy="6857107"/>
          </a:xfrm>
          <a:prstGeom prst="rect">
            <a:avLst/>
          </a:prstGeom>
        </p:spPr>
      </p:pic>
      <p:sp>
        <p:nvSpPr>
          <p:cNvPr id="12" name="Subtitle 2">
            <a:extLst>
              <a:ext uri="{FF2B5EF4-FFF2-40B4-BE49-F238E27FC236}">
                <a16:creationId xmlns:a16="http://schemas.microsoft.com/office/drawing/2014/main" id="{874BE797-4ED1-4955-98E2-5FC882C5E463}"/>
              </a:ext>
            </a:extLst>
          </p:cNvPr>
          <p:cNvSpPr txBox="1">
            <a:spLocks/>
          </p:cNvSpPr>
          <p:nvPr/>
        </p:nvSpPr>
        <p:spPr>
          <a:xfrm>
            <a:off x="4206233" y="3364989"/>
            <a:ext cx="3777532" cy="322848"/>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1100" kern="1200">
                <a:solidFill>
                  <a:schemeClr val="bg1">
                    <a:lumMod val="50000"/>
                  </a:schemeClr>
                </a:solidFill>
                <a:latin typeface="Lato" panose="020F0502020204030203"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Lato" panose="020F0502020204030203"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Lato" panose="020F0502020204030203"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Lato" panose="020F0502020204030203"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Lato" panose="020F0502020204030203"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id-ID"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Professional Presentation Template</a:t>
            </a:r>
          </a:p>
        </p:txBody>
      </p:sp>
      <p:sp>
        <p:nvSpPr>
          <p:cNvPr id="4" name="Rectangle 2">
            <a:extLst>
              <a:ext uri="{FF2B5EF4-FFF2-40B4-BE49-F238E27FC236}">
                <a16:creationId xmlns:a16="http://schemas.microsoft.com/office/drawing/2014/main" id="{07460D9F-0901-8D7F-C66A-8335515A9E04}"/>
              </a:ext>
            </a:extLst>
          </p:cNvPr>
          <p:cNvSpPr txBox="1">
            <a:spLocks noChangeArrowheads="1"/>
          </p:cNvSpPr>
          <p:nvPr/>
        </p:nvSpPr>
        <p:spPr>
          <a:xfrm>
            <a:off x="3085099" y="1480604"/>
            <a:ext cx="6019800" cy="1470025"/>
          </a:xfrm>
          <a:prstGeom prst="rect">
            <a:avLst/>
          </a:prstGeom>
        </p:spPr>
        <p:txBody>
          <a:bodyPr/>
          <a:lstStyle>
            <a:lvl1pPr algn="ctr" defTabSz="1219170" rtl="0" eaLnBrk="1" latinLnBrk="0" hangingPunct="1">
              <a:spcBef>
                <a:spcPct val="0"/>
              </a:spcBef>
              <a:buNone/>
              <a:defRPr sz="5900" kern="1200">
                <a:solidFill>
                  <a:schemeClr val="tx1"/>
                </a:solidFill>
                <a:latin typeface="+mj-lt"/>
                <a:ea typeface="+mj-ea"/>
                <a:cs typeface="+mj-cs"/>
              </a:defRPr>
            </a:lvl1pPr>
          </a:lstStyle>
          <a:p>
            <a:r>
              <a:rPr lang="en-US" altLang="en-US" sz="4000" dirty="0" err="1">
                <a:solidFill>
                  <a:schemeClr val="tx2"/>
                </a:solidFill>
              </a:rPr>
              <a:t>Chủ</a:t>
            </a:r>
            <a:r>
              <a:rPr lang="en-US" altLang="en-US" sz="4000" dirty="0">
                <a:solidFill>
                  <a:schemeClr val="tx2"/>
                </a:solidFill>
              </a:rPr>
              <a:t> </a:t>
            </a:r>
            <a:r>
              <a:rPr lang="en-US" altLang="en-US" sz="4000" dirty="0" err="1">
                <a:solidFill>
                  <a:schemeClr val="tx2"/>
                </a:solidFill>
              </a:rPr>
              <a:t>đề</a:t>
            </a:r>
            <a:r>
              <a:rPr lang="en-US" altLang="en-US" sz="4000" dirty="0">
                <a:solidFill>
                  <a:schemeClr val="tx2"/>
                </a:solidFill>
              </a:rPr>
              <a:t> 8</a:t>
            </a:r>
            <a:br>
              <a:rPr lang="en-US" altLang="en-US" sz="2600" dirty="0">
                <a:solidFill>
                  <a:schemeClr val="tx2"/>
                </a:solidFill>
              </a:rPr>
            </a:br>
            <a:r>
              <a:rPr lang="en-US" altLang="en-US" sz="8000" dirty="0">
                <a:solidFill>
                  <a:schemeClr val="tx2"/>
                </a:solidFill>
              </a:rPr>
              <a:t>SINH THÁI</a:t>
            </a:r>
            <a:endParaRPr lang="en-US" altLang="en-US" sz="8000" dirty="0"/>
          </a:p>
        </p:txBody>
      </p:sp>
    </p:spTree>
    <p:extLst>
      <p:ext uri="{BB962C8B-B14F-4D97-AF65-F5344CB8AC3E}">
        <p14:creationId xmlns:p14="http://schemas.microsoft.com/office/powerpoint/2010/main" val="146242499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750"/>
                                        <p:tgtEl>
                                          <p:spTgt spid="3"/>
                                        </p:tgtEl>
                                      </p:cBhvr>
                                    </p:animEffect>
                                  </p:childTnLst>
                                </p:cTn>
                              </p:par>
                            </p:childTnLst>
                          </p:cTn>
                        </p:par>
                        <p:par>
                          <p:cTn id="8" fill="hold">
                            <p:stCondLst>
                              <p:cond delay="750"/>
                            </p:stCondLst>
                            <p:childTnLst>
                              <p:par>
                                <p:cTn id="9" presetID="22" presetClass="entr" presetSubtype="8"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组合 34">
            <a:extLst>
              <a:ext uri="{FF2B5EF4-FFF2-40B4-BE49-F238E27FC236}">
                <a16:creationId xmlns:a16="http://schemas.microsoft.com/office/drawing/2014/main" id="{726D422D-69E6-4930-85D2-3AEB939F61F8}"/>
              </a:ext>
            </a:extLst>
          </p:cNvPr>
          <p:cNvGrpSpPr/>
          <p:nvPr/>
        </p:nvGrpSpPr>
        <p:grpSpPr>
          <a:xfrm>
            <a:off x="2192895" y="1629913"/>
            <a:ext cx="6024626" cy="660203"/>
            <a:chOff x="6258063" y="2559305"/>
            <a:chExt cx="5241573" cy="528839"/>
          </a:xfrm>
          <a:solidFill>
            <a:srgbClr val="3E8F9A"/>
          </a:solidFill>
        </p:grpSpPr>
        <p:sp>
          <p:nvSpPr>
            <p:cNvPr id="36" name="Freeform 10">
              <a:extLst>
                <a:ext uri="{FF2B5EF4-FFF2-40B4-BE49-F238E27FC236}">
                  <a16:creationId xmlns:a16="http://schemas.microsoft.com/office/drawing/2014/main" id="{32B1672F-F879-48AF-8C01-A37DF2B6F57D}"/>
                </a:ext>
              </a:extLst>
            </p:cNvPr>
            <p:cNvSpPr>
              <a:spLocks/>
            </p:cNvSpPr>
            <p:nvPr/>
          </p:nvSpPr>
          <p:spPr bwMode="auto">
            <a:xfrm>
              <a:off x="7046723" y="2579384"/>
              <a:ext cx="4452913" cy="508760"/>
            </a:xfrm>
            <a:custGeom>
              <a:avLst/>
              <a:gdLst>
                <a:gd name="T0" fmla="*/ 97 w 8676"/>
                <a:gd name="T1" fmla="*/ 0 h 884"/>
                <a:gd name="T2" fmla="*/ 8475 w 8676"/>
                <a:gd name="T3" fmla="*/ 0 h 884"/>
                <a:gd name="T4" fmla="*/ 8676 w 8676"/>
                <a:gd name="T5" fmla="*/ 202 h 884"/>
                <a:gd name="T6" fmla="*/ 8676 w 8676"/>
                <a:gd name="T7" fmla="*/ 788 h 884"/>
                <a:gd name="T8" fmla="*/ 8579 w 8676"/>
                <a:gd name="T9" fmla="*/ 884 h 884"/>
                <a:gd name="T10" fmla="*/ 97 w 8676"/>
                <a:gd name="T11" fmla="*/ 884 h 884"/>
                <a:gd name="T12" fmla="*/ 0 w 8676"/>
                <a:gd name="T13" fmla="*/ 788 h 884"/>
                <a:gd name="T14" fmla="*/ 0 w 8676"/>
                <a:gd name="T15" fmla="*/ 96 h 884"/>
                <a:gd name="T16" fmla="*/ 97 w 8676"/>
                <a:gd name="T17" fmla="*/ 0 h 8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76" h="884">
                  <a:moveTo>
                    <a:pt x="97" y="0"/>
                  </a:moveTo>
                  <a:lnTo>
                    <a:pt x="8475" y="0"/>
                  </a:lnTo>
                  <a:lnTo>
                    <a:pt x="8676" y="202"/>
                  </a:lnTo>
                  <a:lnTo>
                    <a:pt x="8676" y="788"/>
                  </a:lnTo>
                  <a:cubicBezTo>
                    <a:pt x="8676" y="841"/>
                    <a:pt x="8632" y="884"/>
                    <a:pt x="8579" y="884"/>
                  </a:cubicBezTo>
                  <a:lnTo>
                    <a:pt x="97" y="884"/>
                  </a:lnTo>
                  <a:cubicBezTo>
                    <a:pt x="44" y="884"/>
                    <a:pt x="0" y="841"/>
                    <a:pt x="0" y="788"/>
                  </a:cubicBezTo>
                  <a:lnTo>
                    <a:pt x="0" y="96"/>
                  </a:lnTo>
                  <a:cubicBezTo>
                    <a:pt x="0" y="43"/>
                    <a:pt x="44" y="0"/>
                    <a:pt x="97" y="0"/>
                  </a:cubicBezTo>
                  <a:close/>
                </a:path>
              </a:pathLst>
            </a:custGeom>
            <a:noFill/>
            <a:ln w="10" cap="flat" cmpd="sng">
              <a:solidFill>
                <a:srgbClr val="B17656"/>
              </a:solidFill>
              <a:round/>
              <a:headEnd/>
              <a:tailEnd/>
            </a:ln>
          </p:spPr>
          <p:txBody>
            <a:bodyPr lIns="68562" tIns="34281" rIns="68562" bIns="34281"/>
            <a:lstStyle/>
            <a:p>
              <a:pPr algn="ctr"/>
              <a:endParaRPr lang="zh-CN" altLang="en-US" sz="2000" dirty="0">
                <a:solidFill>
                  <a:srgbClr val="002060"/>
                </a:solidFill>
                <a:latin typeface="Times" panose="020B0500000000000000" pitchFamily="34" charset="0"/>
                <a:ea typeface="Times" panose="020B0500000000000000" pitchFamily="34" charset="0"/>
                <a:cs typeface="Times" panose="020B0500000000000000" pitchFamily="34" charset="0"/>
              </a:endParaRPr>
            </a:p>
          </p:txBody>
        </p:sp>
        <p:sp>
          <p:nvSpPr>
            <p:cNvPr id="37" name="TextBox 105">
              <a:extLst>
                <a:ext uri="{FF2B5EF4-FFF2-40B4-BE49-F238E27FC236}">
                  <a16:creationId xmlns:a16="http://schemas.microsoft.com/office/drawing/2014/main" id="{10BEDE42-3D91-47EA-91F9-B2C2BF96E76C}"/>
                </a:ext>
              </a:extLst>
            </p:cNvPr>
            <p:cNvSpPr txBox="1">
              <a:spLocks noChangeArrowheads="1"/>
            </p:cNvSpPr>
            <p:nvPr/>
          </p:nvSpPr>
          <p:spPr bwMode="auto">
            <a:xfrm rot="16200000">
              <a:off x="8905227" y="689896"/>
              <a:ext cx="505371" cy="4244189"/>
            </a:xfrm>
            <a:prstGeom prst="rect">
              <a:avLst/>
            </a:prstGeom>
            <a:noFill/>
            <a:ln w="9525">
              <a:noFill/>
              <a:miter lim="800000"/>
              <a:headEnd/>
              <a:tailEnd/>
            </a:ln>
          </p:spPr>
          <p:txBody>
            <a:bodyPr vert="eaVert" wrap="none" lIns="68562" tIns="34281" rIns="68562" bIns="34281">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eaLnBrk="1" hangingPunct="1"/>
              <a:r>
                <a:rPr lang="en-US" altLang="zh-CN" sz="3200" dirty="0" err="1">
                  <a:solidFill>
                    <a:srgbClr val="002060"/>
                  </a:solidFill>
                  <a:latin typeface="Times" panose="020B0500000000000000" pitchFamily="34" charset="0"/>
                  <a:ea typeface="Times" panose="020B0500000000000000" pitchFamily="34" charset="0"/>
                  <a:cs typeface="Times" panose="020B0500000000000000" pitchFamily="34" charset="0"/>
                </a:rPr>
                <a:t>Môi</a:t>
              </a:r>
              <a:r>
                <a:rPr lang="en-US" altLang="zh-CN" sz="3200"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altLang="zh-CN" sz="3200" dirty="0" err="1">
                  <a:solidFill>
                    <a:srgbClr val="002060"/>
                  </a:solidFill>
                  <a:latin typeface="Times" panose="020B0500000000000000" pitchFamily="34" charset="0"/>
                  <a:ea typeface="Times" panose="020B0500000000000000" pitchFamily="34" charset="0"/>
                  <a:cs typeface="Times" panose="020B0500000000000000" pitchFamily="34" charset="0"/>
                </a:rPr>
                <a:t>trường</a:t>
              </a:r>
              <a:r>
                <a:rPr lang="en-US" altLang="zh-CN" sz="3200"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altLang="zh-CN" sz="3200" dirty="0" err="1">
                  <a:solidFill>
                    <a:srgbClr val="002060"/>
                  </a:solidFill>
                  <a:latin typeface="Times" panose="020B0500000000000000" pitchFamily="34" charset="0"/>
                  <a:ea typeface="Times" panose="020B0500000000000000" pitchFamily="34" charset="0"/>
                  <a:cs typeface="Times" panose="020B0500000000000000" pitchFamily="34" charset="0"/>
                </a:rPr>
                <a:t>sống</a:t>
              </a:r>
              <a:r>
                <a:rPr lang="en-US" altLang="zh-CN" sz="3200"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altLang="zh-CN" sz="3200" dirty="0" err="1">
                  <a:solidFill>
                    <a:srgbClr val="002060"/>
                  </a:solidFill>
                  <a:latin typeface="Times" panose="020B0500000000000000" pitchFamily="34" charset="0"/>
                  <a:ea typeface="Times" panose="020B0500000000000000" pitchFamily="34" charset="0"/>
                  <a:cs typeface="Times" panose="020B0500000000000000" pitchFamily="34" charset="0"/>
                </a:rPr>
                <a:t>của</a:t>
              </a:r>
              <a:r>
                <a:rPr lang="en-US" altLang="zh-CN" sz="3200"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altLang="zh-CN" sz="3200" dirty="0" err="1">
                  <a:solidFill>
                    <a:srgbClr val="002060"/>
                  </a:solidFill>
                  <a:latin typeface="Times" panose="020B0500000000000000" pitchFamily="34" charset="0"/>
                  <a:ea typeface="Times" panose="020B0500000000000000" pitchFamily="34" charset="0"/>
                  <a:cs typeface="Times" panose="020B0500000000000000" pitchFamily="34" charset="0"/>
                </a:rPr>
                <a:t>sinh</a:t>
              </a:r>
              <a:r>
                <a:rPr lang="en-US" altLang="zh-CN" sz="3200"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altLang="zh-CN" sz="3200" dirty="0" err="1">
                  <a:solidFill>
                    <a:srgbClr val="002060"/>
                  </a:solidFill>
                  <a:latin typeface="Times" panose="020B0500000000000000" pitchFamily="34" charset="0"/>
                  <a:ea typeface="Times" panose="020B0500000000000000" pitchFamily="34" charset="0"/>
                  <a:cs typeface="Times" panose="020B0500000000000000" pitchFamily="34" charset="0"/>
                </a:rPr>
                <a:t>vật</a:t>
              </a:r>
              <a:endParaRPr lang="zh-CN" altLang="en-US" sz="3200" dirty="0">
                <a:solidFill>
                  <a:srgbClr val="002060"/>
                </a:solidFill>
                <a:latin typeface="Times" panose="020B0500000000000000" pitchFamily="34" charset="0"/>
                <a:ea typeface="Times" panose="020B0500000000000000" pitchFamily="34" charset="0"/>
                <a:cs typeface="Times" panose="020B0500000000000000" pitchFamily="34" charset="0"/>
              </a:endParaRPr>
            </a:p>
          </p:txBody>
        </p:sp>
        <p:sp>
          <p:nvSpPr>
            <p:cNvPr id="38" name="TextBox 106">
              <a:extLst>
                <a:ext uri="{FF2B5EF4-FFF2-40B4-BE49-F238E27FC236}">
                  <a16:creationId xmlns:a16="http://schemas.microsoft.com/office/drawing/2014/main" id="{73E6E99D-1809-4593-8FAA-1901EA0AB64A}"/>
                </a:ext>
              </a:extLst>
            </p:cNvPr>
            <p:cNvSpPr txBox="1">
              <a:spLocks noChangeArrowheads="1"/>
            </p:cNvSpPr>
            <p:nvPr/>
          </p:nvSpPr>
          <p:spPr bwMode="auto">
            <a:xfrm>
              <a:off x="6258063" y="2633460"/>
              <a:ext cx="507795" cy="449915"/>
            </a:xfrm>
            <a:prstGeom prst="rect">
              <a:avLst/>
            </a:prstGeom>
            <a:solidFill>
              <a:srgbClr val="B17656"/>
            </a:solidFill>
            <a:ln w="9525">
              <a:noFill/>
              <a:miter lim="800000"/>
              <a:headEnd/>
              <a:tailEnd/>
            </a:ln>
          </p:spPr>
          <p:txBody>
            <a:bodyPr wrap="square" lIns="68562" tIns="34281" rIns="68562" bIns="34281">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eaLnBrk="1" hangingPunct="1"/>
              <a:r>
                <a:rPr lang="en-US" altLang="zh-CN" sz="3200" dirty="0">
                  <a:solidFill>
                    <a:srgbClr val="002060"/>
                  </a:solidFill>
                  <a:latin typeface="华文新魏" panose="02010800040101010101" pitchFamily="2" charset="-122"/>
                  <a:ea typeface="华文新魏" panose="02010800040101010101" pitchFamily="2" charset="-122"/>
                </a:rPr>
                <a:t>I/</a:t>
              </a:r>
              <a:endParaRPr lang="zh-CN" altLang="en-US" sz="3200" dirty="0">
                <a:solidFill>
                  <a:srgbClr val="002060"/>
                </a:solidFill>
                <a:latin typeface="华文新魏" panose="02010800040101010101" pitchFamily="2" charset="-122"/>
                <a:ea typeface="华文新魏" panose="02010800040101010101" pitchFamily="2" charset="-122"/>
              </a:endParaRPr>
            </a:p>
          </p:txBody>
        </p:sp>
      </p:grpSp>
      <p:sp>
        <p:nvSpPr>
          <p:cNvPr id="52" name="MH_Others_2">
            <a:extLst>
              <a:ext uri="{FF2B5EF4-FFF2-40B4-BE49-F238E27FC236}">
                <a16:creationId xmlns:a16="http://schemas.microsoft.com/office/drawing/2014/main" id="{FDB258E1-1750-4A06-A89D-6D666F8B9950}"/>
              </a:ext>
            </a:extLst>
          </p:cNvPr>
          <p:cNvSpPr txBox="1"/>
          <p:nvPr>
            <p:custDataLst>
              <p:tags r:id="rId1"/>
            </p:custDataLst>
          </p:nvPr>
        </p:nvSpPr>
        <p:spPr>
          <a:xfrm>
            <a:off x="4664530" y="440843"/>
            <a:ext cx="2861352" cy="615553"/>
          </a:xfrm>
          <a:prstGeom prst="rect">
            <a:avLst/>
          </a:prstGeom>
          <a:noFill/>
        </p:spPr>
        <p:txBody>
          <a:bodyPr wrap="square" lIns="0" tIns="0" rIns="0" bIns="0">
            <a:spAutoFit/>
          </a:bodyPr>
          <a:lstStyle/>
          <a:p>
            <a:pPr algn="ctr" eaLnBrk="1" hangingPunct="1">
              <a:defRPr/>
            </a:pPr>
            <a:r>
              <a:rPr lang="en-US" altLang="zh-CN" sz="4000" b="1" noProof="1">
                <a:solidFill>
                  <a:srgbClr val="FF0000"/>
                </a:solidFill>
                <a:latin typeface="华文新魏" panose="02010800040101010101" pitchFamily="2" charset="-122"/>
                <a:ea typeface="华文新魏" panose="02010800040101010101" pitchFamily="2" charset="-122"/>
                <a:sym typeface="Arial" panose="020B0604020202020204" pitchFamily="34" charset="0"/>
              </a:rPr>
              <a:t>NỘI DUNG</a:t>
            </a:r>
            <a:endParaRPr lang="zh-CN" altLang="en-US" sz="4000" b="1" noProof="1">
              <a:solidFill>
                <a:srgbClr val="FF0000"/>
              </a:solidFill>
              <a:latin typeface="华文新魏" panose="02010800040101010101" pitchFamily="2" charset="-122"/>
              <a:ea typeface="华文新魏" panose="02010800040101010101" pitchFamily="2" charset="-122"/>
              <a:sym typeface="Arial" panose="020B0604020202020204" pitchFamily="34" charset="0"/>
            </a:endParaRPr>
          </a:p>
        </p:txBody>
      </p:sp>
      <p:grpSp>
        <p:nvGrpSpPr>
          <p:cNvPr id="2" name="组合 34">
            <a:extLst>
              <a:ext uri="{FF2B5EF4-FFF2-40B4-BE49-F238E27FC236}">
                <a16:creationId xmlns:a16="http://schemas.microsoft.com/office/drawing/2014/main" id="{3667A11B-201A-5E06-B1AA-2A6A37A5B9C5}"/>
              </a:ext>
            </a:extLst>
          </p:cNvPr>
          <p:cNvGrpSpPr/>
          <p:nvPr/>
        </p:nvGrpSpPr>
        <p:grpSpPr>
          <a:xfrm>
            <a:off x="2192895" y="2769591"/>
            <a:ext cx="6024626" cy="660203"/>
            <a:chOff x="6258063" y="2559305"/>
            <a:chExt cx="5241573" cy="528839"/>
          </a:xfrm>
          <a:solidFill>
            <a:srgbClr val="3E8F9A"/>
          </a:solidFill>
        </p:grpSpPr>
        <p:sp>
          <p:nvSpPr>
            <p:cNvPr id="3" name="Freeform 10">
              <a:extLst>
                <a:ext uri="{FF2B5EF4-FFF2-40B4-BE49-F238E27FC236}">
                  <a16:creationId xmlns:a16="http://schemas.microsoft.com/office/drawing/2014/main" id="{8D395FAC-679D-8F87-5C5E-651ED5038773}"/>
                </a:ext>
              </a:extLst>
            </p:cNvPr>
            <p:cNvSpPr>
              <a:spLocks/>
            </p:cNvSpPr>
            <p:nvPr/>
          </p:nvSpPr>
          <p:spPr bwMode="auto">
            <a:xfrm>
              <a:off x="7046723" y="2579384"/>
              <a:ext cx="4452913" cy="508760"/>
            </a:xfrm>
            <a:custGeom>
              <a:avLst/>
              <a:gdLst>
                <a:gd name="T0" fmla="*/ 97 w 8676"/>
                <a:gd name="T1" fmla="*/ 0 h 884"/>
                <a:gd name="T2" fmla="*/ 8475 w 8676"/>
                <a:gd name="T3" fmla="*/ 0 h 884"/>
                <a:gd name="T4" fmla="*/ 8676 w 8676"/>
                <a:gd name="T5" fmla="*/ 202 h 884"/>
                <a:gd name="T6" fmla="*/ 8676 w 8676"/>
                <a:gd name="T7" fmla="*/ 788 h 884"/>
                <a:gd name="T8" fmla="*/ 8579 w 8676"/>
                <a:gd name="T9" fmla="*/ 884 h 884"/>
                <a:gd name="T10" fmla="*/ 97 w 8676"/>
                <a:gd name="T11" fmla="*/ 884 h 884"/>
                <a:gd name="T12" fmla="*/ 0 w 8676"/>
                <a:gd name="T13" fmla="*/ 788 h 884"/>
                <a:gd name="T14" fmla="*/ 0 w 8676"/>
                <a:gd name="T15" fmla="*/ 96 h 884"/>
                <a:gd name="T16" fmla="*/ 97 w 8676"/>
                <a:gd name="T17" fmla="*/ 0 h 8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76" h="884">
                  <a:moveTo>
                    <a:pt x="97" y="0"/>
                  </a:moveTo>
                  <a:lnTo>
                    <a:pt x="8475" y="0"/>
                  </a:lnTo>
                  <a:lnTo>
                    <a:pt x="8676" y="202"/>
                  </a:lnTo>
                  <a:lnTo>
                    <a:pt x="8676" y="788"/>
                  </a:lnTo>
                  <a:cubicBezTo>
                    <a:pt x="8676" y="841"/>
                    <a:pt x="8632" y="884"/>
                    <a:pt x="8579" y="884"/>
                  </a:cubicBezTo>
                  <a:lnTo>
                    <a:pt x="97" y="884"/>
                  </a:lnTo>
                  <a:cubicBezTo>
                    <a:pt x="44" y="884"/>
                    <a:pt x="0" y="841"/>
                    <a:pt x="0" y="788"/>
                  </a:cubicBezTo>
                  <a:lnTo>
                    <a:pt x="0" y="96"/>
                  </a:lnTo>
                  <a:cubicBezTo>
                    <a:pt x="0" y="43"/>
                    <a:pt x="44" y="0"/>
                    <a:pt x="97" y="0"/>
                  </a:cubicBezTo>
                  <a:close/>
                </a:path>
              </a:pathLst>
            </a:custGeom>
            <a:noFill/>
            <a:ln w="10" cap="flat" cmpd="sng">
              <a:solidFill>
                <a:srgbClr val="B17656"/>
              </a:solidFill>
              <a:round/>
              <a:headEnd/>
              <a:tailEnd/>
            </a:ln>
          </p:spPr>
          <p:txBody>
            <a:bodyPr lIns="68562" tIns="34281" rIns="68562" bIns="34281"/>
            <a:lstStyle/>
            <a:p>
              <a:pPr algn="ctr"/>
              <a:endParaRPr lang="zh-CN" altLang="en-US" sz="2000" dirty="0">
                <a:solidFill>
                  <a:srgbClr val="002060"/>
                </a:solidFill>
                <a:latin typeface="Times" panose="020B0500000000000000" pitchFamily="34" charset="0"/>
                <a:ea typeface="Times" panose="020B0500000000000000" pitchFamily="34" charset="0"/>
                <a:cs typeface="Times" panose="020B0500000000000000" pitchFamily="34" charset="0"/>
              </a:endParaRPr>
            </a:p>
          </p:txBody>
        </p:sp>
        <p:sp>
          <p:nvSpPr>
            <p:cNvPr id="4" name="TextBox 105">
              <a:extLst>
                <a:ext uri="{FF2B5EF4-FFF2-40B4-BE49-F238E27FC236}">
                  <a16:creationId xmlns:a16="http://schemas.microsoft.com/office/drawing/2014/main" id="{9FBF97CB-A33D-14D4-A2BC-5C52A529F031}"/>
                </a:ext>
              </a:extLst>
            </p:cNvPr>
            <p:cNvSpPr txBox="1">
              <a:spLocks noChangeArrowheads="1"/>
            </p:cNvSpPr>
            <p:nvPr/>
          </p:nvSpPr>
          <p:spPr bwMode="auto">
            <a:xfrm rot="16200000">
              <a:off x="8905227" y="1556672"/>
              <a:ext cx="505371" cy="2510637"/>
            </a:xfrm>
            <a:prstGeom prst="rect">
              <a:avLst/>
            </a:prstGeom>
            <a:noFill/>
            <a:ln w="9525">
              <a:noFill/>
              <a:miter lim="800000"/>
              <a:headEnd/>
              <a:tailEnd/>
            </a:ln>
          </p:spPr>
          <p:txBody>
            <a:bodyPr vert="eaVert" wrap="none" lIns="68562" tIns="34281" rIns="68562" bIns="34281">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eaLnBrk="1" hangingPunct="1"/>
              <a:r>
                <a:rPr lang="en-US" altLang="zh-CN" sz="3200" dirty="0" err="1">
                  <a:solidFill>
                    <a:srgbClr val="002060"/>
                  </a:solidFill>
                  <a:latin typeface="Times" panose="020B0500000000000000" pitchFamily="34" charset="0"/>
                  <a:ea typeface="Times" panose="020B0500000000000000" pitchFamily="34" charset="0"/>
                  <a:cs typeface="Times" panose="020B0500000000000000" pitchFamily="34" charset="0"/>
                </a:rPr>
                <a:t>Nhân</a:t>
              </a:r>
              <a:r>
                <a:rPr lang="en-US" altLang="zh-CN" sz="3200"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altLang="zh-CN" sz="3200" dirty="0" err="1">
                  <a:solidFill>
                    <a:srgbClr val="002060"/>
                  </a:solidFill>
                  <a:latin typeface="Times" panose="020B0500000000000000" pitchFamily="34" charset="0"/>
                  <a:ea typeface="Times" panose="020B0500000000000000" pitchFamily="34" charset="0"/>
                  <a:cs typeface="Times" panose="020B0500000000000000" pitchFamily="34" charset="0"/>
                </a:rPr>
                <a:t>tố</a:t>
              </a:r>
              <a:r>
                <a:rPr lang="en-US" altLang="zh-CN" sz="3200"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altLang="zh-CN" sz="3200" dirty="0" err="1">
                  <a:solidFill>
                    <a:srgbClr val="002060"/>
                  </a:solidFill>
                  <a:latin typeface="Times" panose="020B0500000000000000" pitchFamily="34" charset="0"/>
                  <a:ea typeface="Times" panose="020B0500000000000000" pitchFamily="34" charset="0"/>
                  <a:cs typeface="Times" panose="020B0500000000000000" pitchFamily="34" charset="0"/>
                </a:rPr>
                <a:t>sinh</a:t>
              </a:r>
              <a:r>
                <a:rPr lang="en-US" altLang="zh-CN" sz="3200"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altLang="zh-CN" sz="3200" dirty="0" err="1">
                  <a:solidFill>
                    <a:srgbClr val="002060"/>
                  </a:solidFill>
                  <a:latin typeface="Times" panose="020B0500000000000000" pitchFamily="34" charset="0"/>
                  <a:ea typeface="Times" panose="020B0500000000000000" pitchFamily="34" charset="0"/>
                  <a:cs typeface="Times" panose="020B0500000000000000" pitchFamily="34" charset="0"/>
                </a:rPr>
                <a:t>thái</a:t>
              </a:r>
              <a:endParaRPr lang="zh-CN" altLang="en-US" sz="3200" dirty="0">
                <a:solidFill>
                  <a:srgbClr val="002060"/>
                </a:solidFill>
                <a:latin typeface="Times" panose="020B0500000000000000" pitchFamily="34" charset="0"/>
                <a:ea typeface="Times" panose="020B0500000000000000" pitchFamily="34" charset="0"/>
                <a:cs typeface="Times" panose="020B0500000000000000" pitchFamily="34" charset="0"/>
              </a:endParaRPr>
            </a:p>
          </p:txBody>
        </p:sp>
        <p:sp>
          <p:nvSpPr>
            <p:cNvPr id="5" name="TextBox 106">
              <a:extLst>
                <a:ext uri="{FF2B5EF4-FFF2-40B4-BE49-F238E27FC236}">
                  <a16:creationId xmlns:a16="http://schemas.microsoft.com/office/drawing/2014/main" id="{45B6AE60-D1E1-3AD9-E771-B180CC37D3A9}"/>
                </a:ext>
              </a:extLst>
            </p:cNvPr>
            <p:cNvSpPr txBox="1">
              <a:spLocks noChangeArrowheads="1"/>
            </p:cNvSpPr>
            <p:nvPr/>
          </p:nvSpPr>
          <p:spPr bwMode="auto">
            <a:xfrm>
              <a:off x="6258063" y="2633460"/>
              <a:ext cx="507795" cy="449915"/>
            </a:xfrm>
            <a:prstGeom prst="rect">
              <a:avLst/>
            </a:prstGeom>
            <a:solidFill>
              <a:srgbClr val="B17656"/>
            </a:solidFill>
            <a:ln w="9525">
              <a:noFill/>
              <a:miter lim="800000"/>
              <a:headEnd/>
              <a:tailEnd/>
            </a:ln>
          </p:spPr>
          <p:txBody>
            <a:bodyPr wrap="square" lIns="68562" tIns="34281" rIns="68562" bIns="34281">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eaLnBrk="1" hangingPunct="1"/>
              <a:r>
                <a:rPr lang="en-US" altLang="zh-CN" sz="3200" dirty="0">
                  <a:solidFill>
                    <a:srgbClr val="002060"/>
                  </a:solidFill>
                  <a:latin typeface="华文新魏" panose="02010800040101010101" pitchFamily="2" charset="-122"/>
                  <a:ea typeface="华文新魏" panose="02010800040101010101" pitchFamily="2" charset="-122"/>
                </a:rPr>
                <a:t>II/</a:t>
              </a:r>
              <a:endParaRPr lang="zh-CN" altLang="en-US" sz="3200" dirty="0">
                <a:solidFill>
                  <a:srgbClr val="002060"/>
                </a:solidFill>
                <a:latin typeface="华文新魏" panose="02010800040101010101" pitchFamily="2" charset="-122"/>
                <a:ea typeface="华文新魏" panose="02010800040101010101" pitchFamily="2" charset="-122"/>
              </a:endParaRPr>
            </a:p>
          </p:txBody>
        </p:sp>
      </p:grpSp>
      <p:grpSp>
        <p:nvGrpSpPr>
          <p:cNvPr id="6" name="组合 34">
            <a:extLst>
              <a:ext uri="{FF2B5EF4-FFF2-40B4-BE49-F238E27FC236}">
                <a16:creationId xmlns:a16="http://schemas.microsoft.com/office/drawing/2014/main" id="{585B26E1-7ACA-FD83-2B2D-5961669245BF}"/>
              </a:ext>
            </a:extLst>
          </p:cNvPr>
          <p:cNvGrpSpPr/>
          <p:nvPr/>
        </p:nvGrpSpPr>
        <p:grpSpPr>
          <a:xfrm>
            <a:off x="2054087" y="3905043"/>
            <a:ext cx="6163434" cy="660201"/>
            <a:chOff x="6258063" y="2559307"/>
            <a:chExt cx="5241573" cy="528837"/>
          </a:xfrm>
          <a:solidFill>
            <a:srgbClr val="3E8F9A"/>
          </a:solidFill>
        </p:grpSpPr>
        <p:sp>
          <p:nvSpPr>
            <p:cNvPr id="7" name="Freeform 10">
              <a:extLst>
                <a:ext uri="{FF2B5EF4-FFF2-40B4-BE49-F238E27FC236}">
                  <a16:creationId xmlns:a16="http://schemas.microsoft.com/office/drawing/2014/main" id="{AA08C057-8FDB-0810-B01B-8658751FC3D6}"/>
                </a:ext>
              </a:extLst>
            </p:cNvPr>
            <p:cNvSpPr>
              <a:spLocks/>
            </p:cNvSpPr>
            <p:nvPr/>
          </p:nvSpPr>
          <p:spPr bwMode="auto">
            <a:xfrm>
              <a:off x="7046723" y="2579384"/>
              <a:ext cx="4452913" cy="508760"/>
            </a:xfrm>
            <a:custGeom>
              <a:avLst/>
              <a:gdLst>
                <a:gd name="T0" fmla="*/ 97 w 8676"/>
                <a:gd name="T1" fmla="*/ 0 h 884"/>
                <a:gd name="T2" fmla="*/ 8475 w 8676"/>
                <a:gd name="T3" fmla="*/ 0 h 884"/>
                <a:gd name="T4" fmla="*/ 8676 w 8676"/>
                <a:gd name="T5" fmla="*/ 202 h 884"/>
                <a:gd name="T6" fmla="*/ 8676 w 8676"/>
                <a:gd name="T7" fmla="*/ 788 h 884"/>
                <a:gd name="T8" fmla="*/ 8579 w 8676"/>
                <a:gd name="T9" fmla="*/ 884 h 884"/>
                <a:gd name="T10" fmla="*/ 97 w 8676"/>
                <a:gd name="T11" fmla="*/ 884 h 884"/>
                <a:gd name="T12" fmla="*/ 0 w 8676"/>
                <a:gd name="T13" fmla="*/ 788 h 884"/>
                <a:gd name="T14" fmla="*/ 0 w 8676"/>
                <a:gd name="T15" fmla="*/ 96 h 884"/>
                <a:gd name="T16" fmla="*/ 97 w 8676"/>
                <a:gd name="T17" fmla="*/ 0 h 8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76" h="884">
                  <a:moveTo>
                    <a:pt x="97" y="0"/>
                  </a:moveTo>
                  <a:lnTo>
                    <a:pt x="8475" y="0"/>
                  </a:lnTo>
                  <a:lnTo>
                    <a:pt x="8676" y="202"/>
                  </a:lnTo>
                  <a:lnTo>
                    <a:pt x="8676" y="788"/>
                  </a:lnTo>
                  <a:cubicBezTo>
                    <a:pt x="8676" y="841"/>
                    <a:pt x="8632" y="884"/>
                    <a:pt x="8579" y="884"/>
                  </a:cubicBezTo>
                  <a:lnTo>
                    <a:pt x="97" y="884"/>
                  </a:lnTo>
                  <a:cubicBezTo>
                    <a:pt x="44" y="884"/>
                    <a:pt x="0" y="841"/>
                    <a:pt x="0" y="788"/>
                  </a:cubicBezTo>
                  <a:lnTo>
                    <a:pt x="0" y="96"/>
                  </a:lnTo>
                  <a:cubicBezTo>
                    <a:pt x="0" y="43"/>
                    <a:pt x="44" y="0"/>
                    <a:pt x="97" y="0"/>
                  </a:cubicBezTo>
                  <a:close/>
                </a:path>
              </a:pathLst>
            </a:custGeom>
            <a:noFill/>
            <a:ln w="10" cap="flat" cmpd="sng">
              <a:solidFill>
                <a:srgbClr val="B17656"/>
              </a:solidFill>
              <a:round/>
              <a:headEnd/>
              <a:tailEnd/>
            </a:ln>
          </p:spPr>
          <p:txBody>
            <a:bodyPr lIns="68562" tIns="34281" rIns="68562" bIns="34281"/>
            <a:lstStyle/>
            <a:p>
              <a:pPr algn="ctr"/>
              <a:endParaRPr lang="zh-CN" altLang="en-US" sz="2000" dirty="0">
                <a:solidFill>
                  <a:srgbClr val="002060"/>
                </a:solidFill>
                <a:latin typeface="Times" panose="020B0500000000000000" pitchFamily="34" charset="0"/>
                <a:ea typeface="Times" panose="020B0500000000000000" pitchFamily="34" charset="0"/>
                <a:cs typeface="Times" panose="020B0500000000000000" pitchFamily="34" charset="0"/>
              </a:endParaRPr>
            </a:p>
          </p:txBody>
        </p:sp>
        <p:sp>
          <p:nvSpPr>
            <p:cNvPr id="8" name="TextBox 105">
              <a:extLst>
                <a:ext uri="{FF2B5EF4-FFF2-40B4-BE49-F238E27FC236}">
                  <a16:creationId xmlns:a16="http://schemas.microsoft.com/office/drawing/2014/main" id="{D0164806-1950-F2BD-D3DE-7F5FC03F7AEB}"/>
                </a:ext>
              </a:extLst>
            </p:cNvPr>
            <p:cNvSpPr txBox="1">
              <a:spLocks noChangeArrowheads="1"/>
            </p:cNvSpPr>
            <p:nvPr/>
          </p:nvSpPr>
          <p:spPr bwMode="auto">
            <a:xfrm rot="16200000">
              <a:off x="8905227" y="1533142"/>
              <a:ext cx="505371" cy="2557701"/>
            </a:xfrm>
            <a:prstGeom prst="rect">
              <a:avLst/>
            </a:prstGeom>
            <a:noFill/>
            <a:ln w="9525">
              <a:noFill/>
              <a:miter lim="800000"/>
              <a:headEnd/>
              <a:tailEnd/>
            </a:ln>
          </p:spPr>
          <p:txBody>
            <a:bodyPr vert="eaVert" wrap="none" lIns="68562" tIns="34281" rIns="68562" bIns="34281">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eaLnBrk="1" hangingPunct="1"/>
              <a:r>
                <a:rPr lang="en-US" altLang="zh-CN" sz="3200" dirty="0" err="1">
                  <a:solidFill>
                    <a:srgbClr val="002060"/>
                  </a:solidFill>
                  <a:latin typeface="Times" panose="020B0500000000000000" pitchFamily="34" charset="0"/>
                  <a:ea typeface="Times" panose="020B0500000000000000" pitchFamily="34" charset="0"/>
                  <a:cs typeface="Times" panose="020B0500000000000000" pitchFamily="34" charset="0"/>
                </a:rPr>
                <a:t>Giới</a:t>
              </a:r>
              <a:r>
                <a:rPr lang="en-US" altLang="zh-CN" sz="3200"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altLang="zh-CN" sz="3200" dirty="0" err="1">
                  <a:solidFill>
                    <a:srgbClr val="002060"/>
                  </a:solidFill>
                  <a:latin typeface="Times" panose="020B0500000000000000" pitchFamily="34" charset="0"/>
                  <a:ea typeface="Times" panose="020B0500000000000000" pitchFamily="34" charset="0"/>
                  <a:cs typeface="Times" panose="020B0500000000000000" pitchFamily="34" charset="0"/>
                </a:rPr>
                <a:t>hạn</a:t>
              </a:r>
              <a:r>
                <a:rPr lang="en-US" altLang="zh-CN" sz="3200"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altLang="zh-CN" sz="3200" dirty="0" err="1">
                  <a:solidFill>
                    <a:srgbClr val="002060"/>
                  </a:solidFill>
                  <a:latin typeface="Times" panose="020B0500000000000000" pitchFamily="34" charset="0"/>
                  <a:ea typeface="Times" panose="020B0500000000000000" pitchFamily="34" charset="0"/>
                  <a:cs typeface="Times" panose="020B0500000000000000" pitchFamily="34" charset="0"/>
                </a:rPr>
                <a:t>sinh</a:t>
              </a:r>
              <a:r>
                <a:rPr lang="en-US" altLang="zh-CN" sz="3200"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altLang="zh-CN" sz="3200" dirty="0" err="1">
                  <a:solidFill>
                    <a:srgbClr val="002060"/>
                  </a:solidFill>
                  <a:latin typeface="Times" panose="020B0500000000000000" pitchFamily="34" charset="0"/>
                  <a:ea typeface="Times" panose="020B0500000000000000" pitchFamily="34" charset="0"/>
                  <a:cs typeface="Times" panose="020B0500000000000000" pitchFamily="34" charset="0"/>
                </a:rPr>
                <a:t>thái</a:t>
              </a:r>
              <a:endParaRPr lang="zh-CN" altLang="en-US" sz="3200" dirty="0">
                <a:solidFill>
                  <a:srgbClr val="002060"/>
                </a:solidFill>
                <a:latin typeface="Times" panose="020B0500000000000000" pitchFamily="34" charset="0"/>
                <a:ea typeface="Times" panose="020B0500000000000000" pitchFamily="34" charset="0"/>
                <a:cs typeface="Times" panose="020B0500000000000000" pitchFamily="34" charset="0"/>
              </a:endParaRPr>
            </a:p>
          </p:txBody>
        </p:sp>
        <p:sp>
          <p:nvSpPr>
            <p:cNvPr id="9" name="TextBox 106">
              <a:extLst>
                <a:ext uri="{FF2B5EF4-FFF2-40B4-BE49-F238E27FC236}">
                  <a16:creationId xmlns:a16="http://schemas.microsoft.com/office/drawing/2014/main" id="{26C87A22-EE23-1778-2B9E-1F353160A9B7}"/>
                </a:ext>
              </a:extLst>
            </p:cNvPr>
            <p:cNvSpPr txBox="1">
              <a:spLocks noChangeArrowheads="1"/>
            </p:cNvSpPr>
            <p:nvPr/>
          </p:nvSpPr>
          <p:spPr bwMode="auto">
            <a:xfrm>
              <a:off x="6258063" y="2633460"/>
              <a:ext cx="558125" cy="449915"/>
            </a:xfrm>
            <a:prstGeom prst="rect">
              <a:avLst/>
            </a:prstGeom>
            <a:solidFill>
              <a:srgbClr val="B17656"/>
            </a:solidFill>
            <a:ln w="9525">
              <a:noFill/>
              <a:miter lim="800000"/>
              <a:headEnd/>
              <a:tailEnd/>
            </a:ln>
          </p:spPr>
          <p:txBody>
            <a:bodyPr wrap="square" lIns="68562" tIns="34281" rIns="68562" bIns="34281">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eaLnBrk="1" hangingPunct="1"/>
              <a:r>
                <a:rPr lang="en-US" altLang="zh-CN" sz="3200" dirty="0">
                  <a:solidFill>
                    <a:srgbClr val="002060"/>
                  </a:solidFill>
                  <a:latin typeface="华文新魏" panose="02010800040101010101" pitchFamily="2" charset="-122"/>
                  <a:ea typeface="华文新魏" panose="02010800040101010101" pitchFamily="2" charset="-122"/>
                </a:rPr>
                <a:t>III/</a:t>
              </a:r>
              <a:endParaRPr lang="zh-CN" altLang="en-US" sz="3200" dirty="0">
                <a:solidFill>
                  <a:srgbClr val="002060"/>
                </a:solidFill>
                <a:latin typeface="华文新魏" panose="02010800040101010101" pitchFamily="2" charset="-122"/>
                <a:ea typeface="华文新魏" panose="02010800040101010101" pitchFamily="2" charset="-122"/>
              </a:endParaRPr>
            </a:p>
          </p:txBody>
        </p:sp>
      </p:grpSp>
    </p:spTree>
    <p:extLst>
      <p:ext uri="{BB962C8B-B14F-4D97-AF65-F5344CB8AC3E}">
        <p14:creationId xmlns:p14="http://schemas.microsoft.com/office/powerpoint/2010/main" val="75163194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52"/>
                                        </p:tgtEl>
                                        <p:attrNameLst>
                                          <p:attrName>style.visibility</p:attrName>
                                        </p:attrNameLst>
                                      </p:cBhvr>
                                      <p:to>
                                        <p:strVal val="visible"/>
                                      </p:to>
                                    </p:set>
                                    <p:anim by="(-#ppt_w*2)" calcmode="lin" valueType="num">
                                      <p:cBhvr rctx="PPT">
                                        <p:cTn id="7" dur="500" autoRev="1" fill="hold">
                                          <p:stCondLst>
                                            <p:cond delay="0"/>
                                          </p:stCondLst>
                                        </p:cTn>
                                        <p:tgtEl>
                                          <p:spTgt spid="52"/>
                                        </p:tgtEl>
                                        <p:attrNameLst>
                                          <p:attrName>ppt_w</p:attrName>
                                        </p:attrNameLst>
                                      </p:cBhvr>
                                    </p:anim>
                                    <p:anim by="(#ppt_w*0.50)" calcmode="lin" valueType="num">
                                      <p:cBhvr>
                                        <p:cTn id="8" dur="500" decel="50000" autoRev="1" fill="hold">
                                          <p:stCondLst>
                                            <p:cond delay="0"/>
                                          </p:stCondLst>
                                        </p:cTn>
                                        <p:tgtEl>
                                          <p:spTgt spid="52"/>
                                        </p:tgtEl>
                                        <p:attrNameLst>
                                          <p:attrName>ppt_x</p:attrName>
                                        </p:attrNameLst>
                                      </p:cBhvr>
                                    </p:anim>
                                    <p:anim from="(-#ppt_h/2)" to="(#ppt_y)" calcmode="lin" valueType="num">
                                      <p:cBhvr>
                                        <p:cTn id="9" dur="1000" fill="hold">
                                          <p:stCondLst>
                                            <p:cond delay="0"/>
                                          </p:stCondLst>
                                        </p:cTn>
                                        <p:tgtEl>
                                          <p:spTgt spid="52"/>
                                        </p:tgtEl>
                                        <p:attrNameLst>
                                          <p:attrName>ppt_y</p:attrName>
                                        </p:attrNameLst>
                                      </p:cBhvr>
                                    </p:anim>
                                    <p:animRot by="21600000">
                                      <p:cBhvr>
                                        <p:cTn id="10" dur="1000" fill="hold">
                                          <p:stCondLst>
                                            <p:cond delay="0"/>
                                          </p:stCondLst>
                                        </p:cTn>
                                        <p:tgtEl>
                                          <p:spTgt spid="52"/>
                                        </p:tgtEl>
                                        <p:attrNameLst>
                                          <p:attrName>r</p:attrName>
                                        </p:attrNameLst>
                                      </p:cBhvr>
                                    </p:animRot>
                                  </p:childTnLst>
                                </p:cTn>
                              </p:par>
                            </p:childTnLst>
                          </p:cTn>
                        </p:par>
                        <p:par>
                          <p:cTn id="11" fill="hold">
                            <p:stCondLst>
                              <p:cond delay="1600"/>
                            </p:stCondLst>
                            <p:childTnLst>
                              <p:par>
                                <p:cTn id="12" presetID="2" presetClass="entr" presetSubtype="4" fill="hold" nodeType="afterEffect">
                                  <p:stCondLst>
                                    <p:cond delay="0"/>
                                  </p:stCondLst>
                                  <p:childTnLst>
                                    <p:set>
                                      <p:cBhvr>
                                        <p:cTn id="13" dur="1" fill="hold">
                                          <p:stCondLst>
                                            <p:cond delay="0"/>
                                          </p:stCondLst>
                                        </p:cTn>
                                        <p:tgtEl>
                                          <p:spTgt spid="35"/>
                                        </p:tgtEl>
                                        <p:attrNameLst>
                                          <p:attrName>style.visibility</p:attrName>
                                        </p:attrNameLst>
                                      </p:cBhvr>
                                      <p:to>
                                        <p:strVal val="visible"/>
                                      </p:to>
                                    </p:set>
                                    <p:anim calcmode="lin" valueType="num">
                                      <p:cBhvr additive="base">
                                        <p:cTn id="14" dur="500" fill="hold"/>
                                        <p:tgtEl>
                                          <p:spTgt spid="35"/>
                                        </p:tgtEl>
                                        <p:attrNameLst>
                                          <p:attrName>ppt_x</p:attrName>
                                        </p:attrNameLst>
                                      </p:cBhvr>
                                      <p:tavLst>
                                        <p:tav tm="0">
                                          <p:val>
                                            <p:strVal val="#ppt_x"/>
                                          </p:val>
                                        </p:tav>
                                        <p:tav tm="100000">
                                          <p:val>
                                            <p:strVal val="#ppt_x"/>
                                          </p:val>
                                        </p:tav>
                                      </p:tavLst>
                                    </p:anim>
                                    <p:anim calcmode="lin" valueType="num">
                                      <p:cBhvr additive="base">
                                        <p:cTn id="15" dur="500" fill="hold"/>
                                        <p:tgtEl>
                                          <p:spTgt spid="35"/>
                                        </p:tgtEl>
                                        <p:attrNameLst>
                                          <p:attrName>ppt_y</p:attrName>
                                        </p:attrNameLst>
                                      </p:cBhvr>
                                      <p:tavLst>
                                        <p:tav tm="0">
                                          <p:val>
                                            <p:strVal val="1+#ppt_h/2"/>
                                          </p:val>
                                        </p:tav>
                                        <p:tav tm="100000">
                                          <p:val>
                                            <p:strVal val="#ppt_y"/>
                                          </p:val>
                                        </p:tav>
                                      </p:tavLst>
                                    </p:anim>
                                  </p:childTnLst>
                                </p:cTn>
                              </p:par>
                            </p:childTnLst>
                          </p:cTn>
                        </p:par>
                        <p:par>
                          <p:cTn id="16" fill="hold">
                            <p:stCondLst>
                              <p:cond delay="2100"/>
                            </p:stCondLst>
                            <p:childTnLst>
                              <p:par>
                                <p:cTn id="17" presetID="2" presetClass="entr" presetSubtype="4"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2600"/>
                            </p:stCondLst>
                            <p:childTnLst>
                              <p:par>
                                <p:cTn id="22" presetID="2" presetClass="entr" presetSubtype="4"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ppt_x"/>
                                          </p:val>
                                        </p:tav>
                                        <p:tav tm="100000">
                                          <p:val>
                                            <p:strVal val="#ppt_x"/>
                                          </p:val>
                                        </p:tav>
                                      </p:tavLst>
                                    </p:anim>
                                    <p:anim calcmode="lin" valueType="num">
                                      <p:cBhvr additive="base">
                                        <p:cTn id="2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F2E50546-E1AA-B60E-0DC5-2B894365A1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49" y="-233354"/>
            <a:ext cx="12190413" cy="6857107"/>
          </a:xfrm>
          <a:prstGeom prst="rect">
            <a:avLst/>
          </a:prstGeom>
        </p:spPr>
      </p:pic>
      <p:grpSp>
        <p:nvGrpSpPr>
          <p:cNvPr id="3" name="组合 34">
            <a:extLst>
              <a:ext uri="{FF2B5EF4-FFF2-40B4-BE49-F238E27FC236}">
                <a16:creationId xmlns:a16="http://schemas.microsoft.com/office/drawing/2014/main" id="{679963DC-4A03-73C1-5AB4-73BA1D346B83}"/>
              </a:ext>
            </a:extLst>
          </p:cNvPr>
          <p:cNvGrpSpPr/>
          <p:nvPr/>
        </p:nvGrpSpPr>
        <p:grpSpPr>
          <a:xfrm>
            <a:off x="2345632" y="2095052"/>
            <a:ext cx="8916081" cy="1100148"/>
            <a:chOff x="6431056" y="2579384"/>
            <a:chExt cx="5068580" cy="631825"/>
          </a:xfrm>
          <a:solidFill>
            <a:srgbClr val="3E8F9A"/>
          </a:solidFill>
        </p:grpSpPr>
        <p:sp>
          <p:nvSpPr>
            <p:cNvPr id="4" name="Freeform 10">
              <a:extLst>
                <a:ext uri="{FF2B5EF4-FFF2-40B4-BE49-F238E27FC236}">
                  <a16:creationId xmlns:a16="http://schemas.microsoft.com/office/drawing/2014/main" id="{63800D47-C357-BEEC-6A67-41D794367310}"/>
                </a:ext>
              </a:extLst>
            </p:cNvPr>
            <p:cNvSpPr>
              <a:spLocks/>
            </p:cNvSpPr>
            <p:nvPr/>
          </p:nvSpPr>
          <p:spPr bwMode="auto">
            <a:xfrm>
              <a:off x="7046723" y="2579384"/>
              <a:ext cx="4452913" cy="508760"/>
            </a:xfrm>
            <a:custGeom>
              <a:avLst/>
              <a:gdLst>
                <a:gd name="T0" fmla="*/ 97 w 8676"/>
                <a:gd name="T1" fmla="*/ 0 h 884"/>
                <a:gd name="T2" fmla="*/ 8475 w 8676"/>
                <a:gd name="T3" fmla="*/ 0 h 884"/>
                <a:gd name="T4" fmla="*/ 8676 w 8676"/>
                <a:gd name="T5" fmla="*/ 202 h 884"/>
                <a:gd name="T6" fmla="*/ 8676 w 8676"/>
                <a:gd name="T7" fmla="*/ 788 h 884"/>
                <a:gd name="T8" fmla="*/ 8579 w 8676"/>
                <a:gd name="T9" fmla="*/ 884 h 884"/>
                <a:gd name="T10" fmla="*/ 97 w 8676"/>
                <a:gd name="T11" fmla="*/ 884 h 884"/>
                <a:gd name="T12" fmla="*/ 0 w 8676"/>
                <a:gd name="T13" fmla="*/ 788 h 884"/>
                <a:gd name="T14" fmla="*/ 0 w 8676"/>
                <a:gd name="T15" fmla="*/ 96 h 884"/>
                <a:gd name="T16" fmla="*/ 97 w 8676"/>
                <a:gd name="T17" fmla="*/ 0 h 8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76" h="884">
                  <a:moveTo>
                    <a:pt x="97" y="0"/>
                  </a:moveTo>
                  <a:lnTo>
                    <a:pt x="8475" y="0"/>
                  </a:lnTo>
                  <a:lnTo>
                    <a:pt x="8676" y="202"/>
                  </a:lnTo>
                  <a:lnTo>
                    <a:pt x="8676" y="788"/>
                  </a:lnTo>
                  <a:cubicBezTo>
                    <a:pt x="8676" y="841"/>
                    <a:pt x="8632" y="884"/>
                    <a:pt x="8579" y="884"/>
                  </a:cubicBezTo>
                  <a:lnTo>
                    <a:pt x="97" y="884"/>
                  </a:lnTo>
                  <a:cubicBezTo>
                    <a:pt x="44" y="884"/>
                    <a:pt x="0" y="841"/>
                    <a:pt x="0" y="788"/>
                  </a:cubicBezTo>
                  <a:lnTo>
                    <a:pt x="0" y="96"/>
                  </a:lnTo>
                  <a:cubicBezTo>
                    <a:pt x="0" y="43"/>
                    <a:pt x="44" y="0"/>
                    <a:pt x="97" y="0"/>
                  </a:cubicBezTo>
                  <a:close/>
                </a:path>
              </a:pathLst>
            </a:custGeom>
            <a:noFill/>
            <a:ln w="10" cap="flat" cmpd="sng">
              <a:solidFill>
                <a:srgbClr val="B17656"/>
              </a:solidFill>
              <a:round/>
              <a:headEnd/>
              <a:tailEnd/>
            </a:ln>
          </p:spPr>
          <p:txBody>
            <a:bodyPr lIns="68562" tIns="34281" rIns="68562" bIns="34281"/>
            <a:lstStyle/>
            <a:p>
              <a:pPr algn="ctr"/>
              <a:endParaRPr lang="zh-CN" altLang="en-US" sz="3600" dirty="0">
                <a:solidFill>
                  <a:srgbClr val="002060"/>
                </a:solidFill>
                <a:latin typeface="Times" panose="020B0500000000000000" pitchFamily="34" charset="0"/>
                <a:ea typeface="Times" panose="020B0500000000000000" pitchFamily="34" charset="0"/>
                <a:cs typeface="Times" panose="020B0500000000000000" pitchFamily="34" charset="0"/>
              </a:endParaRPr>
            </a:p>
          </p:txBody>
        </p:sp>
        <p:sp>
          <p:nvSpPr>
            <p:cNvPr id="5" name="TextBox 105">
              <a:extLst>
                <a:ext uri="{FF2B5EF4-FFF2-40B4-BE49-F238E27FC236}">
                  <a16:creationId xmlns:a16="http://schemas.microsoft.com/office/drawing/2014/main" id="{44D6491B-769E-272E-94AA-A83A65B0C423}"/>
                </a:ext>
              </a:extLst>
            </p:cNvPr>
            <p:cNvSpPr txBox="1">
              <a:spLocks noChangeArrowheads="1"/>
            </p:cNvSpPr>
            <p:nvPr/>
          </p:nvSpPr>
          <p:spPr bwMode="auto">
            <a:xfrm rot="16200000">
              <a:off x="9015910" y="727483"/>
              <a:ext cx="572229" cy="4395223"/>
            </a:xfrm>
            <a:prstGeom prst="rect">
              <a:avLst/>
            </a:prstGeom>
            <a:noFill/>
            <a:ln w="9525">
              <a:noFill/>
              <a:miter lim="800000"/>
              <a:headEnd/>
              <a:tailEnd/>
            </a:ln>
          </p:spPr>
          <p:txBody>
            <a:bodyPr vert="eaVert" wrap="none" lIns="68562" tIns="34281" rIns="68562" bIns="34281">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eaLnBrk="1" hangingPunct="1"/>
              <a:r>
                <a:rPr lang="en-US" altLang="zh-CN" sz="3600" dirty="0">
                  <a:solidFill>
                    <a:srgbClr val="002060"/>
                  </a:solidFill>
                  <a:latin typeface="Times" panose="020B0500000000000000" pitchFamily="34" charset="0"/>
                  <a:ea typeface="Times" panose="020B0500000000000000" pitchFamily="34" charset="0"/>
                  <a:cs typeface="Times" panose="020B0500000000000000" pitchFamily="34" charset="0"/>
                </a:rPr>
                <a:t>MÔI TRƯỜNG SỐNG CỦA SINH VẬT</a:t>
              </a:r>
              <a:endParaRPr lang="zh-CN" altLang="en-US" sz="3600" dirty="0">
                <a:solidFill>
                  <a:srgbClr val="002060"/>
                </a:solidFill>
                <a:latin typeface="Times" panose="020B0500000000000000" pitchFamily="34" charset="0"/>
                <a:ea typeface="Times" panose="020B0500000000000000" pitchFamily="34" charset="0"/>
                <a:cs typeface="Times" panose="020B0500000000000000" pitchFamily="34" charset="0"/>
              </a:endParaRPr>
            </a:p>
          </p:txBody>
        </p:sp>
        <p:sp>
          <p:nvSpPr>
            <p:cNvPr id="6" name="TextBox 106">
              <a:extLst>
                <a:ext uri="{FF2B5EF4-FFF2-40B4-BE49-F238E27FC236}">
                  <a16:creationId xmlns:a16="http://schemas.microsoft.com/office/drawing/2014/main" id="{2E545B96-51B7-54D7-265A-0265024C008A}"/>
                </a:ext>
              </a:extLst>
            </p:cNvPr>
            <p:cNvSpPr txBox="1">
              <a:spLocks noChangeArrowheads="1"/>
            </p:cNvSpPr>
            <p:nvPr/>
          </p:nvSpPr>
          <p:spPr bwMode="auto">
            <a:xfrm>
              <a:off x="6431056" y="2645238"/>
              <a:ext cx="467082" cy="357926"/>
            </a:xfrm>
            <a:prstGeom prst="rect">
              <a:avLst/>
            </a:prstGeom>
            <a:solidFill>
              <a:srgbClr val="B17656"/>
            </a:solidFill>
            <a:ln w="9525">
              <a:noFill/>
              <a:miter lim="800000"/>
              <a:headEnd/>
              <a:tailEnd/>
            </a:ln>
          </p:spPr>
          <p:txBody>
            <a:bodyPr wrap="square" lIns="68562" tIns="34281" rIns="68562" bIns="34281">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eaLnBrk="1" hangingPunct="1"/>
              <a:r>
                <a:rPr lang="en-US" altLang="zh-CN" sz="3600" dirty="0">
                  <a:solidFill>
                    <a:srgbClr val="002060"/>
                  </a:solidFill>
                  <a:latin typeface="华文新魏" panose="02010800040101010101" pitchFamily="2" charset="-122"/>
                  <a:ea typeface="华文新魏" panose="02010800040101010101" pitchFamily="2" charset="-122"/>
                </a:rPr>
                <a:t>I/</a:t>
              </a:r>
              <a:endParaRPr lang="zh-CN" altLang="en-US" sz="3600" dirty="0">
                <a:solidFill>
                  <a:srgbClr val="002060"/>
                </a:solidFill>
                <a:latin typeface="华文新魏" panose="02010800040101010101" pitchFamily="2" charset="-122"/>
                <a:ea typeface="华文新魏" panose="02010800040101010101" pitchFamily="2" charset="-122"/>
              </a:endParaRPr>
            </a:p>
          </p:txBody>
        </p:sp>
      </p:grpSp>
    </p:spTree>
    <p:extLst>
      <p:ext uri="{BB962C8B-B14F-4D97-AF65-F5344CB8AC3E}">
        <p14:creationId xmlns:p14="http://schemas.microsoft.com/office/powerpoint/2010/main" val="80480406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750"/>
                                        <p:tgtEl>
                                          <p:spTgt spid="2"/>
                                        </p:tgtEl>
                                      </p:cBhvr>
                                    </p:animEffect>
                                  </p:childTnLst>
                                </p:cTn>
                              </p:par>
                            </p:childTnLst>
                          </p:cTn>
                        </p:par>
                        <p:par>
                          <p:cTn id="8" fill="hold">
                            <p:stCondLst>
                              <p:cond delay="750"/>
                            </p:stCondLst>
                            <p:childTnLst>
                              <p:par>
                                <p:cTn id="9" presetID="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id="{F0FC0F70-AC76-4EA2-86EB-0B407A4ACBB5}"/>
              </a:ext>
            </a:extLst>
          </p:cNvPr>
          <p:cNvGrpSpPr/>
          <p:nvPr/>
        </p:nvGrpSpPr>
        <p:grpSpPr>
          <a:xfrm>
            <a:off x="0" y="273813"/>
            <a:ext cx="12190413" cy="714969"/>
            <a:chOff x="0" y="661344"/>
            <a:chExt cx="12190413" cy="714969"/>
          </a:xfrm>
        </p:grpSpPr>
        <p:sp>
          <p:nvSpPr>
            <p:cNvPr id="11" name="矩形 10">
              <a:extLst>
                <a:ext uri="{FF2B5EF4-FFF2-40B4-BE49-F238E27FC236}">
                  <a16:creationId xmlns:a16="http://schemas.microsoft.com/office/drawing/2014/main" id="{84C0791A-6676-4043-BBF1-DD2993D19C98}"/>
                </a:ext>
              </a:extLst>
            </p:cNvPr>
            <p:cNvSpPr/>
            <p:nvPr/>
          </p:nvSpPr>
          <p:spPr>
            <a:xfrm flipV="1">
              <a:off x="0" y="1330594"/>
              <a:ext cx="12190413" cy="45719"/>
            </a:xfrm>
            <a:prstGeom prst="rect">
              <a:avLst/>
            </a:prstGeom>
            <a:solidFill>
              <a:srgbClr val="B176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8">
              <a:extLst>
                <a:ext uri="{FF2B5EF4-FFF2-40B4-BE49-F238E27FC236}">
                  <a16:creationId xmlns:a16="http://schemas.microsoft.com/office/drawing/2014/main" id="{E9BB0E5B-E5F4-4490-B3C7-C915B81DF5B6}"/>
                </a:ext>
              </a:extLst>
            </p:cNvPr>
            <p:cNvSpPr txBox="1">
              <a:spLocks noChangeArrowheads="1"/>
            </p:cNvSpPr>
            <p:nvPr/>
          </p:nvSpPr>
          <p:spPr bwMode="auto">
            <a:xfrm>
              <a:off x="1449524" y="661344"/>
              <a:ext cx="830407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en-US" altLang="zh-CN" sz="3600" dirty="0">
                  <a:solidFill>
                    <a:srgbClr val="002060"/>
                  </a:solidFill>
                  <a:latin typeface="Times" panose="020B0500000000000000" pitchFamily="34" charset="0"/>
                  <a:ea typeface="Times" panose="020B0500000000000000" pitchFamily="34" charset="0"/>
                  <a:cs typeface="Times" panose="020B0500000000000000" pitchFamily="34" charset="0"/>
                  <a:sym typeface="Arial" panose="020B0604020202020204" pitchFamily="34" charset="0"/>
                </a:rPr>
                <a:t>I/ MÔI TRƯỜNG SỐNG CỦA SINH VẬT</a:t>
              </a:r>
              <a:endParaRPr lang="zh-CN" altLang="en-US" sz="3600" dirty="0">
                <a:solidFill>
                  <a:srgbClr val="002060"/>
                </a:solidFill>
                <a:latin typeface="Times" panose="020B0500000000000000" pitchFamily="34" charset="0"/>
                <a:ea typeface="Times" panose="020B0500000000000000" pitchFamily="34" charset="0"/>
                <a:cs typeface="Times" panose="020B0500000000000000" pitchFamily="34" charset="0"/>
                <a:sym typeface="Arial" panose="020B0604020202020204" pitchFamily="34" charset="0"/>
              </a:endParaRPr>
            </a:p>
          </p:txBody>
        </p:sp>
      </p:grpSp>
      <p:sp>
        <p:nvSpPr>
          <p:cNvPr id="5" name="TextBox 4">
            <a:extLst>
              <a:ext uri="{FF2B5EF4-FFF2-40B4-BE49-F238E27FC236}">
                <a16:creationId xmlns:a16="http://schemas.microsoft.com/office/drawing/2014/main" id="{EE7DBF8C-E81C-0E0E-191F-B0A447EBC3A9}"/>
              </a:ext>
            </a:extLst>
          </p:cNvPr>
          <p:cNvSpPr txBox="1"/>
          <p:nvPr/>
        </p:nvSpPr>
        <p:spPr>
          <a:xfrm>
            <a:off x="1088020" y="1104034"/>
            <a:ext cx="10486663" cy="523220"/>
          </a:xfrm>
          <a:prstGeom prst="rect">
            <a:avLst/>
          </a:prstGeom>
          <a:noFill/>
        </p:spPr>
        <p:txBody>
          <a:bodyPr wrap="square">
            <a:spAutoFit/>
          </a:bodyPr>
          <a:lstStyle/>
          <a:p>
            <a:r>
              <a:rPr lang="en-US" sz="2800" kern="0" dirty="0" err="1">
                <a:solidFill>
                  <a:srgbClr val="C00000"/>
                </a:solidFill>
                <a:latin typeface="Times New Roman" panose="02020603050405020304" pitchFamily="18" charset="0"/>
                <a:ea typeface="Calibri" panose="020F0502020204030204" pitchFamily="34" charset="0"/>
              </a:rPr>
              <a:t>T</a:t>
            </a:r>
            <a:r>
              <a:rPr lang="en-US" sz="2800" kern="0" dirty="0" err="1">
                <a:solidFill>
                  <a:srgbClr val="C00000"/>
                </a:solidFill>
                <a:effectLst/>
                <a:latin typeface="Times New Roman" panose="02020603050405020304" pitchFamily="18" charset="0"/>
                <a:ea typeface="Calibri" panose="020F0502020204030204" pitchFamily="34" charset="0"/>
              </a:rPr>
              <a:t>hảo</a:t>
            </a:r>
            <a:r>
              <a:rPr lang="en-US" sz="2800" kern="0" dirty="0">
                <a:solidFill>
                  <a:srgbClr val="C00000"/>
                </a:solidFill>
                <a:effectLst/>
                <a:latin typeface="Times New Roman" panose="02020603050405020304" pitchFamily="18" charset="0"/>
                <a:ea typeface="Calibri" panose="020F0502020204030204" pitchFamily="34" charset="0"/>
              </a:rPr>
              <a:t> </a:t>
            </a:r>
            <a:r>
              <a:rPr lang="en-US" sz="2800" kern="0" dirty="0" err="1">
                <a:solidFill>
                  <a:srgbClr val="C00000"/>
                </a:solidFill>
                <a:effectLst/>
                <a:latin typeface="Times New Roman" panose="02020603050405020304" pitchFamily="18" charset="0"/>
                <a:ea typeface="Calibri" panose="020F0502020204030204" pitchFamily="34" charset="0"/>
              </a:rPr>
              <a:t>luận</a:t>
            </a:r>
            <a:r>
              <a:rPr lang="en-US" sz="2800" kern="0" dirty="0">
                <a:solidFill>
                  <a:srgbClr val="C00000"/>
                </a:solidFill>
                <a:effectLst/>
                <a:latin typeface="Times New Roman" panose="02020603050405020304" pitchFamily="18" charset="0"/>
                <a:ea typeface="Calibri" panose="020F0502020204030204" pitchFamily="34" charset="0"/>
              </a:rPr>
              <a:t> </a:t>
            </a:r>
            <a:r>
              <a:rPr lang="en-US" sz="2800" kern="0" dirty="0" err="1">
                <a:solidFill>
                  <a:srgbClr val="C00000"/>
                </a:solidFill>
                <a:effectLst/>
                <a:latin typeface="Times New Roman" panose="02020603050405020304" pitchFamily="18" charset="0"/>
                <a:ea typeface="Calibri" panose="020F0502020204030204" pitchFamily="34" charset="0"/>
              </a:rPr>
              <a:t>theo</a:t>
            </a:r>
            <a:r>
              <a:rPr lang="en-US" sz="2800" kern="0" dirty="0">
                <a:solidFill>
                  <a:srgbClr val="C00000"/>
                </a:solidFill>
                <a:effectLst/>
                <a:latin typeface="Times New Roman" panose="02020603050405020304" pitchFamily="18" charset="0"/>
                <a:ea typeface="Calibri" panose="020F0502020204030204" pitchFamily="34" charset="0"/>
              </a:rPr>
              <a:t> </a:t>
            </a:r>
            <a:r>
              <a:rPr lang="en-US" sz="2800" kern="0" dirty="0" err="1">
                <a:solidFill>
                  <a:srgbClr val="C00000"/>
                </a:solidFill>
                <a:effectLst/>
                <a:latin typeface="Times New Roman" panose="02020603050405020304" pitchFamily="18" charset="0"/>
                <a:ea typeface="Calibri" panose="020F0502020204030204" pitchFamily="34" charset="0"/>
              </a:rPr>
              <a:t>cặp</a:t>
            </a:r>
            <a:r>
              <a:rPr lang="en-US" sz="2800" kern="0" dirty="0">
                <a:solidFill>
                  <a:srgbClr val="C00000"/>
                </a:solidFill>
                <a:effectLst/>
                <a:latin typeface="Times New Roman" panose="02020603050405020304" pitchFamily="18" charset="0"/>
                <a:ea typeface="Calibri" panose="020F0502020204030204" pitchFamily="34" charset="0"/>
              </a:rPr>
              <a:t> </a:t>
            </a:r>
            <a:r>
              <a:rPr lang="en-US" sz="2800" kern="0" dirty="0" err="1">
                <a:solidFill>
                  <a:srgbClr val="C00000"/>
                </a:solidFill>
                <a:effectLst/>
                <a:latin typeface="Times New Roman" panose="02020603050405020304" pitchFamily="18" charset="0"/>
                <a:ea typeface="Calibri" panose="020F0502020204030204" pitchFamily="34" charset="0"/>
              </a:rPr>
              <a:t>đôi</a:t>
            </a:r>
            <a:r>
              <a:rPr lang="en-US" sz="2800" kern="0" dirty="0">
                <a:solidFill>
                  <a:srgbClr val="C00000"/>
                </a:solidFill>
                <a:effectLst/>
                <a:latin typeface="Times New Roman" panose="02020603050405020304" pitchFamily="18" charset="0"/>
                <a:ea typeface="Calibri" panose="020F0502020204030204" pitchFamily="34" charset="0"/>
              </a:rPr>
              <a:t> </a:t>
            </a:r>
            <a:r>
              <a:rPr lang="en-US" sz="2800" kern="0" dirty="0" err="1">
                <a:solidFill>
                  <a:srgbClr val="C00000"/>
                </a:solidFill>
                <a:effectLst/>
                <a:latin typeface="Times New Roman" panose="02020603050405020304" pitchFamily="18" charset="0"/>
                <a:ea typeface="Calibri" panose="020F0502020204030204" pitchFamily="34" charset="0"/>
              </a:rPr>
              <a:t>trong</a:t>
            </a:r>
            <a:r>
              <a:rPr lang="en-US" sz="2800" kern="0" dirty="0">
                <a:solidFill>
                  <a:srgbClr val="C00000"/>
                </a:solidFill>
                <a:effectLst/>
                <a:latin typeface="Times New Roman" panose="02020603050405020304" pitchFamily="18" charset="0"/>
                <a:ea typeface="Calibri" panose="020F0502020204030204" pitchFamily="34" charset="0"/>
              </a:rPr>
              <a:t> </a:t>
            </a:r>
            <a:r>
              <a:rPr lang="en-US" sz="2800" kern="0" dirty="0" err="1">
                <a:solidFill>
                  <a:srgbClr val="C00000"/>
                </a:solidFill>
                <a:effectLst/>
                <a:latin typeface="Times New Roman" panose="02020603050405020304" pitchFamily="18" charset="0"/>
                <a:ea typeface="Calibri" panose="020F0502020204030204" pitchFamily="34" charset="0"/>
              </a:rPr>
              <a:t>thời</a:t>
            </a:r>
            <a:r>
              <a:rPr lang="en-US" sz="2800" kern="0" dirty="0">
                <a:solidFill>
                  <a:srgbClr val="C00000"/>
                </a:solidFill>
                <a:effectLst/>
                <a:latin typeface="Times New Roman" panose="02020603050405020304" pitchFamily="18" charset="0"/>
                <a:ea typeface="Calibri" panose="020F0502020204030204" pitchFamily="34" charset="0"/>
              </a:rPr>
              <a:t> </a:t>
            </a:r>
            <a:r>
              <a:rPr lang="en-US" sz="2800" kern="0" dirty="0" err="1">
                <a:solidFill>
                  <a:srgbClr val="C00000"/>
                </a:solidFill>
                <a:effectLst/>
                <a:latin typeface="Times New Roman" panose="02020603050405020304" pitchFamily="18" charset="0"/>
                <a:ea typeface="Calibri" panose="020F0502020204030204" pitchFamily="34" charset="0"/>
              </a:rPr>
              <a:t>gian</a:t>
            </a:r>
            <a:r>
              <a:rPr lang="en-US" sz="2800" kern="0" dirty="0">
                <a:solidFill>
                  <a:srgbClr val="C00000"/>
                </a:solidFill>
                <a:effectLst/>
                <a:latin typeface="Times New Roman" panose="02020603050405020304" pitchFamily="18" charset="0"/>
                <a:ea typeface="Calibri" panose="020F0502020204030204" pitchFamily="34" charset="0"/>
              </a:rPr>
              <a:t> 6 </a:t>
            </a:r>
            <a:r>
              <a:rPr lang="en-US" sz="2800" kern="0" dirty="0" err="1">
                <a:solidFill>
                  <a:srgbClr val="C00000"/>
                </a:solidFill>
                <a:effectLst/>
                <a:latin typeface="Times New Roman" panose="02020603050405020304" pitchFamily="18" charset="0"/>
                <a:ea typeface="Calibri" panose="020F0502020204030204" pitchFamily="34" charset="0"/>
              </a:rPr>
              <a:t>phút</a:t>
            </a:r>
            <a:r>
              <a:rPr lang="en-US" sz="2800" kern="0" dirty="0">
                <a:solidFill>
                  <a:srgbClr val="C00000"/>
                </a:solidFill>
                <a:effectLst/>
                <a:latin typeface="Times New Roman" panose="02020603050405020304" pitchFamily="18" charset="0"/>
                <a:ea typeface="Calibri" panose="020F0502020204030204" pitchFamily="34" charset="0"/>
              </a:rPr>
              <a:t> </a:t>
            </a:r>
            <a:r>
              <a:rPr lang="en-US" sz="2800" kern="0" dirty="0" err="1">
                <a:solidFill>
                  <a:srgbClr val="C00000"/>
                </a:solidFill>
                <a:effectLst/>
                <a:latin typeface="Times New Roman" panose="02020603050405020304" pitchFamily="18" charset="0"/>
                <a:ea typeface="Calibri" panose="020F0502020204030204" pitchFamily="34" charset="0"/>
              </a:rPr>
              <a:t>hoàn</a:t>
            </a:r>
            <a:r>
              <a:rPr lang="en-US" sz="2800" kern="0" dirty="0">
                <a:solidFill>
                  <a:srgbClr val="C00000"/>
                </a:solidFill>
                <a:effectLst/>
                <a:latin typeface="Times New Roman" panose="02020603050405020304" pitchFamily="18" charset="0"/>
                <a:ea typeface="Calibri" panose="020F0502020204030204" pitchFamily="34" charset="0"/>
              </a:rPr>
              <a:t> </a:t>
            </a:r>
            <a:r>
              <a:rPr lang="en-US" sz="2800" kern="0" dirty="0" err="1">
                <a:solidFill>
                  <a:srgbClr val="C00000"/>
                </a:solidFill>
                <a:effectLst/>
                <a:latin typeface="Times New Roman" panose="02020603050405020304" pitchFamily="18" charset="0"/>
                <a:ea typeface="Calibri" panose="020F0502020204030204" pitchFamily="34" charset="0"/>
              </a:rPr>
              <a:t>thành</a:t>
            </a:r>
            <a:r>
              <a:rPr lang="en-US" sz="2800" kern="0" dirty="0">
                <a:solidFill>
                  <a:srgbClr val="C00000"/>
                </a:solidFill>
                <a:effectLst/>
                <a:latin typeface="Times New Roman" panose="02020603050405020304" pitchFamily="18" charset="0"/>
                <a:ea typeface="Calibri" panose="020F0502020204030204" pitchFamily="34" charset="0"/>
              </a:rPr>
              <a:t> PHT 1. </a:t>
            </a:r>
            <a:endParaRPr lang="en-US" sz="2800" dirty="0">
              <a:solidFill>
                <a:srgbClr val="C00000"/>
              </a:solidFill>
            </a:endParaRPr>
          </a:p>
        </p:txBody>
      </p:sp>
      <p:pic>
        <p:nvPicPr>
          <p:cNvPr id="10" name="Picture 9" descr="A screenshot of a computer game&#10;&#10;Description automatically generated">
            <a:extLst>
              <a:ext uri="{FF2B5EF4-FFF2-40B4-BE49-F238E27FC236}">
                <a16:creationId xmlns:a16="http://schemas.microsoft.com/office/drawing/2014/main" id="{2708F326-66C8-C07A-2810-F15D3DCD8D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3168" y="1570324"/>
            <a:ext cx="8304075" cy="5215040"/>
          </a:xfrm>
          <a:prstGeom prst="rect">
            <a:avLst/>
          </a:prstGeom>
        </p:spPr>
      </p:pic>
    </p:spTree>
    <p:extLst>
      <p:ext uri="{BB962C8B-B14F-4D97-AF65-F5344CB8AC3E}">
        <p14:creationId xmlns:p14="http://schemas.microsoft.com/office/powerpoint/2010/main" val="201329094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drawing, tree, art, plant&#10;&#10;Description automatically generated">
            <a:extLst>
              <a:ext uri="{FF2B5EF4-FFF2-40B4-BE49-F238E27FC236}">
                <a16:creationId xmlns:a16="http://schemas.microsoft.com/office/drawing/2014/main" id="{0DC63619-290F-84C8-FF8D-9B19A96267EE}"/>
              </a:ext>
            </a:extLst>
          </p:cNvPr>
          <p:cNvPicPr>
            <a:picLocks noChangeAspect="1"/>
          </p:cNvPicPr>
          <p:nvPr/>
        </p:nvPicPr>
        <p:blipFill>
          <a:blip r:embed="rId2"/>
          <a:stretch>
            <a:fillRect/>
          </a:stretch>
        </p:blipFill>
        <p:spPr>
          <a:xfrm>
            <a:off x="2249493" y="2089545"/>
            <a:ext cx="7178676" cy="4376311"/>
          </a:xfrm>
          <a:prstGeom prst="rect">
            <a:avLst/>
          </a:prstGeom>
        </p:spPr>
      </p:pic>
      <p:grpSp>
        <p:nvGrpSpPr>
          <p:cNvPr id="11" name="组合 7">
            <a:extLst>
              <a:ext uri="{FF2B5EF4-FFF2-40B4-BE49-F238E27FC236}">
                <a16:creationId xmlns:a16="http://schemas.microsoft.com/office/drawing/2014/main" id="{CAF69FA7-EDF2-4EE1-18FB-C8D34ADE7639}"/>
              </a:ext>
            </a:extLst>
          </p:cNvPr>
          <p:cNvGrpSpPr/>
          <p:nvPr/>
        </p:nvGrpSpPr>
        <p:grpSpPr>
          <a:xfrm>
            <a:off x="0" y="273813"/>
            <a:ext cx="12190413" cy="714969"/>
            <a:chOff x="0" y="661344"/>
            <a:chExt cx="12190413" cy="714969"/>
          </a:xfrm>
        </p:grpSpPr>
        <p:sp>
          <p:nvSpPr>
            <p:cNvPr id="12" name="矩形 10">
              <a:extLst>
                <a:ext uri="{FF2B5EF4-FFF2-40B4-BE49-F238E27FC236}">
                  <a16:creationId xmlns:a16="http://schemas.microsoft.com/office/drawing/2014/main" id="{DE12BDE1-6E61-7AB0-D307-78B0FEE8D09E}"/>
                </a:ext>
              </a:extLst>
            </p:cNvPr>
            <p:cNvSpPr/>
            <p:nvPr/>
          </p:nvSpPr>
          <p:spPr>
            <a:xfrm flipV="1">
              <a:off x="0" y="1330594"/>
              <a:ext cx="12190413" cy="45719"/>
            </a:xfrm>
            <a:prstGeom prst="rect">
              <a:avLst/>
            </a:prstGeom>
            <a:solidFill>
              <a:srgbClr val="B176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TextBox 8">
              <a:extLst>
                <a:ext uri="{FF2B5EF4-FFF2-40B4-BE49-F238E27FC236}">
                  <a16:creationId xmlns:a16="http://schemas.microsoft.com/office/drawing/2014/main" id="{20EECE0D-C50B-13F0-9526-EC89C9010BC2}"/>
                </a:ext>
              </a:extLst>
            </p:cNvPr>
            <p:cNvSpPr txBox="1">
              <a:spLocks noChangeArrowheads="1"/>
            </p:cNvSpPr>
            <p:nvPr/>
          </p:nvSpPr>
          <p:spPr bwMode="auto">
            <a:xfrm>
              <a:off x="1449524" y="661344"/>
              <a:ext cx="830407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en-US" altLang="zh-CN" sz="3600" dirty="0">
                  <a:solidFill>
                    <a:srgbClr val="002060"/>
                  </a:solidFill>
                  <a:latin typeface="Times" panose="020B0500000000000000" pitchFamily="34" charset="0"/>
                  <a:ea typeface="Times" panose="020B0500000000000000" pitchFamily="34" charset="0"/>
                  <a:cs typeface="Times" panose="020B0500000000000000" pitchFamily="34" charset="0"/>
                  <a:sym typeface="Arial" panose="020B0604020202020204" pitchFamily="34" charset="0"/>
                </a:rPr>
                <a:t>I/ MÔI TRƯỜNG SỐNG CỦA SINH VẬT</a:t>
              </a:r>
              <a:endParaRPr lang="zh-CN" altLang="en-US" sz="3600" dirty="0">
                <a:solidFill>
                  <a:srgbClr val="002060"/>
                </a:solidFill>
                <a:latin typeface="Times" panose="020B0500000000000000" pitchFamily="34" charset="0"/>
                <a:ea typeface="Times" panose="020B0500000000000000" pitchFamily="34" charset="0"/>
                <a:cs typeface="Times" panose="020B0500000000000000" pitchFamily="34" charset="0"/>
                <a:sym typeface="Arial" panose="020B0604020202020204" pitchFamily="34" charset="0"/>
              </a:endParaRPr>
            </a:p>
          </p:txBody>
        </p:sp>
      </p:grpSp>
      <p:sp>
        <p:nvSpPr>
          <p:cNvPr id="14" name="Rectangle 13">
            <a:extLst>
              <a:ext uri="{FF2B5EF4-FFF2-40B4-BE49-F238E27FC236}">
                <a16:creationId xmlns:a16="http://schemas.microsoft.com/office/drawing/2014/main" id="{741DD72F-C051-0FB3-BC4D-D4C4D18E6C0B}"/>
              </a:ext>
            </a:extLst>
          </p:cNvPr>
          <p:cNvSpPr>
            <a:spLocks noChangeArrowheads="1"/>
          </p:cNvSpPr>
          <p:nvPr/>
        </p:nvSpPr>
        <p:spPr bwMode="auto">
          <a:xfrm>
            <a:off x="358218" y="1062110"/>
            <a:ext cx="10961226"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err="1">
                <a:ln>
                  <a:noFill/>
                </a:ln>
                <a:solidFill>
                  <a:srgbClr val="FF0000"/>
                </a:solidFill>
                <a:effectLst/>
                <a:latin typeface="Times" panose="020B0500000000000000" pitchFamily="34" charset="0"/>
                <a:ea typeface="Times" panose="020B0500000000000000" pitchFamily="34" charset="0"/>
                <a:cs typeface="Times" panose="020B0500000000000000" pitchFamily="34" charset="0"/>
              </a:rPr>
              <a:t>Câu</a:t>
            </a:r>
            <a:r>
              <a:rPr kumimoji="0" lang="en-US" altLang="en-US" sz="2800" b="0" i="0" u="none" strike="noStrike" cap="none" normalizeH="0" baseline="0" dirty="0">
                <a:ln>
                  <a:noFill/>
                </a:ln>
                <a:solidFill>
                  <a:srgbClr val="FF0000"/>
                </a:solidFill>
                <a:effectLst/>
                <a:latin typeface="Times" panose="020B0500000000000000" pitchFamily="34" charset="0"/>
                <a:ea typeface="Times" panose="020B0500000000000000" pitchFamily="34" charset="0"/>
                <a:cs typeface="Times" panose="020B0500000000000000" pitchFamily="34" charset="0"/>
              </a:rPr>
              <a:t> 1: </a:t>
            </a:r>
            <a:r>
              <a:rPr kumimoji="0" lang="en-US" altLang="en-US" sz="2800" b="0" i="0" u="none" strike="noStrike" cap="none" normalizeH="0" baseline="0" dirty="0" err="1">
                <a:ln>
                  <a:noFill/>
                </a:ln>
                <a:solidFill>
                  <a:srgbClr val="FF0000"/>
                </a:solidFill>
                <a:effectLst/>
                <a:latin typeface="Times" panose="020B0500000000000000" pitchFamily="34" charset="0"/>
                <a:ea typeface="Times" panose="020B0500000000000000" pitchFamily="34" charset="0"/>
                <a:cs typeface="Times" panose="020B0500000000000000" pitchFamily="34" charset="0"/>
              </a:rPr>
              <a:t>Nêu</a:t>
            </a:r>
            <a:r>
              <a:rPr kumimoji="0" lang="en-US" altLang="en-US" sz="2800" b="0" i="0" u="none" strike="noStrike" cap="none" normalizeH="0" baseline="0" dirty="0">
                <a:ln>
                  <a:noFill/>
                </a:ln>
                <a:solidFill>
                  <a:srgbClr val="FF0000"/>
                </a:solidFill>
                <a:effectLst/>
                <a:latin typeface="Times" panose="020B0500000000000000" pitchFamily="34" charset="0"/>
                <a:ea typeface="Times" panose="020B0500000000000000" pitchFamily="34" charset="0"/>
                <a:cs typeface="Times" panose="020B0500000000000000" pitchFamily="34" charset="0"/>
              </a:rPr>
              <a:t> </a:t>
            </a:r>
            <a:r>
              <a:rPr kumimoji="0" lang="en-US" altLang="en-US" sz="2800" b="0" i="0" u="none" strike="noStrike" cap="none" normalizeH="0" baseline="0" dirty="0" err="1">
                <a:ln>
                  <a:noFill/>
                </a:ln>
                <a:solidFill>
                  <a:srgbClr val="FF0000"/>
                </a:solidFill>
                <a:effectLst/>
                <a:latin typeface="Times" panose="020B0500000000000000" pitchFamily="34" charset="0"/>
                <a:ea typeface="Times" panose="020B0500000000000000" pitchFamily="34" charset="0"/>
                <a:cs typeface="Times" panose="020B0500000000000000" pitchFamily="34" charset="0"/>
              </a:rPr>
              <a:t>các</a:t>
            </a:r>
            <a:r>
              <a:rPr kumimoji="0" lang="en-US" altLang="en-US" sz="2800" b="0" i="0" u="none" strike="noStrike" cap="none" normalizeH="0" baseline="0" dirty="0">
                <a:ln>
                  <a:noFill/>
                </a:ln>
                <a:solidFill>
                  <a:srgbClr val="FF0000"/>
                </a:solidFill>
                <a:effectLst/>
                <a:latin typeface="Times" panose="020B0500000000000000" pitchFamily="34" charset="0"/>
                <a:ea typeface="Times" panose="020B0500000000000000" pitchFamily="34" charset="0"/>
                <a:cs typeface="Times" panose="020B0500000000000000" pitchFamily="34" charset="0"/>
              </a:rPr>
              <a:t> </a:t>
            </a:r>
            <a:r>
              <a:rPr kumimoji="0" lang="en-US" altLang="en-US" sz="2800" b="0" i="0" u="none" strike="noStrike" cap="none" normalizeH="0" baseline="0" dirty="0" err="1">
                <a:ln>
                  <a:noFill/>
                </a:ln>
                <a:solidFill>
                  <a:srgbClr val="FF0000"/>
                </a:solidFill>
                <a:effectLst/>
                <a:latin typeface="Times" panose="020B0500000000000000" pitchFamily="34" charset="0"/>
                <a:ea typeface="Times" panose="020B0500000000000000" pitchFamily="34" charset="0"/>
                <a:cs typeface="Times" panose="020B0500000000000000" pitchFamily="34" charset="0"/>
              </a:rPr>
              <a:t>nhân</a:t>
            </a:r>
            <a:r>
              <a:rPr kumimoji="0" lang="en-US" altLang="en-US" sz="2800" b="0" i="0" u="none" strike="noStrike" cap="none" normalizeH="0" baseline="0" dirty="0">
                <a:ln>
                  <a:noFill/>
                </a:ln>
                <a:solidFill>
                  <a:srgbClr val="FF0000"/>
                </a:solidFill>
                <a:effectLst/>
                <a:latin typeface="Times" panose="020B0500000000000000" pitchFamily="34" charset="0"/>
                <a:ea typeface="Times" panose="020B0500000000000000" pitchFamily="34" charset="0"/>
                <a:cs typeface="Times" panose="020B0500000000000000" pitchFamily="34" charset="0"/>
              </a:rPr>
              <a:t> </a:t>
            </a:r>
            <a:r>
              <a:rPr kumimoji="0" lang="en-US" altLang="en-US" sz="2800" b="0" i="0" u="none" strike="noStrike" cap="none" normalizeH="0" baseline="0" dirty="0" err="1">
                <a:ln>
                  <a:noFill/>
                </a:ln>
                <a:solidFill>
                  <a:srgbClr val="FF0000"/>
                </a:solidFill>
                <a:effectLst/>
                <a:latin typeface="Times" panose="020B0500000000000000" pitchFamily="34" charset="0"/>
                <a:ea typeface="Times" panose="020B0500000000000000" pitchFamily="34" charset="0"/>
                <a:cs typeface="Times" panose="020B0500000000000000" pitchFamily="34" charset="0"/>
              </a:rPr>
              <a:t>tố</a:t>
            </a:r>
            <a:r>
              <a:rPr kumimoji="0" lang="en-US" altLang="en-US" sz="2800" b="0" i="0" u="none" strike="noStrike" cap="none" normalizeH="0" baseline="0" dirty="0">
                <a:ln>
                  <a:noFill/>
                </a:ln>
                <a:solidFill>
                  <a:srgbClr val="FF0000"/>
                </a:solidFill>
                <a:effectLst/>
                <a:latin typeface="Times" panose="020B0500000000000000" pitchFamily="34" charset="0"/>
                <a:ea typeface="Times" panose="020B0500000000000000" pitchFamily="34" charset="0"/>
                <a:cs typeface="Times" panose="020B0500000000000000" pitchFamily="34" charset="0"/>
              </a:rPr>
              <a:t> </a:t>
            </a:r>
            <a:r>
              <a:rPr kumimoji="0" lang="en-US" altLang="en-US" sz="2800" b="0" i="0" u="none" strike="noStrike" cap="none" normalizeH="0" baseline="0" dirty="0" err="1">
                <a:ln>
                  <a:noFill/>
                </a:ln>
                <a:solidFill>
                  <a:srgbClr val="FF0000"/>
                </a:solidFill>
                <a:effectLst/>
                <a:latin typeface="Times" panose="020B0500000000000000" pitchFamily="34" charset="0"/>
                <a:ea typeface="Times" panose="020B0500000000000000" pitchFamily="34" charset="0"/>
                <a:cs typeface="Times" panose="020B0500000000000000" pitchFamily="34" charset="0"/>
              </a:rPr>
              <a:t>của</a:t>
            </a:r>
            <a:r>
              <a:rPr kumimoji="0" lang="en-US" altLang="en-US" sz="2800" b="0" i="0" u="none" strike="noStrike" cap="none" normalizeH="0" baseline="0" dirty="0">
                <a:ln>
                  <a:noFill/>
                </a:ln>
                <a:solidFill>
                  <a:srgbClr val="FF0000"/>
                </a:solidFill>
                <a:effectLst/>
                <a:latin typeface="Times" panose="020B0500000000000000" pitchFamily="34" charset="0"/>
                <a:ea typeface="Times" panose="020B0500000000000000" pitchFamily="34" charset="0"/>
                <a:cs typeface="Times" panose="020B0500000000000000" pitchFamily="34" charset="0"/>
              </a:rPr>
              <a:t> </a:t>
            </a:r>
            <a:r>
              <a:rPr kumimoji="0" lang="en-US" altLang="en-US" sz="2800" b="0" i="0" u="none" strike="noStrike" cap="none" normalizeH="0" baseline="0" dirty="0" err="1">
                <a:ln>
                  <a:noFill/>
                </a:ln>
                <a:solidFill>
                  <a:srgbClr val="FF0000"/>
                </a:solidFill>
                <a:effectLst/>
                <a:latin typeface="Times" panose="020B0500000000000000" pitchFamily="34" charset="0"/>
                <a:ea typeface="Times" panose="020B0500000000000000" pitchFamily="34" charset="0"/>
                <a:cs typeface="Times" panose="020B0500000000000000" pitchFamily="34" charset="0"/>
              </a:rPr>
              <a:t>môi</a:t>
            </a:r>
            <a:r>
              <a:rPr kumimoji="0" lang="en-US" altLang="en-US" sz="2800" b="0" i="0" u="none" strike="noStrike" cap="none" normalizeH="0" baseline="0" dirty="0">
                <a:ln>
                  <a:noFill/>
                </a:ln>
                <a:solidFill>
                  <a:srgbClr val="FF0000"/>
                </a:solidFill>
                <a:effectLst/>
                <a:latin typeface="Times" panose="020B0500000000000000" pitchFamily="34" charset="0"/>
                <a:ea typeface="Times" panose="020B0500000000000000" pitchFamily="34" charset="0"/>
                <a:cs typeface="Times" panose="020B0500000000000000" pitchFamily="34" charset="0"/>
              </a:rPr>
              <a:t> </a:t>
            </a:r>
            <a:r>
              <a:rPr kumimoji="0" lang="en-US" altLang="en-US" sz="2800" b="0" i="0" u="none" strike="noStrike" cap="none" normalizeH="0" baseline="0" dirty="0" err="1">
                <a:ln>
                  <a:noFill/>
                </a:ln>
                <a:solidFill>
                  <a:srgbClr val="FF0000"/>
                </a:solidFill>
                <a:effectLst/>
                <a:latin typeface="Times" panose="020B0500000000000000" pitchFamily="34" charset="0"/>
                <a:ea typeface="Times" panose="020B0500000000000000" pitchFamily="34" charset="0"/>
                <a:cs typeface="Times" panose="020B0500000000000000" pitchFamily="34" charset="0"/>
              </a:rPr>
              <a:t>trường</a:t>
            </a:r>
            <a:r>
              <a:rPr kumimoji="0" lang="en-US" altLang="en-US" sz="2800" b="0" i="0" u="none" strike="noStrike" cap="none" normalizeH="0" baseline="0" dirty="0">
                <a:ln>
                  <a:noFill/>
                </a:ln>
                <a:solidFill>
                  <a:srgbClr val="FF0000"/>
                </a:solidFill>
                <a:effectLst/>
                <a:latin typeface="Times" panose="020B0500000000000000" pitchFamily="34" charset="0"/>
                <a:ea typeface="Times" panose="020B0500000000000000" pitchFamily="34" charset="0"/>
                <a:cs typeface="Times" panose="020B0500000000000000" pitchFamily="34" charset="0"/>
              </a:rPr>
              <a:t> </a:t>
            </a:r>
            <a:r>
              <a:rPr kumimoji="0" lang="en-US" altLang="en-US" sz="2800" b="0" i="0" u="none" strike="noStrike" cap="none" normalizeH="0" baseline="0" dirty="0" err="1">
                <a:ln>
                  <a:noFill/>
                </a:ln>
                <a:solidFill>
                  <a:srgbClr val="FF0000"/>
                </a:solidFill>
                <a:effectLst/>
                <a:latin typeface="Times" panose="020B0500000000000000" pitchFamily="34" charset="0"/>
                <a:ea typeface="Times" panose="020B0500000000000000" pitchFamily="34" charset="0"/>
                <a:cs typeface="Times" panose="020B0500000000000000" pitchFamily="34" charset="0"/>
              </a:rPr>
              <a:t>tác</a:t>
            </a:r>
            <a:r>
              <a:rPr kumimoji="0" lang="en-US" altLang="en-US" sz="2800" b="0" i="0" u="none" strike="noStrike" cap="none" normalizeH="0" baseline="0" dirty="0">
                <a:ln>
                  <a:noFill/>
                </a:ln>
                <a:solidFill>
                  <a:srgbClr val="FF0000"/>
                </a:solidFill>
                <a:effectLst/>
                <a:latin typeface="Times" panose="020B0500000000000000" pitchFamily="34" charset="0"/>
                <a:ea typeface="Times" panose="020B0500000000000000" pitchFamily="34" charset="0"/>
                <a:cs typeface="Times" panose="020B0500000000000000" pitchFamily="34" charset="0"/>
              </a:rPr>
              <a:t> </a:t>
            </a:r>
            <a:r>
              <a:rPr kumimoji="0" lang="en-US" altLang="en-US" sz="2800" b="0" i="0" u="none" strike="noStrike" cap="none" normalizeH="0" baseline="0" dirty="0" err="1">
                <a:ln>
                  <a:noFill/>
                </a:ln>
                <a:solidFill>
                  <a:srgbClr val="FF0000"/>
                </a:solidFill>
                <a:effectLst/>
                <a:latin typeface="Times" panose="020B0500000000000000" pitchFamily="34" charset="0"/>
                <a:ea typeface="Times" panose="020B0500000000000000" pitchFamily="34" charset="0"/>
                <a:cs typeface="Times" panose="020B0500000000000000" pitchFamily="34" charset="0"/>
              </a:rPr>
              <a:t>động</a:t>
            </a:r>
            <a:r>
              <a:rPr kumimoji="0" lang="en-US" altLang="en-US" sz="2800" b="0" i="0" u="none" strike="noStrike" cap="none" normalizeH="0" baseline="0" dirty="0">
                <a:ln>
                  <a:noFill/>
                </a:ln>
                <a:solidFill>
                  <a:srgbClr val="FF0000"/>
                </a:solidFill>
                <a:effectLst/>
                <a:latin typeface="Times" panose="020B0500000000000000" pitchFamily="34" charset="0"/>
                <a:ea typeface="Times" panose="020B0500000000000000" pitchFamily="34" charset="0"/>
                <a:cs typeface="Times" panose="020B0500000000000000" pitchFamily="34" charset="0"/>
              </a:rPr>
              <a:t> </a:t>
            </a:r>
            <a:r>
              <a:rPr kumimoji="0" lang="en-US" altLang="en-US" sz="2800" b="0" i="0" u="none" strike="noStrike" cap="none" normalizeH="0" baseline="0" dirty="0" err="1">
                <a:ln>
                  <a:noFill/>
                </a:ln>
                <a:solidFill>
                  <a:srgbClr val="FF0000"/>
                </a:solidFill>
                <a:effectLst/>
                <a:latin typeface="Times" panose="020B0500000000000000" pitchFamily="34" charset="0"/>
                <a:ea typeface="Times" panose="020B0500000000000000" pitchFamily="34" charset="0"/>
                <a:cs typeface="Times" panose="020B0500000000000000" pitchFamily="34" charset="0"/>
              </a:rPr>
              <a:t>đến</a:t>
            </a:r>
            <a:r>
              <a:rPr kumimoji="0" lang="en-US" altLang="en-US" sz="2800" b="0" i="0" u="none" strike="noStrike" cap="none" normalizeH="0" baseline="0" dirty="0">
                <a:ln>
                  <a:noFill/>
                </a:ln>
                <a:solidFill>
                  <a:srgbClr val="FF0000"/>
                </a:solidFill>
                <a:effectLst/>
                <a:latin typeface="Times" panose="020B0500000000000000" pitchFamily="34" charset="0"/>
                <a:ea typeface="Times" panose="020B0500000000000000" pitchFamily="34" charset="0"/>
                <a:cs typeface="Times" panose="020B0500000000000000" pitchFamily="34" charset="0"/>
              </a:rPr>
              <a:t> </a:t>
            </a:r>
            <a:r>
              <a:rPr kumimoji="0" lang="en-US" altLang="en-US" sz="2800" b="0" i="0" u="none" strike="noStrike" cap="none" normalizeH="0" baseline="0" dirty="0" err="1">
                <a:ln>
                  <a:noFill/>
                </a:ln>
                <a:solidFill>
                  <a:srgbClr val="FF0000"/>
                </a:solidFill>
                <a:effectLst/>
                <a:latin typeface="Times" panose="020B0500000000000000" pitchFamily="34" charset="0"/>
                <a:ea typeface="Times" panose="020B0500000000000000" pitchFamily="34" charset="0"/>
                <a:cs typeface="Times" panose="020B0500000000000000" pitchFamily="34" charset="0"/>
              </a:rPr>
              <a:t>sự</a:t>
            </a:r>
            <a:r>
              <a:rPr kumimoji="0" lang="en-US" altLang="en-US" sz="2800" b="0" i="0" u="none" strike="noStrike" cap="none" normalizeH="0" baseline="0" dirty="0">
                <a:ln>
                  <a:noFill/>
                </a:ln>
                <a:solidFill>
                  <a:srgbClr val="FF0000"/>
                </a:solidFill>
                <a:effectLst/>
                <a:latin typeface="Times" panose="020B0500000000000000" pitchFamily="34" charset="0"/>
                <a:ea typeface="Times" panose="020B0500000000000000" pitchFamily="34" charset="0"/>
                <a:cs typeface="Times" panose="020B0500000000000000" pitchFamily="34" charset="0"/>
              </a:rPr>
              <a:t> </a:t>
            </a:r>
            <a:r>
              <a:rPr kumimoji="0" lang="en-US" altLang="en-US" sz="2800" b="0" i="0" u="none" strike="noStrike" cap="none" normalizeH="0" baseline="0" dirty="0" err="1">
                <a:ln>
                  <a:noFill/>
                </a:ln>
                <a:solidFill>
                  <a:srgbClr val="FF0000"/>
                </a:solidFill>
                <a:effectLst/>
                <a:latin typeface="Times" panose="020B0500000000000000" pitchFamily="34" charset="0"/>
                <a:ea typeface="Times" panose="020B0500000000000000" pitchFamily="34" charset="0"/>
                <a:cs typeface="Times" panose="020B0500000000000000" pitchFamily="34" charset="0"/>
              </a:rPr>
              <a:t>sinh</a:t>
            </a:r>
            <a:r>
              <a:rPr kumimoji="0" lang="en-US" altLang="en-US" sz="2800" b="0" i="0" u="none" strike="noStrike" cap="none" normalizeH="0" baseline="0" dirty="0">
                <a:ln>
                  <a:noFill/>
                </a:ln>
                <a:solidFill>
                  <a:srgbClr val="FF0000"/>
                </a:solidFill>
                <a:effectLst/>
                <a:latin typeface="Times" panose="020B0500000000000000" pitchFamily="34" charset="0"/>
                <a:ea typeface="Times" panose="020B0500000000000000" pitchFamily="34" charset="0"/>
                <a:cs typeface="Times" panose="020B0500000000000000" pitchFamily="34" charset="0"/>
              </a:rPr>
              <a:t> </a:t>
            </a:r>
            <a:r>
              <a:rPr kumimoji="0" lang="en-US" altLang="en-US" sz="2800" b="0" i="0" u="none" strike="noStrike" cap="none" normalizeH="0" baseline="0" dirty="0" err="1">
                <a:ln>
                  <a:noFill/>
                </a:ln>
                <a:solidFill>
                  <a:srgbClr val="FF0000"/>
                </a:solidFill>
                <a:effectLst/>
                <a:latin typeface="Times" panose="020B0500000000000000" pitchFamily="34" charset="0"/>
                <a:ea typeface="Times" panose="020B0500000000000000" pitchFamily="34" charset="0"/>
                <a:cs typeface="Times" panose="020B0500000000000000" pitchFamily="34" charset="0"/>
              </a:rPr>
              <a:t>trưởng</a:t>
            </a:r>
            <a:r>
              <a:rPr kumimoji="0" lang="en-US" altLang="en-US" sz="2800" b="0" i="0" u="none" strike="noStrike" cap="none" normalizeH="0" baseline="0" dirty="0">
                <a:ln>
                  <a:noFill/>
                </a:ln>
                <a:solidFill>
                  <a:srgbClr val="FF0000"/>
                </a:solidFill>
                <a:effectLst/>
                <a:latin typeface="Times" panose="020B0500000000000000" pitchFamily="34" charset="0"/>
                <a:ea typeface="Times" panose="020B0500000000000000" pitchFamily="34" charset="0"/>
                <a:cs typeface="Times" panose="020B0500000000000000" pitchFamily="34" charset="0"/>
              </a:rPr>
              <a:t> </a:t>
            </a:r>
            <a:r>
              <a:rPr kumimoji="0" lang="en-US" altLang="en-US" sz="2800" b="0" i="0" u="none" strike="noStrike" cap="none" normalizeH="0" baseline="0" dirty="0" err="1">
                <a:ln>
                  <a:noFill/>
                </a:ln>
                <a:solidFill>
                  <a:srgbClr val="FF0000"/>
                </a:solidFill>
                <a:effectLst/>
                <a:latin typeface="Times" panose="020B0500000000000000" pitchFamily="34" charset="0"/>
                <a:ea typeface="Times" panose="020B0500000000000000" pitchFamily="34" charset="0"/>
                <a:cs typeface="Times" panose="020B0500000000000000" pitchFamily="34" charset="0"/>
              </a:rPr>
              <a:t>và</a:t>
            </a:r>
            <a:r>
              <a:rPr kumimoji="0" lang="en-US" altLang="en-US" sz="2800" b="0" i="0" u="none" strike="noStrike" cap="none" normalizeH="0" baseline="0" dirty="0">
                <a:ln>
                  <a:noFill/>
                </a:ln>
                <a:solidFill>
                  <a:srgbClr val="FF0000"/>
                </a:solidFill>
                <a:effectLst/>
                <a:latin typeface="Times" panose="020B0500000000000000" pitchFamily="34" charset="0"/>
                <a:ea typeface="Times" panose="020B0500000000000000" pitchFamily="34" charset="0"/>
                <a:cs typeface="Times" panose="020B0500000000000000" pitchFamily="34" charset="0"/>
              </a:rPr>
              <a:t> </a:t>
            </a:r>
            <a:r>
              <a:rPr kumimoji="0" lang="en-US" altLang="en-US" sz="2800" b="0" i="0" u="none" strike="noStrike" cap="none" normalizeH="0" baseline="0" dirty="0" err="1">
                <a:ln>
                  <a:noFill/>
                </a:ln>
                <a:solidFill>
                  <a:srgbClr val="FF0000"/>
                </a:solidFill>
                <a:effectLst/>
                <a:latin typeface="Times" panose="020B0500000000000000" pitchFamily="34" charset="0"/>
                <a:ea typeface="Times" panose="020B0500000000000000" pitchFamily="34" charset="0"/>
                <a:cs typeface="Times" panose="020B0500000000000000" pitchFamily="34" charset="0"/>
              </a:rPr>
              <a:t>phát</a:t>
            </a:r>
            <a:r>
              <a:rPr kumimoji="0" lang="en-US" altLang="en-US" sz="2800" b="0" i="0" u="none" strike="noStrike" cap="none" normalizeH="0" baseline="0" dirty="0">
                <a:ln>
                  <a:noFill/>
                </a:ln>
                <a:solidFill>
                  <a:srgbClr val="FF0000"/>
                </a:solidFill>
                <a:effectLst/>
                <a:latin typeface="Times" panose="020B0500000000000000" pitchFamily="34" charset="0"/>
                <a:ea typeface="Times" panose="020B0500000000000000" pitchFamily="34" charset="0"/>
                <a:cs typeface="Times" panose="020B0500000000000000" pitchFamily="34" charset="0"/>
              </a:rPr>
              <a:t> </a:t>
            </a:r>
            <a:r>
              <a:rPr kumimoji="0" lang="en-US" altLang="en-US" sz="2800" b="0" i="0" u="none" strike="noStrike" cap="none" normalizeH="0" baseline="0" dirty="0" err="1">
                <a:ln>
                  <a:noFill/>
                </a:ln>
                <a:solidFill>
                  <a:srgbClr val="FF0000"/>
                </a:solidFill>
                <a:effectLst/>
                <a:latin typeface="Times" panose="020B0500000000000000" pitchFamily="34" charset="0"/>
                <a:ea typeface="Times" panose="020B0500000000000000" pitchFamily="34" charset="0"/>
                <a:cs typeface="Times" panose="020B0500000000000000" pitchFamily="34" charset="0"/>
              </a:rPr>
              <a:t>triển</a:t>
            </a:r>
            <a:r>
              <a:rPr kumimoji="0" lang="en-US" altLang="en-US" sz="2800" b="0" i="0" u="none" strike="noStrike" cap="none" normalizeH="0" baseline="0" dirty="0">
                <a:ln>
                  <a:noFill/>
                </a:ln>
                <a:solidFill>
                  <a:srgbClr val="FF0000"/>
                </a:solidFill>
                <a:effectLst/>
                <a:latin typeface="Times" panose="020B0500000000000000" pitchFamily="34" charset="0"/>
                <a:ea typeface="Times" panose="020B0500000000000000" pitchFamily="34" charset="0"/>
                <a:cs typeface="Times" panose="020B0500000000000000" pitchFamily="34" charset="0"/>
              </a:rPr>
              <a:t> </a:t>
            </a:r>
            <a:r>
              <a:rPr kumimoji="0" lang="en-US" altLang="en-US" sz="2800" b="0" i="0" u="none" strike="noStrike" cap="none" normalizeH="0" baseline="0" dirty="0" err="1">
                <a:ln>
                  <a:noFill/>
                </a:ln>
                <a:solidFill>
                  <a:srgbClr val="FF0000"/>
                </a:solidFill>
                <a:effectLst/>
                <a:latin typeface="Times" panose="020B0500000000000000" pitchFamily="34" charset="0"/>
                <a:ea typeface="Times" panose="020B0500000000000000" pitchFamily="34" charset="0"/>
                <a:cs typeface="Times" panose="020B0500000000000000" pitchFamily="34" charset="0"/>
              </a:rPr>
              <a:t>của</a:t>
            </a:r>
            <a:r>
              <a:rPr kumimoji="0" lang="en-US" altLang="en-US" sz="2800" b="0" i="0" u="none" strike="noStrike" cap="none" normalizeH="0" baseline="0" dirty="0">
                <a:ln>
                  <a:noFill/>
                </a:ln>
                <a:solidFill>
                  <a:srgbClr val="FF0000"/>
                </a:solidFill>
                <a:effectLst/>
                <a:latin typeface="Times" panose="020B0500000000000000" pitchFamily="34" charset="0"/>
                <a:ea typeface="Times" panose="020B0500000000000000" pitchFamily="34" charset="0"/>
                <a:cs typeface="Times" panose="020B0500000000000000" pitchFamily="34" charset="0"/>
              </a:rPr>
              <a:t> </a:t>
            </a:r>
            <a:r>
              <a:rPr kumimoji="0" lang="en-US" altLang="en-US" sz="2800" b="0" i="0" u="none" strike="noStrike" cap="none" normalizeH="0" baseline="0" dirty="0" err="1">
                <a:ln>
                  <a:noFill/>
                </a:ln>
                <a:solidFill>
                  <a:srgbClr val="FF0000"/>
                </a:solidFill>
                <a:effectLst/>
                <a:latin typeface="Times" panose="020B0500000000000000" pitchFamily="34" charset="0"/>
                <a:ea typeface="Times" panose="020B0500000000000000" pitchFamily="34" charset="0"/>
                <a:cs typeface="Times" panose="020B0500000000000000" pitchFamily="34" charset="0"/>
              </a:rPr>
              <a:t>cây</a:t>
            </a:r>
            <a:r>
              <a:rPr kumimoji="0" lang="en-US" altLang="en-US" sz="2800" b="0" i="0" u="none" strike="noStrike" cap="none" normalizeH="0" baseline="0" dirty="0">
                <a:ln>
                  <a:noFill/>
                </a:ln>
                <a:solidFill>
                  <a:srgbClr val="FF0000"/>
                </a:solidFill>
                <a:effectLst/>
                <a:latin typeface="Times" panose="020B0500000000000000" pitchFamily="34" charset="0"/>
                <a:ea typeface="Times" panose="020B0500000000000000" pitchFamily="34" charset="0"/>
                <a:cs typeface="Times" panose="020B0500000000000000" pitchFamily="34" charset="0"/>
              </a:rPr>
              <a:t> </a:t>
            </a:r>
            <a:r>
              <a:rPr kumimoji="0" lang="en-US" altLang="en-US" sz="2800" b="0" i="0" u="none" strike="noStrike" cap="none" normalizeH="0" baseline="0" dirty="0" err="1">
                <a:ln>
                  <a:noFill/>
                </a:ln>
                <a:solidFill>
                  <a:srgbClr val="FF0000"/>
                </a:solidFill>
                <a:effectLst/>
                <a:latin typeface="Times" panose="020B0500000000000000" pitchFamily="34" charset="0"/>
                <a:ea typeface="Times" panose="020B0500000000000000" pitchFamily="34" charset="0"/>
                <a:cs typeface="Times" panose="020B0500000000000000" pitchFamily="34" charset="0"/>
              </a:rPr>
              <a:t>xanh</a:t>
            </a:r>
            <a:r>
              <a:rPr kumimoji="0" lang="en-US" altLang="en-US" sz="2800" b="0" i="0" u="none" strike="noStrike" cap="none" normalizeH="0" baseline="0" dirty="0">
                <a:ln>
                  <a:noFill/>
                </a:ln>
                <a:solidFill>
                  <a:srgbClr val="FF0000"/>
                </a:solidFill>
                <a:effectLst/>
                <a:latin typeface="Times" panose="020B0500000000000000" pitchFamily="34" charset="0"/>
                <a:ea typeface="Times" panose="020B0500000000000000" pitchFamily="34" charset="0"/>
                <a:cs typeface="Times" panose="020B0500000000000000" pitchFamily="34" charset="0"/>
              </a:rPr>
              <a:t> </a:t>
            </a:r>
            <a:r>
              <a:rPr kumimoji="0" lang="en-US" altLang="en-US" sz="2800" b="0" i="0" u="none" strike="noStrike" cap="none" normalizeH="0" baseline="0" dirty="0" err="1">
                <a:ln>
                  <a:noFill/>
                </a:ln>
                <a:solidFill>
                  <a:srgbClr val="FF0000"/>
                </a:solidFill>
                <a:effectLst/>
                <a:latin typeface="Times" panose="020B0500000000000000" pitchFamily="34" charset="0"/>
                <a:ea typeface="Times" panose="020B0500000000000000" pitchFamily="34" charset="0"/>
                <a:cs typeface="Times" panose="020B0500000000000000" pitchFamily="34" charset="0"/>
              </a:rPr>
              <a:t>bằng</a:t>
            </a:r>
            <a:r>
              <a:rPr kumimoji="0" lang="en-US" altLang="en-US" sz="2800" b="0" i="0" u="none" strike="noStrike" cap="none" normalizeH="0" baseline="0" dirty="0">
                <a:ln>
                  <a:noFill/>
                </a:ln>
                <a:solidFill>
                  <a:srgbClr val="FF0000"/>
                </a:solidFill>
                <a:effectLst/>
                <a:latin typeface="Times" panose="020B0500000000000000" pitchFamily="34" charset="0"/>
                <a:ea typeface="Times" panose="020B0500000000000000" pitchFamily="34" charset="0"/>
                <a:cs typeface="Times" panose="020B0500000000000000" pitchFamily="34" charset="0"/>
              </a:rPr>
              <a:t> </a:t>
            </a:r>
            <a:r>
              <a:rPr kumimoji="0" lang="en-US" altLang="en-US" sz="2800" b="0" i="0" u="none" strike="noStrike" cap="none" normalizeH="0" baseline="0" dirty="0" err="1">
                <a:ln>
                  <a:noFill/>
                </a:ln>
                <a:solidFill>
                  <a:srgbClr val="FF0000"/>
                </a:solidFill>
                <a:effectLst/>
                <a:latin typeface="Times" panose="020B0500000000000000" pitchFamily="34" charset="0"/>
                <a:ea typeface="Times" panose="020B0500000000000000" pitchFamily="34" charset="0"/>
                <a:cs typeface="Times" panose="020B0500000000000000" pitchFamily="34" charset="0"/>
              </a:rPr>
              <a:t>cách</a:t>
            </a:r>
            <a:r>
              <a:rPr kumimoji="0" lang="en-US" altLang="en-US" sz="2800" b="0" i="0" u="none" strike="noStrike" cap="none" normalizeH="0" baseline="0" dirty="0">
                <a:ln>
                  <a:noFill/>
                </a:ln>
                <a:solidFill>
                  <a:srgbClr val="FF0000"/>
                </a:solidFill>
                <a:effectLst/>
                <a:latin typeface="Times" panose="020B0500000000000000" pitchFamily="34" charset="0"/>
                <a:ea typeface="Times" panose="020B0500000000000000" pitchFamily="34" charset="0"/>
                <a:cs typeface="Times" panose="020B0500000000000000" pitchFamily="34" charset="0"/>
              </a:rPr>
              <a:t> </a:t>
            </a:r>
            <a:r>
              <a:rPr kumimoji="0" lang="en-US" altLang="en-US" sz="2800" b="0" i="0" u="none" strike="noStrike" cap="none" normalizeH="0" baseline="0" dirty="0" err="1">
                <a:ln>
                  <a:noFill/>
                </a:ln>
                <a:solidFill>
                  <a:srgbClr val="FF0000"/>
                </a:solidFill>
                <a:effectLst/>
                <a:latin typeface="Times" panose="020B0500000000000000" pitchFamily="34" charset="0"/>
                <a:ea typeface="Times" panose="020B0500000000000000" pitchFamily="34" charset="0"/>
                <a:cs typeface="Times" panose="020B0500000000000000" pitchFamily="34" charset="0"/>
              </a:rPr>
              <a:t>điền</a:t>
            </a:r>
            <a:r>
              <a:rPr kumimoji="0" lang="en-US" altLang="en-US" sz="2800" b="0" i="0" u="none" strike="noStrike" cap="none" normalizeH="0" baseline="0" dirty="0">
                <a:ln>
                  <a:noFill/>
                </a:ln>
                <a:solidFill>
                  <a:srgbClr val="FF0000"/>
                </a:solidFill>
                <a:effectLst/>
                <a:latin typeface="Times" panose="020B0500000000000000" pitchFamily="34" charset="0"/>
                <a:ea typeface="Times" panose="020B0500000000000000" pitchFamily="34" charset="0"/>
                <a:cs typeface="Times" panose="020B0500000000000000" pitchFamily="34" charset="0"/>
              </a:rPr>
              <a:t> </a:t>
            </a:r>
            <a:r>
              <a:rPr kumimoji="0" lang="en-US" altLang="en-US" sz="2800" b="0" i="0" u="none" strike="noStrike" cap="none" normalizeH="0" baseline="0" dirty="0" err="1">
                <a:ln>
                  <a:noFill/>
                </a:ln>
                <a:solidFill>
                  <a:srgbClr val="FF0000"/>
                </a:solidFill>
                <a:effectLst/>
                <a:latin typeface="Times" panose="020B0500000000000000" pitchFamily="34" charset="0"/>
                <a:ea typeface="Times" panose="020B0500000000000000" pitchFamily="34" charset="0"/>
                <a:cs typeface="Times" panose="020B0500000000000000" pitchFamily="34" charset="0"/>
              </a:rPr>
              <a:t>vào</a:t>
            </a:r>
            <a:r>
              <a:rPr kumimoji="0" lang="en-US" altLang="en-US" sz="2800" b="0" i="0" u="none" strike="noStrike" cap="none" normalizeH="0" baseline="0" dirty="0">
                <a:ln>
                  <a:noFill/>
                </a:ln>
                <a:solidFill>
                  <a:srgbClr val="FF0000"/>
                </a:solidFill>
                <a:effectLst/>
                <a:latin typeface="Times" panose="020B0500000000000000" pitchFamily="34" charset="0"/>
                <a:ea typeface="Times" panose="020B0500000000000000" pitchFamily="34" charset="0"/>
                <a:cs typeface="Times" panose="020B0500000000000000" pitchFamily="34" charset="0"/>
              </a:rPr>
              <a:t> ô </a:t>
            </a:r>
            <a:r>
              <a:rPr kumimoji="0" lang="en-US" altLang="en-US" sz="2800" b="0" i="0" u="none" strike="noStrike" cap="none" normalizeH="0" baseline="0" dirty="0" err="1">
                <a:ln>
                  <a:noFill/>
                </a:ln>
                <a:solidFill>
                  <a:srgbClr val="FF0000"/>
                </a:solidFill>
                <a:effectLst/>
                <a:latin typeface="Times" panose="020B0500000000000000" pitchFamily="34" charset="0"/>
                <a:ea typeface="Times" panose="020B0500000000000000" pitchFamily="34" charset="0"/>
                <a:cs typeface="Times" panose="020B0500000000000000" pitchFamily="34" charset="0"/>
              </a:rPr>
              <a:t>trống</a:t>
            </a:r>
            <a:r>
              <a:rPr kumimoji="0" lang="en-US" altLang="en-US" sz="2800" b="0" i="0" u="none" strike="noStrike" cap="none" normalizeH="0" baseline="0" dirty="0">
                <a:ln>
                  <a:noFill/>
                </a:ln>
                <a:solidFill>
                  <a:srgbClr val="FF0000"/>
                </a:solidFill>
                <a:effectLst/>
                <a:latin typeface="Times" panose="020B0500000000000000" pitchFamily="34" charset="0"/>
                <a:ea typeface="Times" panose="020B0500000000000000" pitchFamily="34" charset="0"/>
                <a:cs typeface="Times" panose="020B0500000000000000" pitchFamily="34" charset="0"/>
              </a:rPr>
              <a:t> </a:t>
            </a:r>
            <a:r>
              <a:rPr kumimoji="0" lang="en-US" altLang="en-US" sz="2800" b="0" i="0" u="none" strike="noStrike" cap="none" normalizeH="0" baseline="0" dirty="0" err="1">
                <a:ln>
                  <a:noFill/>
                </a:ln>
                <a:solidFill>
                  <a:srgbClr val="FF0000"/>
                </a:solidFill>
                <a:effectLst/>
                <a:latin typeface="Times" panose="020B0500000000000000" pitchFamily="34" charset="0"/>
                <a:ea typeface="Times" panose="020B0500000000000000" pitchFamily="34" charset="0"/>
                <a:cs typeface="Times" panose="020B0500000000000000" pitchFamily="34" charset="0"/>
              </a:rPr>
              <a:t>theo</a:t>
            </a:r>
            <a:r>
              <a:rPr kumimoji="0" lang="en-US" altLang="en-US" sz="2800" b="0" i="0" u="none" strike="noStrike" cap="none" normalizeH="0" baseline="0" dirty="0">
                <a:ln>
                  <a:noFill/>
                </a:ln>
                <a:solidFill>
                  <a:srgbClr val="FF0000"/>
                </a:solidFill>
                <a:effectLst/>
                <a:latin typeface="Times" panose="020B0500000000000000" pitchFamily="34" charset="0"/>
                <a:ea typeface="Times" panose="020B0500000000000000" pitchFamily="34" charset="0"/>
                <a:cs typeface="Times" panose="020B0500000000000000" pitchFamily="34" charset="0"/>
              </a:rPr>
              <a:t> </a:t>
            </a:r>
            <a:r>
              <a:rPr kumimoji="0" lang="en-US" altLang="en-US" sz="2800" b="0" i="0" u="none" strike="noStrike" cap="none" normalizeH="0" baseline="0" dirty="0" err="1">
                <a:ln>
                  <a:noFill/>
                </a:ln>
                <a:solidFill>
                  <a:srgbClr val="FF0000"/>
                </a:solidFill>
                <a:effectLst/>
                <a:latin typeface="Times" panose="020B0500000000000000" pitchFamily="34" charset="0"/>
                <a:ea typeface="Times" panose="020B0500000000000000" pitchFamily="34" charset="0"/>
                <a:cs typeface="Times" panose="020B0500000000000000" pitchFamily="34" charset="0"/>
              </a:rPr>
              <a:t>các</a:t>
            </a:r>
            <a:r>
              <a:rPr kumimoji="0" lang="en-US" altLang="en-US" sz="2800" b="0" i="0" u="none" strike="noStrike" cap="none" normalizeH="0" baseline="0" dirty="0">
                <a:ln>
                  <a:noFill/>
                </a:ln>
                <a:solidFill>
                  <a:srgbClr val="FF0000"/>
                </a:solidFill>
                <a:effectLst/>
                <a:latin typeface="Times" panose="020B0500000000000000" pitchFamily="34" charset="0"/>
                <a:ea typeface="Times" panose="020B0500000000000000" pitchFamily="34" charset="0"/>
                <a:cs typeface="Times" panose="020B0500000000000000" pitchFamily="34" charset="0"/>
              </a:rPr>
              <a:t> </a:t>
            </a:r>
            <a:r>
              <a:rPr kumimoji="0" lang="en-US" altLang="en-US" sz="2800" b="0" i="0" u="none" strike="noStrike" cap="none" normalizeH="0" baseline="0" dirty="0" err="1">
                <a:ln>
                  <a:noFill/>
                </a:ln>
                <a:solidFill>
                  <a:srgbClr val="FF0000"/>
                </a:solidFill>
                <a:effectLst/>
                <a:latin typeface="Times" panose="020B0500000000000000" pitchFamily="34" charset="0"/>
                <a:ea typeface="Times" panose="020B0500000000000000" pitchFamily="34" charset="0"/>
                <a:cs typeface="Times" panose="020B0500000000000000" pitchFamily="34" charset="0"/>
              </a:rPr>
              <a:t>số</a:t>
            </a:r>
            <a:r>
              <a:rPr kumimoji="0" lang="en-US" altLang="en-US" sz="2800" b="0" i="0" u="none" strike="noStrike" cap="none" normalizeH="0" baseline="0" dirty="0">
                <a:ln>
                  <a:noFill/>
                </a:ln>
                <a:solidFill>
                  <a:srgbClr val="FF0000"/>
                </a:solidFill>
                <a:effectLst/>
                <a:latin typeface="Times" panose="020B0500000000000000" pitchFamily="34" charset="0"/>
                <a:ea typeface="Times" panose="020B0500000000000000" pitchFamily="34" charset="0"/>
                <a:cs typeface="Times" panose="020B0500000000000000" pitchFamily="34" charset="0"/>
              </a:rPr>
              <a:t> 1, 2, 3, 4, 5, 6, 7.</a:t>
            </a:r>
          </a:p>
        </p:txBody>
      </p:sp>
      <p:sp>
        <p:nvSpPr>
          <p:cNvPr id="15" name="Rectangle 14">
            <a:extLst>
              <a:ext uri="{FF2B5EF4-FFF2-40B4-BE49-F238E27FC236}">
                <a16:creationId xmlns:a16="http://schemas.microsoft.com/office/drawing/2014/main" id="{D4D25281-E7C7-30B6-1459-B7800CA777CD}"/>
              </a:ext>
            </a:extLst>
          </p:cNvPr>
          <p:cNvSpPr>
            <a:spLocks noChangeArrowheads="1"/>
          </p:cNvSpPr>
          <p:nvPr/>
        </p:nvSpPr>
        <p:spPr bwMode="auto">
          <a:xfrm>
            <a:off x="5261589" y="6015964"/>
            <a:ext cx="115448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H</a:t>
            </a:r>
            <a:r>
              <a:rPr kumimoji="0" lang="en-US" altLang="en-US" sz="2800"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ì</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nh</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1</a:t>
            </a:r>
            <a:endParaRPr kumimoji="0" lang="en-US" altLang="en-US" sz="2800" b="0" i="0" u="none" strike="noStrike" cap="none" normalizeH="0" baseline="0" dirty="0">
              <a:ln>
                <a:noFill/>
              </a:ln>
              <a:solidFill>
                <a:schemeClr val="tx1"/>
              </a:solidFill>
              <a:effectLst/>
              <a:latin typeface="Arial" panose="020B0604020202020204" pitchFamily="34" charset="0"/>
            </a:endParaRPr>
          </a:p>
        </p:txBody>
      </p:sp>
      <p:sp>
        <p:nvSpPr>
          <p:cNvPr id="16" name="Text Box 1">
            <a:extLst>
              <a:ext uri="{FF2B5EF4-FFF2-40B4-BE49-F238E27FC236}">
                <a16:creationId xmlns:a16="http://schemas.microsoft.com/office/drawing/2014/main" id="{1307E638-D3C4-7A56-9576-4DA1E7177C33}"/>
              </a:ext>
            </a:extLst>
          </p:cNvPr>
          <p:cNvSpPr txBox="1"/>
          <p:nvPr/>
        </p:nvSpPr>
        <p:spPr>
          <a:xfrm>
            <a:off x="358218" y="2263616"/>
            <a:ext cx="2378791" cy="592772"/>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n-US" sz="2800" kern="100" dirty="0">
                <a:effectLst/>
                <a:latin typeface="Times New Roman" panose="02020603050405020304" pitchFamily="18" charset="0"/>
                <a:ea typeface="Calibri" panose="020F0502020204030204" pitchFamily="34" charset="0"/>
              </a:rPr>
              <a:t>1 ……………</a:t>
            </a:r>
          </a:p>
        </p:txBody>
      </p:sp>
      <p:sp>
        <p:nvSpPr>
          <p:cNvPr id="17" name="Text Box 1">
            <a:extLst>
              <a:ext uri="{FF2B5EF4-FFF2-40B4-BE49-F238E27FC236}">
                <a16:creationId xmlns:a16="http://schemas.microsoft.com/office/drawing/2014/main" id="{C35EDC7D-9CC0-58E2-CE81-2DD2EA3B037E}"/>
              </a:ext>
            </a:extLst>
          </p:cNvPr>
          <p:cNvSpPr txBox="1"/>
          <p:nvPr/>
        </p:nvSpPr>
        <p:spPr>
          <a:xfrm>
            <a:off x="173619" y="3382681"/>
            <a:ext cx="2281938" cy="592772"/>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n-US" sz="2800" kern="100" dirty="0">
                <a:effectLst/>
                <a:latin typeface="Times New Roman" panose="02020603050405020304" pitchFamily="18" charset="0"/>
                <a:ea typeface="Calibri" panose="020F0502020204030204" pitchFamily="34" charset="0"/>
              </a:rPr>
              <a:t>2 ……………</a:t>
            </a:r>
          </a:p>
        </p:txBody>
      </p:sp>
      <p:sp>
        <p:nvSpPr>
          <p:cNvPr id="18" name="Text Box 1">
            <a:extLst>
              <a:ext uri="{FF2B5EF4-FFF2-40B4-BE49-F238E27FC236}">
                <a16:creationId xmlns:a16="http://schemas.microsoft.com/office/drawing/2014/main" id="{15D706D0-9557-C8DD-821A-98361B32E29C}"/>
              </a:ext>
            </a:extLst>
          </p:cNvPr>
          <p:cNvSpPr txBox="1"/>
          <p:nvPr/>
        </p:nvSpPr>
        <p:spPr>
          <a:xfrm>
            <a:off x="173619" y="4335399"/>
            <a:ext cx="2733661" cy="650870"/>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n-US" sz="2800" kern="100" dirty="0">
                <a:effectLst/>
                <a:latin typeface="Times New Roman" panose="02020603050405020304" pitchFamily="18" charset="0"/>
                <a:ea typeface="Calibri" panose="020F0502020204030204" pitchFamily="34" charset="0"/>
              </a:rPr>
              <a:t>3 ………………</a:t>
            </a:r>
          </a:p>
        </p:txBody>
      </p:sp>
      <p:sp>
        <p:nvSpPr>
          <p:cNvPr id="19" name="Text Box 1">
            <a:extLst>
              <a:ext uri="{FF2B5EF4-FFF2-40B4-BE49-F238E27FC236}">
                <a16:creationId xmlns:a16="http://schemas.microsoft.com/office/drawing/2014/main" id="{BFF59B1A-E1D8-6669-2831-CB9FDC1206B5}"/>
              </a:ext>
            </a:extLst>
          </p:cNvPr>
          <p:cNvSpPr txBox="1"/>
          <p:nvPr/>
        </p:nvSpPr>
        <p:spPr>
          <a:xfrm>
            <a:off x="935514" y="5436162"/>
            <a:ext cx="2733661" cy="579801"/>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n-US" sz="2800" kern="100" dirty="0">
                <a:effectLst/>
                <a:latin typeface="Times New Roman" panose="02020603050405020304" pitchFamily="18" charset="0"/>
                <a:ea typeface="Calibri" panose="020F0502020204030204" pitchFamily="34" charset="0"/>
              </a:rPr>
              <a:t>4 ………………</a:t>
            </a:r>
          </a:p>
        </p:txBody>
      </p:sp>
      <p:sp>
        <p:nvSpPr>
          <p:cNvPr id="20" name="Text Box 1">
            <a:extLst>
              <a:ext uri="{FF2B5EF4-FFF2-40B4-BE49-F238E27FC236}">
                <a16:creationId xmlns:a16="http://schemas.microsoft.com/office/drawing/2014/main" id="{22679BD6-D27D-768C-C78A-7392766D4597}"/>
              </a:ext>
            </a:extLst>
          </p:cNvPr>
          <p:cNvSpPr txBox="1"/>
          <p:nvPr/>
        </p:nvSpPr>
        <p:spPr>
          <a:xfrm>
            <a:off x="8852303" y="2315961"/>
            <a:ext cx="2523281" cy="526293"/>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n-US" sz="2800" kern="100" dirty="0">
                <a:effectLst/>
                <a:latin typeface="Times New Roman" panose="02020603050405020304" pitchFamily="18" charset="0"/>
                <a:ea typeface="Calibri" panose="020F0502020204030204" pitchFamily="34" charset="0"/>
              </a:rPr>
              <a:t>5 ……………..</a:t>
            </a:r>
          </a:p>
        </p:txBody>
      </p:sp>
      <p:sp>
        <p:nvSpPr>
          <p:cNvPr id="21" name="Text Box 1">
            <a:extLst>
              <a:ext uri="{FF2B5EF4-FFF2-40B4-BE49-F238E27FC236}">
                <a16:creationId xmlns:a16="http://schemas.microsoft.com/office/drawing/2014/main" id="{C4DE6BE7-2080-B619-EC31-B5CA7227902D}"/>
              </a:ext>
            </a:extLst>
          </p:cNvPr>
          <p:cNvSpPr txBox="1"/>
          <p:nvPr/>
        </p:nvSpPr>
        <p:spPr>
          <a:xfrm>
            <a:off x="9199837" y="3535424"/>
            <a:ext cx="2733661" cy="944595"/>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n-US" sz="2800" kern="100" dirty="0">
                <a:effectLst/>
                <a:latin typeface="Times New Roman" panose="02020603050405020304" pitchFamily="18" charset="0"/>
                <a:ea typeface="Calibri" panose="020F0502020204030204" pitchFamily="34" charset="0"/>
              </a:rPr>
              <a:t>6 ……………….</a:t>
            </a:r>
          </a:p>
        </p:txBody>
      </p:sp>
      <p:sp>
        <p:nvSpPr>
          <p:cNvPr id="22" name="Text Box 1">
            <a:extLst>
              <a:ext uri="{FF2B5EF4-FFF2-40B4-BE49-F238E27FC236}">
                <a16:creationId xmlns:a16="http://schemas.microsoft.com/office/drawing/2014/main" id="{78B251F0-8BFF-A34D-4499-BCF19C5AD906}"/>
              </a:ext>
            </a:extLst>
          </p:cNvPr>
          <p:cNvSpPr txBox="1"/>
          <p:nvPr/>
        </p:nvSpPr>
        <p:spPr>
          <a:xfrm>
            <a:off x="8833499" y="5139617"/>
            <a:ext cx="3099999" cy="657862"/>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n-US" sz="2800" kern="100" dirty="0">
                <a:effectLst/>
                <a:latin typeface="Times New Roman" panose="02020603050405020304" pitchFamily="18" charset="0"/>
                <a:ea typeface="Calibri" panose="020F0502020204030204" pitchFamily="34" charset="0"/>
              </a:rPr>
              <a:t>7 …………………</a:t>
            </a:r>
          </a:p>
        </p:txBody>
      </p:sp>
      <p:sp>
        <p:nvSpPr>
          <p:cNvPr id="23" name="TextBox 22">
            <a:extLst>
              <a:ext uri="{FF2B5EF4-FFF2-40B4-BE49-F238E27FC236}">
                <a16:creationId xmlns:a16="http://schemas.microsoft.com/office/drawing/2014/main" id="{8A12DFB9-419C-A4BF-46FE-B1F0F1DEE397}"/>
              </a:ext>
            </a:extLst>
          </p:cNvPr>
          <p:cNvSpPr txBox="1"/>
          <p:nvPr/>
        </p:nvSpPr>
        <p:spPr>
          <a:xfrm>
            <a:off x="755080" y="2215440"/>
            <a:ext cx="1875098" cy="523220"/>
          </a:xfrm>
          <a:prstGeom prst="rect">
            <a:avLst/>
          </a:prstGeom>
          <a:noFill/>
        </p:spPr>
        <p:txBody>
          <a:bodyPr wrap="square" rtlCol="0">
            <a:spAutoFit/>
          </a:bodyPr>
          <a:lstStyle/>
          <a:p>
            <a:r>
              <a:rPr lang="en-US" sz="2800" dirty="0" err="1">
                <a:solidFill>
                  <a:srgbClr val="002060"/>
                </a:solidFill>
                <a:latin typeface="Times" panose="020B0500000000000000" pitchFamily="34" charset="0"/>
                <a:ea typeface="Times" panose="020B0500000000000000" pitchFamily="34" charset="0"/>
                <a:cs typeface="Times" panose="020B0500000000000000" pitchFamily="34" charset="0"/>
              </a:rPr>
              <a:t>Ánh</a:t>
            </a:r>
            <a:r>
              <a:rPr lang="en-US" sz="2800"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sz="2800" dirty="0" err="1">
                <a:solidFill>
                  <a:srgbClr val="002060"/>
                </a:solidFill>
                <a:latin typeface="Times" panose="020B0500000000000000" pitchFamily="34" charset="0"/>
                <a:ea typeface="Times" panose="020B0500000000000000" pitchFamily="34" charset="0"/>
                <a:cs typeface="Times" panose="020B0500000000000000" pitchFamily="34" charset="0"/>
              </a:rPr>
              <a:t>sáng</a:t>
            </a:r>
            <a:endParaRPr lang="en-US" sz="2800" dirty="0">
              <a:solidFill>
                <a:srgbClr val="002060"/>
              </a:solidFill>
              <a:latin typeface="Times" panose="020B0500000000000000" pitchFamily="34" charset="0"/>
              <a:ea typeface="Times" panose="020B0500000000000000" pitchFamily="34" charset="0"/>
              <a:cs typeface="Times" panose="020B0500000000000000" pitchFamily="34" charset="0"/>
            </a:endParaRPr>
          </a:p>
        </p:txBody>
      </p:sp>
      <p:sp>
        <p:nvSpPr>
          <p:cNvPr id="24" name="TextBox 23">
            <a:extLst>
              <a:ext uri="{FF2B5EF4-FFF2-40B4-BE49-F238E27FC236}">
                <a16:creationId xmlns:a16="http://schemas.microsoft.com/office/drawing/2014/main" id="{15FD566B-FBDB-2E5A-1980-46F0511CB8C7}"/>
              </a:ext>
            </a:extLst>
          </p:cNvPr>
          <p:cNvSpPr txBox="1"/>
          <p:nvPr/>
        </p:nvSpPr>
        <p:spPr>
          <a:xfrm>
            <a:off x="861911" y="3314332"/>
            <a:ext cx="1875098" cy="523220"/>
          </a:xfrm>
          <a:prstGeom prst="rect">
            <a:avLst/>
          </a:prstGeom>
          <a:noFill/>
        </p:spPr>
        <p:txBody>
          <a:bodyPr wrap="square" rtlCol="0">
            <a:spAutoFit/>
          </a:bodyPr>
          <a:lstStyle/>
          <a:p>
            <a:r>
              <a:rPr lang="en-US" sz="2800" dirty="0" err="1">
                <a:solidFill>
                  <a:srgbClr val="002060"/>
                </a:solidFill>
                <a:latin typeface="Times" panose="020B0500000000000000" pitchFamily="34" charset="0"/>
                <a:ea typeface="Times" panose="020B0500000000000000" pitchFamily="34" charset="0"/>
                <a:cs typeface="Times" panose="020B0500000000000000" pitchFamily="34" charset="0"/>
              </a:rPr>
              <a:t>Gió</a:t>
            </a:r>
            <a:endParaRPr lang="en-US" sz="2800" dirty="0">
              <a:solidFill>
                <a:srgbClr val="002060"/>
              </a:solidFill>
              <a:latin typeface="Times" panose="020B0500000000000000" pitchFamily="34" charset="0"/>
              <a:ea typeface="Times" panose="020B0500000000000000" pitchFamily="34" charset="0"/>
              <a:cs typeface="Times" panose="020B0500000000000000" pitchFamily="34" charset="0"/>
            </a:endParaRPr>
          </a:p>
        </p:txBody>
      </p:sp>
      <p:sp>
        <p:nvSpPr>
          <p:cNvPr id="25" name="TextBox 24">
            <a:extLst>
              <a:ext uri="{FF2B5EF4-FFF2-40B4-BE49-F238E27FC236}">
                <a16:creationId xmlns:a16="http://schemas.microsoft.com/office/drawing/2014/main" id="{B4BCDA6B-911E-29A0-132C-6F68ADC8CCA9}"/>
              </a:ext>
            </a:extLst>
          </p:cNvPr>
          <p:cNvSpPr txBox="1"/>
          <p:nvPr/>
        </p:nvSpPr>
        <p:spPr>
          <a:xfrm>
            <a:off x="728536" y="4294467"/>
            <a:ext cx="1875098" cy="523220"/>
          </a:xfrm>
          <a:prstGeom prst="rect">
            <a:avLst/>
          </a:prstGeom>
          <a:noFill/>
        </p:spPr>
        <p:txBody>
          <a:bodyPr wrap="square" rtlCol="0">
            <a:spAutoFit/>
          </a:bodyPr>
          <a:lstStyle/>
          <a:p>
            <a:r>
              <a:rPr lang="en-US" sz="2800" dirty="0" err="1">
                <a:solidFill>
                  <a:srgbClr val="002060"/>
                </a:solidFill>
                <a:latin typeface="Times" panose="020B0500000000000000" pitchFamily="34" charset="0"/>
                <a:ea typeface="Times" panose="020B0500000000000000" pitchFamily="34" charset="0"/>
                <a:cs typeface="Times" panose="020B0500000000000000" pitchFamily="34" charset="0"/>
              </a:rPr>
              <a:t>Nhiệt</a:t>
            </a:r>
            <a:r>
              <a:rPr lang="en-US" sz="2800"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sz="2800" dirty="0" err="1">
                <a:solidFill>
                  <a:srgbClr val="002060"/>
                </a:solidFill>
                <a:latin typeface="Times" panose="020B0500000000000000" pitchFamily="34" charset="0"/>
                <a:ea typeface="Times" panose="020B0500000000000000" pitchFamily="34" charset="0"/>
                <a:cs typeface="Times" panose="020B0500000000000000" pitchFamily="34" charset="0"/>
              </a:rPr>
              <a:t>độ</a:t>
            </a:r>
            <a:endParaRPr lang="en-US" sz="2800" dirty="0">
              <a:solidFill>
                <a:srgbClr val="002060"/>
              </a:solidFill>
              <a:latin typeface="Times" panose="020B0500000000000000" pitchFamily="34" charset="0"/>
              <a:ea typeface="Times" panose="020B0500000000000000" pitchFamily="34" charset="0"/>
              <a:cs typeface="Times" panose="020B0500000000000000" pitchFamily="34" charset="0"/>
            </a:endParaRPr>
          </a:p>
        </p:txBody>
      </p:sp>
      <p:sp>
        <p:nvSpPr>
          <p:cNvPr id="26" name="TextBox 25">
            <a:extLst>
              <a:ext uri="{FF2B5EF4-FFF2-40B4-BE49-F238E27FC236}">
                <a16:creationId xmlns:a16="http://schemas.microsoft.com/office/drawing/2014/main" id="{E174B726-F5B7-5305-7D16-8A19739E8DAA}"/>
              </a:ext>
            </a:extLst>
          </p:cNvPr>
          <p:cNvSpPr txBox="1"/>
          <p:nvPr/>
        </p:nvSpPr>
        <p:spPr>
          <a:xfrm>
            <a:off x="1652735" y="5366749"/>
            <a:ext cx="1875098" cy="523220"/>
          </a:xfrm>
          <a:prstGeom prst="rect">
            <a:avLst/>
          </a:prstGeom>
          <a:noFill/>
        </p:spPr>
        <p:txBody>
          <a:bodyPr wrap="square" rtlCol="0">
            <a:spAutoFit/>
          </a:bodyPr>
          <a:lstStyle/>
          <a:p>
            <a:r>
              <a:rPr lang="en-US" sz="2800" dirty="0" err="1">
                <a:solidFill>
                  <a:srgbClr val="002060"/>
                </a:solidFill>
                <a:latin typeface="Times" panose="020B0500000000000000" pitchFamily="34" charset="0"/>
                <a:ea typeface="Times" panose="020B0500000000000000" pitchFamily="34" charset="0"/>
                <a:cs typeface="Times" panose="020B0500000000000000" pitchFamily="34" charset="0"/>
              </a:rPr>
              <a:t>Độ</a:t>
            </a:r>
            <a:r>
              <a:rPr lang="en-US" sz="2800"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sz="2800" dirty="0" err="1">
                <a:solidFill>
                  <a:srgbClr val="002060"/>
                </a:solidFill>
                <a:latin typeface="Times" panose="020B0500000000000000" pitchFamily="34" charset="0"/>
                <a:ea typeface="Times" panose="020B0500000000000000" pitchFamily="34" charset="0"/>
                <a:cs typeface="Times" panose="020B0500000000000000" pitchFamily="34" charset="0"/>
              </a:rPr>
              <a:t>ẩm</a:t>
            </a:r>
            <a:endParaRPr lang="en-US" sz="2800" dirty="0">
              <a:solidFill>
                <a:srgbClr val="002060"/>
              </a:solidFill>
              <a:latin typeface="Times" panose="020B0500000000000000" pitchFamily="34" charset="0"/>
              <a:ea typeface="Times" panose="020B0500000000000000" pitchFamily="34" charset="0"/>
              <a:cs typeface="Times" panose="020B0500000000000000" pitchFamily="34" charset="0"/>
            </a:endParaRPr>
          </a:p>
        </p:txBody>
      </p:sp>
      <p:sp>
        <p:nvSpPr>
          <p:cNvPr id="27" name="TextBox 26">
            <a:extLst>
              <a:ext uri="{FF2B5EF4-FFF2-40B4-BE49-F238E27FC236}">
                <a16:creationId xmlns:a16="http://schemas.microsoft.com/office/drawing/2014/main" id="{5E7D467D-6073-7F44-D9AE-4BDFC2FF34CA}"/>
              </a:ext>
            </a:extLst>
          </p:cNvPr>
          <p:cNvSpPr txBox="1"/>
          <p:nvPr/>
        </p:nvSpPr>
        <p:spPr>
          <a:xfrm>
            <a:off x="9238162" y="2239509"/>
            <a:ext cx="1875098" cy="523220"/>
          </a:xfrm>
          <a:prstGeom prst="rect">
            <a:avLst/>
          </a:prstGeom>
          <a:noFill/>
        </p:spPr>
        <p:txBody>
          <a:bodyPr wrap="square" rtlCol="0">
            <a:spAutoFit/>
          </a:bodyPr>
          <a:lstStyle/>
          <a:p>
            <a:r>
              <a:rPr lang="en-US" sz="2800" dirty="0">
                <a:solidFill>
                  <a:srgbClr val="002060"/>
                </a:solidFill>
                <a:latin typeface="Times" panose="020B0500000000000000" pitchFamily="34" charset="0"/>
                <a:ea typeface="Times" panose="020B0500000000000000" pitchFamily="34" charset="0"/>
                <a:cs typeface="Times" panose="020B0500000000000000" pitchFamily="34" charset="0"/>
              </a:rPr>
              <a:t>Con </a:t>
            </a:r>
            <a:r>
              <a:rPr lang="en-US" sz="2800" dirty="0" err="1">
                <a:solidFill>
                  <a:srgbClr val="002060"/>
                </a:solidFill>
                <a:latin typeface="Times" panose="020B0500000000000000" pitchFamily="34" charset="0"/>
                <a:ea typeface="Times" panose="020B0500000000000000" pitchFamily="34" charset="0"/>
                <a:cs typeface="Times" panose="020B0500000000000000" pitchFamily="34" charset="0"/>
              </a:rPr>
              <a:t>người</a:t>
            </a:r>
            <a:endParaRPr lang="en-US" sz="2800" dirty="0">
              <a:solidFill>
                <a:srgbClr val="002060"/>
              </a:solidFill>
              <a:latin typeface="Times" panose="020B0500000000000000" pitchFamily="34" charset="0"/>
              <a:ea typeface="Times" panose="020B0500000000000000" pitchFamily="34" charset="0"/>
              <a:cs typeface="Times" panose="020B0500000000000000" pitchFamily="34" charset="0"/>
            </a:endParaRPr>
          </a:p>
        </p:txBody>
      </p:sp>
      <p:sp>
        <p:nvSpPr>
          <p:cNvPr id="28" name="TextBox 27">
            <a:extLst>
              <a:ext uri="{FF2B5EF4-FFF2-40B4-BE49-F238E27FC236}">
                <a16:creationId xmlns:a16="http://schemas.microsoft.com/office/drawing/2014/main" id="{22481677-23E6-F147-213A-BCDCCA2CB55C}"/>
              </a:ext>
            </a:extLst>
          </p:cNvPr>
          <p:cNvSpPr txBox="1"/>
          <p:nvPr/>
        </p:nvSpPr>
        <p:spPr>
          <a:xfrm>
            <a:off x="9528196" y="3504402"/>
            <a:ext cx="2405301" cy="954107"/>
          </a:xfrm>
          <a:prstGeom prst="rect">
            <a:avLst/>
          </a:prstGeom>
          <a:noFill/>
        </p:spPr>
        <p:txBody>
          <a:bodyPr wrap="square" rtlCol="0">
            <a:spAutoFit/>
          </a:bodyPr>
          <a:lstStyle/>
          <a:p>
            <a:r>
              <a:rPr lang="en-US" sz="2800" dirty="0" err="1">
                <a:solidFill>
                  <a:srgbClr val="002060"/>
                </a:solidFill>
                <a:latin typeface="Times" panose="020B0500000000000000" pitchFamily="34" charset="0"/>
                <a:ea typeface="Times" panose="020B0500000000000000" pitchFamily="34" charset="0"/>
                <a:cs typeface="Times" panose="020B0500000000000000" pitchFamily="34" charset="0"/>
              </a:rPr>
              <a:t>Động</a:t>
            </a:r>
            <a:r>
              <a:rPr lang="en-US" sz="2800"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sz="2800" dirty="0" err="1">
                <a:solidFill>
                  <a:srgbClr val="002060"/>
                </a:solidFill>
                <a:latin typeface="Times" panose="020B0500000000000000" pitchFamily="34" charset="0"/>
                <a:ea typeface="Times" panose="020B0500000000000000" pitchFamily="34" charset="0"/>
                <a:cs typeface="Times" panose="020B0500000000000000" pitchFamily="34" charset="0"/>
              </a:rPr>
              <a:t>vật</a:t>
            </a:r>
            <a:r>
              <a:rPr lang="en-US" sz="2800"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sz="2800" dirty="0" err="1">
                <a:solidFill>
                  <a:srgbClr val="002060"/>
                </a:solidFill>
                <a:latin typeface="Times" panose="020B0500000000000000" pitchFamily="34" charset="0"/>
                <a:ea typeface="Times" panose="020B0500000000000000" pitchFamily="34" charset="0"/>
                <a:cs typeface="Times" panose="020B0500000000000000" pitchFamily="34" charset="0"/>
              </a:rPr>
              <a:t>ăn</a:t>
            </a:r>
            <a:r>
              <a:rPr lang="en-US" sz="2800"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sz="2800" dirty="0" err="1">
                <a:solidFill>
                  <a:srgbClr val="002060"/>
                </a:solidFill>
                <a:latin typeface="Times" panose="020B0500000000000000" pitchFamily="34" charset="0"/>
                <a:ea typeface="Times" panose="020B0500000000000000" pitchFamily="34" charset="0"/>
                <a:cs typeface="Times" panose="020B0500000000000000" pitchFamily="34" charset="0"/>
              </a:rPr>
              <a:t>thực</a:t>
            </a:r>
            <a:r>
              <a:rPr lang="en-US" sz="2800"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sz="2800" dirty="0" err="1">
                <a:solidFill>
                  <a:srgbClr val="002060"/>
                </a:solidFill>
                <a:latin typeface="Times" panose="020B0500000000000000" pitchFamily="34" charset="0"/>
                <a:ea typeface="Times" panose="020B0500000000000000" pitchFamily="34" charset="0"/>
                <a:cs typeface="Times" panose="020B0500000000000000" pitchFamily="34" charset="0"/>
              </a:rPr>
              <a:t>vật</a:t>
            </a:r>
            <a:endParaRPr lang="en-US" sz="2800" dirty="0">
              <a:solidFill>
                <a:srgbClr val="002060"/>
              </a:solidFill>
              <a:latin typeface="Times" panose="020B0500000000000000" pitchFamily="34" charset="0"/>
              <a:ea typeface="Times" panose="020B0500000000000000" pitchFamily="34" charset="0"/>
              <a:cs typeface="Times" panose="020B0500000000000000" pitchFamily="34" charset="0"/>
            </a:endParaRPr>
          </a:p>
        </p:txBody>
      </p:sp>
      <p:sp>
        <p:nvSpPr>
          <p:cNvPr id="29" name="TextBox 28">
            <a:extLst>
              <a:ext uri="{FF2B5EF4-FFF2-40B4-BE49-F238E27FC236}">
                <a16:creationId xmlns:a16="http://schemas.microsoft.com/office/drawing/2014/main" id="{CF1B3F71-8931-EE45-E8B8-436CB20E6B57}"/>
              </a:ext>
            </a:extLst>
          </p:cNvPr>
          <p:cNvSpPr txBox="1"/>
          <p:nvPr/>
        </p:nvSpPr>
        <p:spPr>
          <a:xfrm>
            <a:off x="9035046" y="5114516"/>
            <a:ext cx="2733661" cy="523220"/>
          </a:xfrm>
          <a:prstGeom prst="rect">
            <a:avLst/>
          </a:prstGeom>
          <a:noFill/>
        </p:spPr>
        <p:txBody>
          <a:bodyPr wrap="square" rtlCol="0">
            <a:spAutoFit/>
          </a:bodyPr>
          <a:lstStyle/>
          <a:p>
            <a:r>
              <a:rPr lang="en-US" sz="2800" dirty="0">
                <a:solidFill>
                  <a:srgbClr val="002060"/>
                </a:solidFill>
                <a:latin typeface="Times" panose="020B0500000000000000" pitchFamily="34" charset="0"/>
                <a:ea typeface="Times" panose="020B0500000000000000" pitchFamily="34" charset="0"/>
                <a:cs typeface="Times" panose="020B0500000000000000" pitchFamily="34" charset="0"/>
              </a:rPr>
              <a:t>Sinh </a:t>
            </a:r>
            <a:r>
              <a:rPr lang="en-US" sz="2800" dirty="0" err="1">
                <a:solidFill>
                  <a:srgbClr val="002060"/>
                </a:solidFill>
                <a:latin typeface="Times" panose="020B0500000000000000" pitchFamily="34" charset="0"/>
                <a:ea typeface="Times" panose="020B0500000000000000" pitchFamily="34" charset="0"/>
                <a:cs typeface="Times" panose="020B0500000000000000" pitchFamily="34" charset="0"/>
              </a:rPr>
              <a:t>vật</a:t>
            </a:r>
            <a:r>
              <a:rPr lang="en-US" sz="2800"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sz="2800" dirty="0" err="1">
                <a:solidFill>
                  <a:srgbClr val="002060"/>
                </a:solidFill>
                <a:latin typeface="Times" panose="020B0500000000000000" pitchFamily="34" charset="0"/>
                <a:ea typeface="Times" panose="020B0500000000000000" pitchFamily="34" charset="0"/>
                <a:cs typeface="Times" panose="020B0500000000000000" pitchFamily="34" charset="0"/>
              </a:rPr>
              <a:t>trong</a:t>
            </a:r>
            <a:r>
              <a:rPr lang="en-US" sz="2800"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sz="2800" dirty="0" err="1">
                <a:solidFill>
                  <a:srgbClr val="002060"/>
                </a:solidFill>
                <a:latin typeface="Times" panose="020B0500000000000000" pitchFamily="34" charset="0"/>
                <a:ea typeface="Times" panose="020B0500000000000000" pitchFamily="34" charset="0"/>
                <a:cs typeface="Times" panose="020B0500000000000000" pitchFamily="34" charset="0"/>
              </a:rPr>
              <a:t>đất</a:t>
            </a:r>
            <a:endParaRPr lang="en-US" sz="2800" dirty="0">
              <a:solidFill>
                <a:srgbClr val="002060"/>
              </a:solidFill>
              <a:latin typeface="Times" panose="020B0500000000000000" pitchFamily="34" charset="0"/>
              <a:ea typeface="Times" panose="020B0500000000000000" pitchFamily="34" charset="0"/>
              <a:cs typeface="Times" panose="020B0500000000000000" pitchFamily="34" charset="0"/>
            </a:endParaRPr>
          </a:p>
        </p:txBody>
      </p:sp>
    </p:spTree>
    <p:extLst>
      <p:ext uri="{BB962C8B-B14F-4D97-AF65-F5344CB8AC3E}">
        <p14:creationId xmlns:p14="http://schemas.microsoft.com/office/powerpoint/2010/main" val="349607633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5"/>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27"/>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28"/>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26" grpId="0"/>
      <p:bldP spid="27" grpId="0"/>
      <p:bldP spid="28" grpId="0"/>
      <p:bldP spid="2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id="{F0FC0F70-AC76-4EA2-86EB-0B407A4ACBB5}"/>
              </a:ext>
            </a:extLst>
          </p:cNvPr>
          <p:cNvGrpSpPr/>
          <p:nvPr/>
        </p:nvGrpSpPr>
        <p:grpSpPr>
          <a:xfrm>
            <a:off x="0" y="273813"/>
            <a:ext cx="12190413" cy="714969"/>
            <a:chOff x="0" y="661344"/>
            <a:chExt cx="12190413" cy="714969"/>
          </a:xfrm>
        </p:grpSpPr>
        <p:sp>
          <p:nvSpPr>
            <p:cNvPr id="11" name="矩形 10">
              <a:extLst>
                <a:ext uri="{FF2B5EF4-FFF2-40B4-BE49-F238E27FC236}">
                  <a16:creationId xmlns:a16="http://schemas.microsoft.com/office/drawing/2014/main" id="{84C0791A-6676-4043-BBF1-DD2993D19C98}"/>
                </a:ext>
              </a:extLst>
            </p:cNvPr>
            <p:cNvSpPr/>
            <p:nvPr/>
          </p:nvSpPr>
          <p:spPr>
            <a:xfrm flipV="1">
              <a:off x="0" y="1330594"/>
              <a:ext cx="12190413" cy="45719"/>
            </a:xfrm>
            <a:prstGeom prst="rect">
              <a:avLst/>
            </a:prstGeom>
            <a:solidFill>
              <a:srgbClr val="B176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8">
              <a:extLst>
                <a:ext uri="{FF2B5EF4-FFF2-40B4-BE49-F238E27FC236}">
                  <a16:creationId xmlns:a16="http://schemas.microsoft.com/office/drawing/2014/main" id="{E9BB0E5B-E5F4-4490-B3C7-C915B81DF5B6}"/>
                </a:ext>
              </a:extLst>
            </p:cNvPr>
            <p:cNvSpPr txBox="1">
              <a:spLocks noChangeArrowheads="1"/>
            </p:cNvSpPr>
            <p:nvPr/>
          </p:nvSpPr>
          <p:spPr bwMode="auto">
            <a:xfrm>
              <a:off x="1449524" y="661344"/>
              <a:ext cx="830407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en-US" altLang="zh-CN" sz="3600" dirty="0">
                  <a:solidFill>
                    <a:srgbClr val="002060"/>
                  </a:solidFill>
                  <a:latin typeface="Times" panose="020B0500000000000000" pitchFamily="34" charset="0"/>
                  <a:ea typeface="Times" panose="020B0500000000000000" pitchFamily="34" charset="0"/>
                  <a:cs typeface="Times" panose="020B0500000000000000" pitchFamily="34" charset="0"/>
                  <a:sym typeface="Arial" panose="020B0604020202020204" pitchFamily="34" charset="0"/>
                </a:rPr>
                <a:t>I/ MÔI TRƯỜNG SỐNG CỦA SINH VẬT</a:t>
              </a:r>
              <a:endParaRPr lang="zh-CN" altLang="en-US" sz="3600" dirty="0">
                <a:solidFill>
                  <a:srgbClr val="002060"/>
                </a:solidFill>
                <a:latin typeface="Times" panose="020B0500000000000000" pitchFamily="34" charset="0"/>
                <a:ea typeface="Times" panose="020B0500000000000000" pitchFamily="34" charset="0"/>
                <a:cs typeface="Times" panose="020B0500000000000000" pitchFamily="34" charset="0"/>
                <a:sym typeface="Arial" panose="020B0604020202020204" pitchFamily="34" charset="0"/>
              </a:endParaRPr>
            </a:p>
          </p:txBody>
        </p:sp>
      </p:grpSp>
      <p:sp>
        <p:nvSpPr>
          <p:cNvPr id="3" name="TextBox 2">
            <a:extLst>
              <a:ext uri="{FF2B5EF4-FFF2-40B4-BE49-F238E27FC236}">
                <a16:creationId xmlns:a16="http://schemas.microsoft.com/office/drawing/2014/main" id="{9DD792FF-0FF9-038C-E267-1269CAD9CD61}"/>
              </a:ext>
            </a:extLst>
          </p:cNvPr>
          <p:cNvSpPr txBox="1"/>
          <p:nvPr/>
        </p:nvSpPr>
        <p:spPr>
          <a:xfrm>
            <a:off x="231494" y="977563"/>
            <a:ext cx="11250593" cy="530594"/>
          </a:xfrm>
          <a:prstGeom prst="rect">
            <a:avLst/>
          </a:prstGeom>
          <a:noFill/>
        </p:spPr>
        <p:txBody>
          <a:bodyPr wrap="square">
            <a:spAutoFit/>
          </a:bodyPr>
          <a:lstStyle/>
          <a:p>
            <a:pPr>
              <a:lnSpc>
                <a:spcPct val="107000"/>
              </a:lnSpc>
              <a:spcAft>
                <a:spcPts val="800"/>
              </a:spcAft>
            </a:pPr>
            <a:r>
              <a:rPr lang="en-US" sz="28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2: </a:t>
            </a:r>
            <a:r>
              <a:rPr lang="en-US" sz="28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Điền</a:t>
            </a:r>
            <a:r>
              <a:rPr lang="en-US" sz="28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tên</a:t>
            </a:r>
            <a:r>
              <a:rPr lang="en-US" sz="28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loại</a:t>
            </a:r>
            <a:r>
              <a:rPr lang="en-US" sz="28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môi</a:t>
            </a:r>
            <a:r>
              <a:rPr lang="en-US" sz="28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trường</a:t>
            </a:r>
            <a:r>
              <a:rPr lang="en-US" sz="28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sống</a:t>
            </a:r>
            <a:r>
              <a:rPr lang="en-US" sz="28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tương</a:t>
            </a:r>
            <a:r>
              <a:rPr lang="en-US" sz="28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ứng</a:t>
            </a:r>
            <a:r>
              <a:rPr lang="en-US" sz="28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sz="28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28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 b, c, d</a:t>
            </a:r>
            <a:endParaRPr lang="en-US" sz="28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Picture 9" descr="999+ hình ảnh con mèo chất lượng 4K tuyệt vời">
            <a:extLst>
              <a:ext uri="{FF2B5EF4-FFF2-40B4-BE49-F238E27FC236}">
                <a16:creationId xmlns:a16="http://schemas.microsoft.com/office/drawing/2014/main" id="{8D8EE4BB-DFA6-7059-F736-FF02316B6B9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62417" y="1627579"/>
            <a:ext cx="3970115" cy="2041612"/>
          </a:xfrm>
          <a:prstGeom prst="rect">
            <a:avLst/>
          </a:prstGeom>
          <a:noFill/>
          <a:ln>
            <a:noFill/>
          </a:ln>
        </p:spPr>
      </p:pic>
      <p:pic>
        <p:nvPicPr>
          <p:cNvPr id="13" name="Picture 12" descr="19 loại cá cảnh Nhỏ, Đẹp, Dễ nuôi nhất ở Việt Nam &amp; Thế Giới">
            <a:extLst>
              <a:ext uri="{FF2B5EF4-FFF2-40B4-BE49-F238E27FC236}">
                <a16:creationId xmlns:a16="http://schemas.microsoft.com/office/drawing/2014/main" id="{B2BCAE98-DE37-C067-EE69-F96022F7133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75823" y="1633684"/>
            <a:ext cx="3814148" cy="2125694"/>
          </a:xfrm>
          <a:prstGeom prst="rect">
            <a:avLst/>
          </a:prstGeom>
          <a:noFill/>
          <a:ln>
            <a:noFill/>
          </a:ln>
        </p:spPr>
      </p:pic>
      <p:pic>
        <p:nvPicPr>
          <p:cNvPr id="14" name="Picture 13" descr="So sánh đặc điểm của trùn quế và giun đất - Thế giới giá thể, đất trồng cây">
            <a:extLst>
              <a:ext uri="{FF2B5EF4-FFF2-40B4-BE49-F238E27FC236}">
                <a16:creationId xmlns:a16="http://schemas.microsoft.com/office/drawing/2014/main" id="{A781C8DF-D90F-6F1C-7B3D-4CE9EF488EED}"/>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62417" y="4328932"/>
            <a:ext cx="3970115" cy="1995342"/>
          </a:xfrm>
          <a:prstGeom prst="rect">
            <a:avLst/>
          </a:prstGeom>
          <a:noFill/>
          <a:ln>
            <a:noFill/>
          </a:ln>
        </p:spPr>
      </p:pic>
      <p:pic>
        <p:nvPicPr>
          <p:cNvPr id="15" name="Picture 14" descr="Dấu hiệu nhận biết trẻ nhiễm giun và thời điểm tẩy giun cho trẻ | Sở Y tế  Nam Định">
            <a:extLst>
              <a:ext uri="{FF2B5EF4-FFF2-40B4-BE49-F238E27FC236}">
                <a16:creationId xmlns:a16="http://schemas.microsoft.com/office/drawing/2014/main" id="{46A8A8A0-A392-6306-4BDD-14C91516793E}"/>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075823" y="4328932"/>
            <a:ext cx="3814148" cy="1995342"/>
          </a:xfrm>
          <a:prstGeom prst="rect">
            <a:avLst/>
          </a:prstGeom>
          <a:noFill/>
          <a:ln>
            <a:noFill/>
          </a:ln>
        </p:spPr>
      </p:pic>
      <p:sp>
        <p:nvSpPr>
          <p:cNvPr id="16" name="TextBox 15">
            <a:extLst>
              <a:ext uri="{FF2B5EF4-FFF2-40B4-BE49-F238E27FC236}">
                <a16:creationId xmlns:a16="http://schemas.microsoft.com/office/drawing/2014/main" id="{D174B5A9-E8D5-FD65-3835-8360741FA5C3}"/>
              </a:ext>
            </a:extLst>
          </p:cNvPr>
          <p:cNvSpPr txBox="1"/>
          <p:nvPr/>
        </p:nvSpPr>
        <p:spPr>
          <a:xfrm>
            <a:off x="1618868" y="3718285"/>
            <a:ext cx="9110864" cy="460895"/>
          </a:xfrm>
          <a:prstGeom prst="rect">
            <a:avLst/>
          </a:prstGeom>
          <a:noFill/>
        </p:spPr>
        <p:txBody>
          <a:bodyPr wrap="square">
            <a:spAutoFit/>
          </a:bodyPr>
          <a:lstStyle/>
          <a:p>
            <a:pPr>
              <a:lnSpc>
                <a:spcPct val="107000"/>
              </a:lnSpc>
              <a:spcAft>
                <a:spcPts val="800"/>
              </a:spcAft>
              <a:tabLst>
                <a:tab pos="2354580" algn="l"/>
              </a:tabLst>
            </a:pPr>
            <a:r>
              <a:rPr lang="en-US" sz="2400" kern="100" dirty="0" err="1">
                <a:effectLst/>
                <a:latin typeface="Times New Roman" panose="02020603050405020304" pitchFamily="18" charset="0"/>
                <a:ea typeface="Calibri" panose="020F0502020204030204" pitchFamily="34" charset="0"/>
              </a:rPr>
              <a:t>Hình</a:t>
            </a:r>
            <a:r>
              <a:rPr lang="en-US" sz="2400" kern="100" dirty="0">
                <a:effectLst/>
                <a:latin typeface="Times New Roman" panose="02020603050405020304" pitchFamily="18" charset="0"/>
                <a:ea typeface="Calibri" panose="020F0502020204030204" pitchFamily="34" charset="0"/>
              </a:rPr>
              <a:t> a:   </a:t>
            </a:r>
            <a:r>
              <a:rPr lang="en-US" sz="2400" kern="100" dirty="0" err="1">
                <a:effectLst/>
                <a:latin typeface="Times New Roman" panose="02020603050405020304" pitchFamily="18" charset="0"/>
                <a:ea typeface="Calibri" panose="020F0502020204030204" pitchFamily="34" charset="0"/>
              </a:rPr>
              <a:t>Môi</a:t>
            </a:r>
            <a:r>
              <a:rPr lang="en-US" sz="2400" kern="100" dirty="0">
                <a:effectLst/>
                <a:latin typeface="Times New Roman" panose="02020603050405020304" pitchFamily="18" charset="0"/>
                <a:ea typeface="Calibri" panose="020F0502020204030204" pitchFamily="34" charset="0"/>
              </a:rPr>
              <a:t> </a:t>
            </a:r>
            <a:r>
              <a:rPr lang="en-US" sz="2400" kern="100" dirty="0" err="1">
                <a:effectLst/>
                <a:latin typeface="Times New Roman" panose="02020603050405020304" pitchFamily="18" charset="0"/>
                <a:ea typeface="Calibri" panose="020F0502020204030204" pitchFamily="34" charset="0"/>
              </a:rPr>
              <a:t>trường</a:t>
            </a:r>
            <a:r>
              <a:rPr lang="en-US" sz="2400" kern="100" dirty="0">
                <a:effectLst/>
                <a:latin typeface="Times New Roman" panose="02020603050405020304" pitchFamily="18" charset="0"/>
                <a:ea typeface="Calibri" panose="020F0502020204030204" pitchFamily="34" charset="0"/>
              </a:rPr>
              <a:t> …………        </a:t>
            </a:r>
            <a:r>
              <a:rPr lang="en-US" sz="2400" kern="100" dirty="0" err="1">
                <a:effectLst/>
                <a:latin typeface="Times New Roman" panose="02020603050405020304" pitchFamily="18" charset="0"/>
                <a:ea typeface="Calibri" panose="020F0502020204030204" pitchFamily="34" charset="0"/>
              </a:rPr>
              <a:t>Hình</a:t>
            </a:r>
            <a:r>
              <a:rPr lang="en-US" sz="2400" kern="100" dirty="0">
                <a:effectLst/>
                <a:latin typeface="Times New Roman" panose="02020603050405020304" pitchFamily="18" charset="0"/>
                <a:ea typeface="Calibri" panose="020F0502020204030204" pitchFamily="34" charset="0"/>
              </a:rPr>
              <a:t> b: </a:t>
            </a:r>
            <a:r>
              <a:rPr lang="en-US" sz="2400" kern="100" dirty="0" err="1">
                <a:effectLst/>
                <a:latin typeface="Times New Roman" panose="02020603050405020304" pitchFamily="18" charset="0"/>
                <a:ea typeface="Calibri" panose="020F0502020204030204" pitchFamily="34" charset="0"/>
              </a:rPr>
              <a:t>Môi</a:t>
            </a:r>
            <a:r>
              <a:rPr lang="en-US" sz="2400" kern="100" dirty="0">
                <a:effectLst/>
                <a:latin typeface="Times New Roman" panose="02020603050405020304" pitchFamily="18" charset="0"/>
                <a:ea typeface="Calibri" panose="020F0502020204030204" pitchFamily="34" charset="0"/>
              </a:rPr>
              <a:t> </a:t>
            </a:r>
            <a:r>
              <a:rPr lang="en-US" sz="2400" kern="100" dirty="0" err="1">
                <a:effectLst/>
                <a:latin typeface="Times New Roman" panose="02020603050405020304" pitchFamily="18" charset="0"/>
                <a:ea typeface="Calibri" panose="020F0502020204030204" pitchFamily="34" charset="0"/>
              </a:rPr>
              <a:t>trường</a:t>
            </a:r>
            <a:r>
              <a:rPr lang="en-US" sz="2400" kern="100" dirty="0">
                <a:effectLst/>
                <a:latin typeface="Times New Roman" panose="02020603050405020304" pitchFamily="18" charset="0"/>
                <a:ea typeface="Calibri" panose="020F0502020204030204" pitchFamily="34" charset="0"/>
              </a:rPr>
              <a:t> ……………… </a:t>
            </a:r>
          </a:p>
        </p:txBody>
      </p:sp>
      <p:sp>
        <p:nvSpPr>
          <p:cNvPr id="17" name="TextBox 16">
            <a:extLst>
              <a:ext uri="{FF2B5EF4-FFF2-40B4-BE49-F238E27FC236}">
                <a16:creationId xmlns:a16="http://schemas.microsoft.com/office/drawing/2014/main" id="{2EC5C6D9-C633-AE9A-CE63-CA88AD487C75}"/>
              </a:ext>
            </a:extLst>
          </p:cNvPr>
          <p:cNvSpPr txBox="1"/>
          <p:nvPr/>
        </p:nvSpPr>
        <p:spPr>
          <a:xfrm>
            <a:off x="1762417" y="6398693"/>
            <a:ext cx="9236597" cy="460895"/>
          </a:xfrm>
          <a:prstGeom prst="rect">
            <a:avLst/>
          </a:prstGeom>
          <a:solidFill>
            <a:schemeClr val="bg1"/>
          </a:solidFill>
        </p:spPr>
        <p:txBody>
          <a:bodyPr wrap="square">
            <a:spAutoFit/>
          </a:bodyPr>
          <a:lstStyle/>
          <a:p>
            <a:pPr>
              <a:lnSpc>
                <a:spcPct val="107000"/>
              </a:lnSpc>
              <a:spcAft>
                <a:spcPts val="800"/>
              </a:spcAft>
              <a:tabLst>
                <a:tab pos="2354580" algn="l"/>
              </a:tabLst>
            </a:pPr>
            <a:r>
              <a:rPr lang="en-US" sz="2400" kern="100" dirty="0" err="1">
                <a:effectLst/>
                <a:latin typeface="Times New Roman" panose="02020603050405020304" pitchFamily="18" charset="0"/>
                <a:ea typeface="Calibri" panose="020F0502020204030204" pitchFamily="34" charset="0"/>
              </a:rPr>
              <a:t>Hình</a:t>
            </a:r>
            <a:r>
              <a:rPr lang="en-US" sz="2400" kern="100" dirty="0">
                <a:effectLst/>
                <a:latin typeface="Times New Roman" panose="02020603050405020304" pitchFamily="18" charset="0"/>
                <a:ea typeface="Calibri" panose="020F0502020204030204" pitchFamily="34" charset="0"/>
              </a:rPr>
              <a:t> c:   </a:t>
            </a:r>
            <a:r>
              <a:rPr lang="en-US" sz="2400" kern="100" dirty="0" err="1">
                <a:effectLst/>
                <a:latin typeface="Times New Roman" panose="02020603050405020304" pitchFamily="18" charset="0"/>
                <a:ea typeface="Calibri" panose="020F0502020204030204" pitchFamily="34" charset="0"/>
              </a:rPr>
              <a:t>Môi</a:t>
            </a:r>
            <a:r>
              <a:rPr lang="en-US" sz="2400" kern="100" dirty="0">
                <a:effectLst/>
                <a:latin typeface="Times New Roman" panose="02020603050405020304" pitchFamily="18" charset="0"/>
                <a:ea typeface="Calibri" panose="020F0502020204030204" pitchFamily="34" charset="0"/>
              </a:rPr>
              <a:t> </a:t>
            </a:r>
            <a:r>
              <a:rPr lang="en-US" sz="2400" kern="100" dirty="0" err="1">
                <a:effectLst/>
                <a:latin typeface="Times New Roman" panose="02020603050405020304" pitchFamily="18" charset="0"/>
                <a:ea typeface="Calibri" panose="020F0502020204030204" pitchFamily="34" charset="0"/>
              </a:rPr>
              <a:t>trường</a:t>
            </a:r>
            <a:r>
              <a:rPr lang="en-US" sz="2400" kern="100" dirty="0">
                <a:effectLst/>
                <a:latin typeface="Times New Roman" panose="02020603050405020304" pitchFamily="18" charset="0"/>
                <a:ea typeface="Calibri" panose="020F0502020204030204" pitchFamily="34" charset="0"/>
              </a:rPr>
              <a:t> …………        </a:t>
            </a:r>
            <a:r>
              <a:rPr lang="en-US" sz="2400" kern="100" dirty="0" err="1">
                <a:effectLst/>
                <a:latin typeface="Times New Roman" panose="02020603050405020304" pitchFamily="18" charset="0"/>
                <a:ea typeface="Calibri" panose="020F0502020204030204" pitchFamily="34" charset="0"/>
              </a:rPr>
              <a:t>Hình</a:t>
            </a:r>
            <a:r>
              <a:rPr lang="en-US" sz="2400" kern="100" dirty="0">
                <a:effectLst/>
                <a:latin typeface="Times New Roman" panose="02020603050405020304" pitchFamily="18" charset="0"/>
                <a:ea typeface="Calibri" panose="020F0502020204030204" pitchFamily="34" charset="0"/>
              </a:rPr>
              <a:t> d: </a:t>
            </a:r>
            <a:r>
              <a:rPr lang="en-US" sz="2400" kern="100" dirty="0" err="1">
                <a:effectLst/>
                <a:latin typeface="Times New Roman" panose="02020603050405020304" pitchFamily="18" charset="0"/>
                <a:ea typeface="Calibri" panose="020F0502020204030204" pitchFamily="34" charset="0"/>
              </a:rPr>
              <a:t>Môi</a:t>
            </a:r>
            <a:r>
              <a:rPr lang="en-US" sz="2400" kern="100" dirty="0">
                <a:effectLst/>
                <a:latin typeface="Times New Roman" panose="02020603050405020304" pitchFamily="18" charset="0"/>
                <a:ea typeface="Calibri" panose="020F0502020204030204" pitchFamily="34" charset="0"/>
              </a:rPr>
              <a:t> </a:t>
            </a:r>
            <a:r>
              <a:rPr lang="en-US" sz="2400" kern="100" dirty="0" err="1">
                <a:effectLst/>
                <a:latin typeface="Times New Roman" panose="02020603050405020304" pitchFamily="18" charset="0"/>
                <a:ea typeface="Calibri" panose="020F0502020204030204" pitchFamily="34" charset="0"/>
              </a:rPr>
              <a:t>trường</a:t>
            </a:r>
            <a:r>
              <a:rPr lang="en-US" sz="2400" kern="100" dirty="0">
                <a:effectLst/>
                <a:latin typeface="Times New Roman" panose="02020603050405020304" pitchFamily="18" charset="0"/>
                <a:ea typeface="Calibri" panose="020F0502020204030204" pitchFamily="34" charset="0"/>
              </a:rPr>
              <a:t> ……………… </a:t>
            </a:r>
          </a:p>
        </p:txBody>
      </p:sp>
      <p:sp>
        <p:nvSpPr>
          <p:cNvPr id="18" name="TextBox 17">
            <a:extLst>
              <a:ext uri="{FF2B5EF4-FFF2-40B4-BE49-F238E27FC236}">
                <a16:creationId xmlns:a16="http://schemas.microsoft.com/office/drawing/2014/main" id="{9DC2D684-FB69-E99E-A625-8D87FB10B244}"/>
              </a:ext>
            </a:extLst>
          </p:cNvPr>
          <p:cNvSpPr txBox="1"/>
          <p:nvPr/>
        </p:nvSpPr>
        <p:spPr>
          <a:xfrm>
            <a:off x="4298513" y="3617482"/>
            <a:ext cx="1875098" cy="523220"/>
          </a:xfrm>
          <a:prstGeom prst="rect">
            <a:avLst/>
          </a:prstGeom>
          <a:noFill/>
        </p:spPr>
        <p:txBody>
          <a:bodyPr wrap="square" rtlCol="0">
            <a:spAutoFit/>
          </a:bodyPr>
          <a:lstStyle/>
          <a:p>
            <a:r>
              <a:rPr lang="en-US" sz="2800" dirty="0" err="1">
                <a:solidFill>
                  <a:srgbClr val="002060"/>
                </a:solidFill>
                <a:latin typeface="Times" panose="020B0500000000000000" pitchFamily="34" charset="0"/>
                <a:ea typeface="Times" panose="020B0500000000000000" pitchFamily="34" charset="0"/>
                <a:cs typeface="Times" panose="020B0500000000000000" pitchFamily="34" charset="0"/>
              </a:rPr>
              <a:t>trên</a:t>
            </a:r>
            <a:r>
              <a:rPr lang="en-US" sz="2800"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sz="2800" dirty="0" err="1">
                <a:solidFill>
                  <a:srgbClr val="002060"/>
                </a:solidFill>
                <a:latin typeface="Times" panose="020B0500000000000000" pitchFamily="34" charset="0"/>
                <a:ea typeface="Times" panose="020B0500000000000000" pitchFamily="34" charset="0"/>
                <a:cs typeface="Times" panose="020B0500000000000000" pitchFamily="34" charset="0"/>
              </a:rPr>
              <a:t>cạn</a:t>
            </a:r>
            <a:endParaRPr lang="en-US" sz="2800" dirty="0">
              <a:solidFill>
                <a:srgbClr val="002060"/>
              </a:solidFill>
              <a:latin typeface="Times" panose="020B0500000000000000" pitchFamily="34" charset="0"/>
              <a:ea typeface="Times" panose="020B0500000000000000" pitchFamily="34" charset="0"/>
              <a:cs typeface="Times" panose="020B0500000000000000" pitchFamily="34" charset="0"/>
            </a:endParaRPr>
          </a:p>
        </p:txBody>
      </p:sp>
      <p:sp>
        <p:nvSpPr>
          <p:cNvPr id="19" name="TextBox 18">
            <a:extLst>
              <a:ext uri="{FF2B5EF4-FFF2-40B4-BE49-F238E27FC236}">
                <a16:creationId xmlns:a16="http://schemas.microsoft.com/office/drawing/2014/main" id="{3C8D03AC-6CC8-1BF2-44B7-26559B0CE8F0}"/>
              </a:ext>
            </a:extLst>
          </p:cNvPr>
          <p:cNvSpPr txBox="1"/>
          <p:nvPr/>
        </p:nvSpPr>
        <p:spPr>
          <a:xfrm>
            <a:off x="8552898" y="3633530"/>
            <a:ext cx="1875098" cy="523220"/>
          </a:xfrm>
          <a:prstGeom prst="rect">
            <a:avLst/>
          </a:prstGeom>
          <a:noFill/>
        </p:spPr>
        <p:txBody>
          <a:bodyPr wrap="square" rtlCol="0">
            <a:spAutoFit/>
          </a:bodyPr>
          <a:lstStyle/>
          <a:p>
            <a:r>
              <a:rPr lang="en-US" sz="2800" dirty="0" err="1">
                <a:solidFill>
                  <a:srgbClr val="002060"/>
                </a:solidFill>
                <a:latin typeface="Times" panose="020B0500000000000000" pitchFamily="34" charset="0"/>
                <a:ea typeface="Times" panose="020B0500000000000000" pitchFamily="34" charset="0"/>
                <a:cs typeface="Times" panose="020B0500000000000000" pitchFamily="34" charset="0"/>
              </a:rPr>
              <a:t>dưới</a:t>
            </a:r>
            <a:r>
              <a:rPr lang="en-US" sz="2800"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sz="2800" dirty="0" err="1">
                <a:solidFill>
                  <a:srgbClr val="002060"/>
                </a:solidFill>
                <a:latin typeface="Times" panose="020B0500000000000000" pitchFamily="34" charset="0"/>
                <a:ea typeface="Times" panose="020B0500000000000000" pitchFamily="34" charset="0"/>
                <a:cs typeface="Times" panose="020B0500000000000000" pitchFamily="34" charset="0"/>
              </a:rPr>
              <a:t>nước</a:t>
            </a:r>
            <a:endParaRPr lang="en-US" sz="2800" dirty="0">
              <a:solidFill>
                <a:srgbClr val="002060"/>
              </a:solidFill>
              <a:latin typeface="Times" panose="020B0500000000000000" pitchFamily="34" charset="0"/>
              <a:ea typeface="Times" panose="020B0500000000000000" pitchFamily="34" charset="0"/>
              <a:cs typeface="Times" panose="020B0500000000000000" pitchFamily="34" charset="0"/>
            </a:endParaRPr>
          </a:p>
        </p:txBody>
      </p:sp>
      <p:sp>
        <p:nvSpPr>
          <p:cNvPr id="20" name="TextBox 19">
            <a:extLst>
              <a:ext uri="{FF2B5EF4-FFF2-40B4-BE49-F238E27FC236}">
                <a16:creationId xmlns:a16="http://schemas.microsoft.com/office/drawing/2014/main" id="{F76751A3-D325-1836-E1E3-1B4CE3CBB996}"/>
              </a:ext>
            </a:extLst>
          </p:cNvPr>
          <p:cNvSpPr txBox="1"/>
          <p:nvPr/>
        </p:nvSpPr>
        <p:spPr>
          <a:xfrm>
            <a:off x="4416189" y="6321624"/>
            <a:ext cx="1533198" cy="523220"/>
          </a:xfrm>
          <a:prstGeom prst="rect">
            <a:avLst/>
          </a:prstGeom>
          <a:noFill/>
        </p:spPr>
        <p:txBody>
          <a:bodyPr wrap="square" rtlCol="0">
            <a:spAutoFit/>
          </a:bodyPr>
          <a:lstStyle/>
          <a:p>
            <a:r>
              <a:rPr lang="en-US" sz="2800" dirty="0" err="1">
                <a:solidFill>
                  <a:srgbClr val="002060"/>
                </a:solidFill>
                <a:latin typeface="Times" panose="020B0500000000000000" pitchFamily="34" charset="0"/>
                <a:ea typeface="Times" panose="020B0500000000000000" pitchFamily="34" charset="0"/>
                <a:cs typeface="Times" panose="020B0500000000000000" pitchFamily="34" charset="0"/>
              </a:rPr>
              <a:t>trong</a:t>
            </a:r>
            <a:r>
              <a:rPr lang="en-US" sz="2800"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sz="2800" dirty="0" err="1">
                <a:solidFill>
                  <a:srgbClr val="002060"/>
                </a:solidFill>
                <a:latin typeface="Times" panose="020B0500000000000000" pitchFamily="34" charset="0"/>
                <a:ea typeface="Times" panose="020B0500000000000000" pitchFamily="34" charset="0"/>
                <a:cs typeface="Times" panose="020B0500000000000000" pitchFamily="34" charset="0"/>
              </a:rPr>
              <a:t>đất</a:t>
            </a:r>
            <a:endParaRPr lang="en-US" sz="2800" dirty="0">
              <a:solidFill>
                <a:srgbClr val="002060"/>
              </a:solidFill>
              <a:latin typeface="Times" panose="020B0500000000000000" pitchFamily="34" charset="0"/>
              <a:ea typeface="Times" panose="020B0500000000000000" pitchFamily="34" charset="0"/>
              <a:cs typeface="Times" panose="020B0500000000000000" pitchFamily="34" charset="0"/>
            </a:endParaRPr>
          </a:p>
        </p:txBody>
      </p:sp>
      <p:sp>
        <p:nvSpPr>
          <p:cNvPr id="21" name="TextBox 20">
            <a:extLst>
              <a:ext uri="{FF2B5EF4-FFF2-40B4-BE49-F238E27FC236}">
                <a16:creationId xmlns:a16="http://schemas.microsoft.com/office/drawing/2014/main" id="{D6960C0E-FDCE-3C14-BA5D-781C63A94C21}"/>
              </a:ext>
            </a:extLst>
          </p:cNvPr>
          <p:cNvSpPr txBox="1"/>
          <p:nvPr/>
        </p:nvSpPr>
        <p:spPr>
          <a:xfrm>
            <a:off x="8816050" y="6284000"/>
            <a:ext cx="1875098" cy="523220"/>
          </a:xfrm>
          <a:prstGeom prst="rect">
            <a:avLst/>
          </a:prstGeom>
          <a:noFill/>
        </p:spPr>
        <p:txBody>
          <a:bodyPr wrap="square" rtlCol="0">
            <a:spAutoFit/>
          </a:bodyPr>
          <a:lstStyle/>
          <a:p>
            <a:r>
              <a:rPr lang="en-US" sz="2800" dirty="0" err="1">
                <a:solidFill>
                  <a:srgbClr val="002060"/>
                </a:solidFill>
                <a:latin typeface="Times" panose="020B0500000000000000" pitchFamily="34" charset="0"/>
                <a:ea typeface="Times" panose="020B0500000000000000" pitchFamily="34" charset="0"/>
                <a:cs typeface="Times" panose="020B0500000000000000" pitchFamily="34" charset="0"/>
              </a:rPr>
              <a:t>sinh</a:t>
            </a:r>
            <a:r>
              <a:rPr lang="en-US" sz="2800"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sz="2800" dirty="0" err="1">
                <a:solidFill>
                  <a:srgbClr val="002060"/>
                </a:solidFill>
                <a:latin typeface="Times" panose="020B0500000000000000" pitchFamily="34" charset="0"/>
                <a:ea typeface="Times" panose="020B0500000000000000" pitchFamily="34" charset="0"/>
                <a:cs typeface="Times" panose="020B0500000000000000" pitchFamily="34" charset="0"/>
              </a:rPr>
              <a:t>vật</a:t>
            </a:r>
            <a:endParaRPr lang="en-US" sz="2800" dirty="0">
              <a:solidFill>
                <a:srgbClr val="002060"/>
              </a:solidFill>
              <a:latin typeface="Times" panose="020B0500000000000000" pitchFamily="34" charset="0"/>
              <a:ea typeface="Times" panose="020B0500000000000000" pitchFamily="34" charset="0"/>
              <a:cs typeface="Times" panose="020B0500000000000000" pitchFamily="34" charset="0"/>
            </a:endParaRPr>
          </a:p>
        </p:txBody>
      </p:sp>
    </p:spTree>
    <p:extLst>
      <p:ext uri="{BB962C8B-B14F-4D97-AF65-F5344CB8AC3E}">
        <p14:creationId xmlns:p14="http://schemas.microsoft.com/office/powerpoint/2010/main" val="3698121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9"/>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id="{F0FC0F70-AC76-4EA2-86EB-0B407A4ACBB5}"/>
              </a:ext>
            </a:extLst>
          </p:cNvPr>
          <p:cNvGrpSpPr/>
          <p:nvPr/>
        </p:nvGrpSpPr>
        <p:grpSpPr>
          <a:xfrm>
            <a:off x="0" y="273813"/>
            <a:ext cx="12190413" cy="714969"/>
            <a:chOff x="0" y="661344"/>
            <a:chExt cx="12190413" cy="714969"/>
          </a:xfrm>
        </p:grpSpPr>
        <p:sp>
          <p:nvSpPr>
            <p:cNvPr id="11" name="矩形 10">
              <a:extLst>
                <a:ext uri="{FF2B5EF4-FFF2-40B4-BE49-F238E27FC236}">
                  <a16:creationId xmlns:a16="http://schemas.microsoft.com/office/drawing/2014/main" id="{84C0791A-6676-4043-BBF1-DD2993D19C98}"/>
                </a:ext>
              </a:extLst>
            </p:cNvPr>
            <p:cNvSpPr/>
            <p:nvPr/>
          </p:nvSpPr>
          <p:spPr>
            <a:xfrm flipV="1">
              <a:off x="0" y="1330594"/>
              <a:ext cx="12190413" cy="45719"/>
            </a:xfrm>
            <a:prstGeom prst="rect">
              <a:avLst/>
            </a:prstGeom>
            <a:solidFill>
              <a:srgbClr val="B176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8">
              <a:extLst>
                <a:ext uri="{FF2B5EF4-FFF2-40B4-BE49-F238E27FC236}">
                  <a16:creationId xmlns:a16="http://schemas.microsoft.com/office/drawing/2014/main" id="{E9BB0E5B-E5F4-4490-B3C7-C915B81DF5B6}"/>
                </a:ext>
              </a:extLst>
            </p:cNvPr>
            <p:cNvSpPr txBox="1">
              <a:spLocks noChangeArrowheads="1"/>
            </p:cNvSpPr>
            <p:nvPr/>
          </p:nvSpPr>
          <p:spPr bwMode="auto">
            <a:xfrm>
              <a:off x="1449524" y="661344"/>
              <a:ext cx="830407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en-US" altLang="zh-CN" sz="3600" dirty="0">
                  <a:solidFill>
                    <a:srgbClr val="002060"/>
                  </a:solidFill>
                  <a:latin typeface="Times" panose="020B0500000000000000" pitchFamily="34" charset="0"/>
                  <a:ea typeface="Times" panose="020B0500000000000000" pitchFamily="34" charset="0"/>
                  <a:cs typeface="Times" panose="020B0500000000000000" pitchFamily="34" charset="0"/>
                  <a:sym typeface="Arial" panose="020B0604020202020204" pitchFamily="34" charset="0"/>
                </a:rPr>
                <a:t>I/ MÔI TRƯỜNG SỐNG CỦA SINH VẬT</a:t>
              </a:r>
              <a:endParaRPr lang="zh-CN" altLang="en-US" sz="3600" dirty="0">
                <a:solidFill>
                  <a:srgbClr val="002060"/>
                </a:solidFill>
                <a:latin typeface="Times" panose="020B0500000000000000" pitchFamily="34" charset="0"/>
                <a:ea typeface="Times" panose="020B0500000000000000" pitchFamily="34" charset="0"/>
                <a:cs typeface="Times" panose="020B0500000000000000" pitchFamily="34" charset="0"/>
                <a:sym typeface="Arial" panose="020B0604020202020204" pitchFamily="34" charset="0"/>
              </a:endParaRPr>
            </a:p>
          </p:txBody>
        </p:sp>
      </p:grpSp>
      <p:sp>
        <p:nvSpPr>
          <p:cNvPr id="4" name="TextBox 3">
            <a:extLst>
              <a:ext uri="{FF2B5EF4-FFF2-40B4-BE49-F238E27FC236}">
                <a16:creationId xmlns:a16="http://schemas.microsoft.com/office/drawing/2014/main" id="{2A3B1FA1-EB39-B2A7-6337-2C6CC463D1C2}"/>
              </a:ext>
            </a:extLst>
          </p:cNvPr>
          <p:cNvSpPr txBox="1"/>
          <p:nvPr/>
        </p:nvSpPr>
        <p:spPr>
          <a:xfrm>
            <a:off x="724553" y="1208206"/>
            <a:ext cx="10741306" cy="954107"/>
          </a:xfrm>
          <a:prstGeom prst="rect">
            <a:avLst/>
          </a:prstGeom>
          <a:noFill/>
          <a:ln w="28575">
            <a:solidFill>
              <a:schemeClr val="tx1"/>
            </a:solidFill>
            <a:prstDash val="lgDashDot"/>
          </a:ln>
        </p:spPr>
        <p:txBody>
          <a:bodyPr wrap="square">
            <a:spAutoFit/>
          </a:bodyPr>
          <a:lstStyle/>
          <a:p>
            <a:r>
              <a:rPr lang="en-US" sz="2800" kern="0" dirty="0" err="1">
                <a:solidFill>
                  <a:srgbClr val="C00000"/>
                </a:solidFill>
                <a:effectLst/>
                <a:latin typeface="Times New Roman" panose="02020603050405020304" pitchFamily="18" charset="0"/>
                <a:ea typeface="Calibri" panose="020F0502020204030204" pitchFamily="34" charset="0"/>
              </a:rPr>
              <a:t>Câu</a:t>
            </a:r>
            <a:r>
              <a:rPr lang="en-US" sz="2800" kern="0" dirty="0">
                <a:solidFill>
                  <a:srgbClr val="C00000"/>
                </a:solidFill>
                <a:effectLst/>
                <a:latin typeface="Times New Roman" panose="02020603050405020304" pitchFamily="18" charset="0"/>
                <a:ea typeface="Calibri" panose="020F0502020204030204" pitchFamily="34" charset="0"/>
              </a:rPr>
              <a:t> 3:</a:t>
            </a:r>
            <a:r>
              <a:rPr lang="en-US" sz="2800" b="1" kern="0" dirty="0">
                <a:solidFill>
                  <a:srgbClr val="C00000"/>
                </a:solidFill>
                <a:effectLst/>
                <a:latin typeface="Times New Roman" panose="02020603050405020304" pitchFamily="18" charset="0"/>
                <a:ea typeface="Calibri" panose="020F0502020204030204" pitchFamily="34" charset="0"/>
              </a:rPr>
              <a:t> </a:t>
            </a:r>
            <a:r>
              <a:rPr lang="en-US" sz="2800" kern="0" dirty="0" err="1">
                <a:solidFill>
                  <a:srgbClr val="C00000"/>
                </a:solidFill>
                <a:effectLst/>
                <a:latin typeface="Times New Roman" panose="02020603050405020304" pitchFamily="18" charset="0"/>
                <a:ea typeface="Calibri" panose="020F0502020204030204" pitchFamily="34" charset="0"/>
              </a:rPr>
              <a:t>Môi</a:t>
            </a:r>
            <a:r>
              <a:rPr lang="en-US" sz="2800" kern="0" dirty="0">
                <a:solidFill>
                  <a:srgbClr val="C00000"/>
                </a:solidFill>
                <a:effectLst/>
                <a:latin typeface="Times New Roman" panose="02020603050405020304" pitchFamily="18" charset="0"/>
                <a:ea typeface="Calibri" panose="020F0502020204030204" pitchFamily="34" charset="0"/>
              </a:rPr>
              <a:t> </a:t>
            </a:r>
            <a:r>
              <a:rPr lang="en-US" sz="2800" kern="0" dirty="0" err="1">
                <a:solidFill>
                  <a:srgbClr val="C00000"/>
                </a:solidFill>
                <a:effectLst/>
                <a:latin typeface="Times New Roman" panose="02020603050405020304" pitchFamily="18" charset="0"/>
                <a:ea typeface="Calibri" panose="020F0502020204030204" pitchFamily="34" charset="0"/>
              </a:rPr>
              <a:t>trường</a:t>
            </a:r>
            <a:r>
              <a:rPr lang="en-US" sz="2800" kern="0" dirty="0">
                <a:solidFill>
                  <a:srgbClr val="C00000"/>
                </a:solidFill>
                <a:effectLst/>
                <a:latin typeface="Times New Roman" panose="02020603050405020304" pitchFamily="18" charset="0"/>
                <a:ea typeface="Calibri" panose="020F0502020204030204" pitchFamily="34" charset="0"/>
              </a:rPr>
              <a:t> </a:t>
            </a:r>
            <a:r>
              <a:rPr lang="en-US" sz="2800" kern="0" dirty="0" err="1">
                <a:solidFill>
                  <a:srgbClr val="C00000"/>
                </a:solidFill>
                <a:effectLst/>
                <a:latin typeface="Times New Roman" panose="02020603050405020304" pitchFamily="18" charset="0"/>
                <a:ea typeface="Calibri" panose="020F0502020204030204" pitchFamily="34" charset="0"/>
              </a:rPr>
              <a:t>sống</a:t>
            </a:r>
            <a:r>
              <a:rPr lang="en-US" sz="2800" kern="0" dirty="0">
                <a:solidFill>
                  <a:srgbClr val="C00000"/>
                </a:solidFill>
                <a:effectLst/>
                <a:latin typeface="Times New Roman" panose="02020603050405020304" pitchFamily="18" charset="0"/>
                <a:ea typeface="Calibri" panose="020F0502020204030204" pitchFamily="34" charset="0"/>
              </a:rPr>
              <a:t> </a:t>
            </a:r>
            <a:r>
              <a:rPr lang="en-US" sz="2800" kern="0" dirty="0" err="1">
                <a:solidFill>
                  <a:srgbClr val="C00000"/>
                </a:solidFill>
                <a:effectLst/>
                <a:latin typeface="Times New Roman" panose="02020603050405020304" pitchFamily="18" charset="0"/>
                <a:ea typeface="Calibri" panose="020F0502020204030204" pitchFamily="34" charset="0"/>
              </a:rPr>
              <a:t>của</a:t>
            </a:r>
            <a:r>
              <a:rPr lang="en-US" sz="2800" kern="0" dirty="0">
                <a:solidFill>
                  <a:srgbClr val="C00000"/>
                </a:solidFill>
                <a:effectLst/>
                <a:latin typeface="Times New Roman" panose="02020603050405020304" pitchFamily="18" charset="0"/>
                <a:ea typeface="Calibri" panose="020F0502020204030204" pitchFamily="34" charset="0"/>
              </a:rPr>
              <a:t> </a:t>
            </a:r>
            <a:r>
              <a:rPr lang="en-US" sz="2800" kern="0" dirty="0" err="1">
                <a:solidFill>
                  <a:srgbClr val="C00000"/>
                </a:solidFill>
                <a:effectLst/>
                <a:latin typeface="Times New Roman" panose="02020603050405020304" pitchFamily="18" charset="0"/>
                <a:ea typeface="Calibri" panose="020F0502020204030204" pitchFamily="34" charset="0"/>
              </a:rPr>
              <a:t>sinh</a:t>
            </a:r>
            <a:r>
              <a:rPr lang="en-US" sz="2800" kern="0" dirty="0">
                <a:solidFill>
                  <a:srgbClr val="C00000"/>
                </a:solidFill>
                <a:effectLst/>
                <a:latin typeface="Times New Roman" panose="02020603050405020304" pitchFamily="18" charset="0"/>
                <a:ea typeface="Calibri" panose="020F0502020204030204" pitchFamily="34" charset="0"/>
              </a:rPr>
              <a:t> </a:t>
            </a:r>
            <a:r>
              <a:rPr lang="en-US" sz="2800" kern="0" dirty="0" err="1">
                <a:solidFill>
                  <a:srgbClr val="C00000"/>
                </a:solidFill>
                <a:effectLst/>
                <a:latin typeface="Times New Roman" panose="02020603050405020304" pitchFamily="18" charset="0"/>
                <a:ea typeface="Calibri" panose="020F0502020204030204" pitchFamily="34" charset="0"/>
              </a:rPr>
              <a:t>vật</a:t>
            </a:r>
            <a:r>
              <a:rPr lang="en-US" sz="2800" kern="0" dirty="0">
                <a:solidFill>
                  <a:srgbClr val="C00000"/>
                </a:solidFill>
                <a:effectLst/>
                <a:latin typeface="Times New Roman" panose="02020603050405020304" pitchFamily="18" charset="0"/>
                <a:ea typeface="Calibri" panose="020F0502020204030204" pitchFamily="34" charset="0"/>
              </a:rPr>
              <a:t> </a:t>
            </a:r>
            <a:r>
              <a:rPr lang="en-US" sz="2800" kern="0" dirty="0" err="1">
                <a:solidFill>
                  <a:srgbClr val="C00000"/>
                </a:solidFill>
                <a:effectLst/>
                <a:latin typeface="Times New Roman" panose="02020603050405020304" pitchFamily="18" charset="0"/>
                <a:ea typeface="Calibri" panose="020F0502020204030204" pitchFamily="34" charset="0"/>
              </a:rPr>
              <a:t>là</a:t>
            </a:r>
            <a:r>
              <a:rPr lang="en-US" sz="2800" kern="0" dirty="0">
                <a:solidFill>
                  <a:srgbClr val="C00000"/>
                </a:solidFill>
                <a:effectLst/>
                <a:latin typeface="Times New Roman" panose="02020603050405020304" pitchFamily="18" charset="0"/>
                <a:ea typeface="Calibri" panose="020F0502020204030204" pitchFamily="34" charset="0"/>
              </a:rPr>
              <a:t> </a:t>
            </a:r>
            <a:r>
              <a:rPr lang="en-US" sz="2800" kern="0" dirty="0" err="1">
                <a:solidFill>
                  <a:srgbClr val="C00000"/>
                </a:solidFill>
                <a:effectLst/>
                <a:latin typeface="Times New Roman" panose="02020603050405020304" pitchFamily="18" charset="0"/>
                <a:ea typeface="Calibri" panose="020F0502020204030204" pitchFamily="34" charset="0"/>
              </a:rPr>
              <a:t>gì</a:t>
            </a:r>
            <a:r>
              <a:rPr lang="en-US" sz="2800" kern="0" dirty="0">
                <a:solidFill>
                  <a:srgbClr val="C00000"/>
                </a:solidFill>
                <a:effectLst/>
                <a:latin typeface="Times New Roman" panose="02020603050405020304" pitchFamily="18" charset="0"/>
                <a:ea typeface="Calibri" panose="020F0502020204030204" pitchFamily="34" charset="0"/>
              </a:rPr>
              <a:t>? </a:t>
            </a:r>
            <a:r>
              <a:rPr lang="en-US" sz="2800" kern="0" dirty="0" err="1">
                <a:solidFill>
                  <a:srgbClr val="C00000"/>
                </a:solidFill>
                <a:effectLst/>
                <a:latin typeface="Times New Roman" panose="02020603050405020304" pitchFamily="18" charset="0"/>
                <a:ea typeface="Calibri" panose="020F0502020204030204" pitchFamily="34" charset="0"/>
              </a:rPr>
              <a:t>Có</a:t>
            </a:r>
            <a:r>
              <a:rPr lang="en-US" sz="2800" kern="0" dirty="0">
                <a:solidFill>
                  <a:srgbClr val="C00000"/>
                </a:solidFill>
                <a:effectLst/>
                <a:latin typeface="Times New Roman" panose="02020603050405020304" pitchFamily="18" charset="0"/>
                <a:ea typeface="Calibri" panose="020F0502020204030204" pitchFamily="34" charset="0"/>
              </a:rPr>
              <a:t> </a:t>
            </a:r>
            <a:r>
              <a:rPr lang="en-US" sz="2800" kern="0" dirty="0" err="1">
                <a:solidFill>
                  <a:srgbClr val="C00000"/>
                </a:solidFill>
                <a:effectLst/>
                <a:latin typeface="Times New Roman" panose="02020603050405020304" pitchFamily="18" charset="0"/>
                <a:ea typeface="Calibri" panose="020F0502020204030204" pitchFamily="34" charset="0"/>
              </a:rPr>
              <a:t>mấy</a:t>
            </a:r>
            <a:r>
              <a:rPr lang="en-US" sz="2800" kern="0" dirty="0">
                <a:solidFill>
                  <a:srgbClr val="C00000"/>
                </a:solidFill>
                <a:effectLst/>
                <a:latin typeface="Times New Roman" panose="02020603050405020304" pitchFamily="18" charset="0"/>
                <a:ea typeface="Calibri" panose="020F0502020204030204" pitchFamily="34" charset="0"/>
              </a:rPr>
              <a:t> </a:t>
            </a:r>
            <a:r>
              <a:rPr lang="en-US" sz="2800" kern="0" dirty="0" err="1">
                <a:solidFill>
                  <a:srgbClr val="C00000"/>
                </a:solidFill>
                <a:effectLst/>
                <a:latin typeface="Times New Roman" panose="02020603050405020304" pitchFamily="18" charset="0"/>
                <a:ea typeface="Calibri" panose="020F0502020204030204" pitchFamily="34" charset="0"/>
              </a:rPr>
              <a:t>loại</a:t>
            </a:r>
            <a:r>
              <a:rPr lang="en-US" sz="2800" kern="0" dirty="0">
                <a:solidFill>
                  <a:srgbClr val="C00000"/>
                </a:solidFill>
                <a:effectLst/>
                <a:latin typeface="Times New Roman" panose="02020603050405020304" pitchFamily="18" charset="0"/>
                <a:ea typeface="Calibri" panose="020F0502020204030204" pitchFamily="34" charset="0"/>
              </a:rPr>
              <a:t> </a:t>
            </a:r>
            <a:r>
              <a:rPr lang="en-US" sz="2800" kern="0" dirty="0" err="1">
                <a:solidFill>
                  <a:srgbClr val="C00000"/>
                </a:solidFill>
                <a:effectLst/>
                <a:latin typeface="Times New Roman" panose="02020603050405020304" pitchFamily="18" charset="0"/>
                <a:ea typeface="Calibri" panose="020F0502020204030204" pitchFamily="34" charset="0"/>
              </a:rPr>
              <a:t>môi</a:t>
            </a:r>
            <a:r>
              <a:rPr lang="en-US" sz="2800" kern="0" dirty="0">
                <a:solidFill>
                  <a:srgbClr val="C00000"/>
                </a:solidFill>
                <a:effectLst/>
                <a:latin typeface="Times New Roman" panose="02020603050405020304" pitchFamily="18" charset="0"/>
                <a:ea typeface="Calibri" panose="020F0502020204030204" pitchFamily="34" charset="0"/>
              </a:rPr>
              <a:t> </a:t>
            </a:r>
            <a:r>
              <a:rPr lang="en-US" sz="2800" kern="0" dirty="0" err="1">
                <a:solidFill>
                  <a:srgbClr val="C00000"/>
                </a:solidFill>
                <a:effectLst/>
                <a:latin typeface="Times New Roman" panose="02020603050405020304" pitchFamily="18" charset="0"/>
                <a:ea typeface="Calibri" panose="020F0502020204030204" pitchFamily="34" charset="0"/>
              </a:rPr>
              <a:t>trường</a:t>
            </a:r>
            <a:r>
              <a:rPr lang="en-US" sz="2800" kern="0" dirty="0">
                <a:solidFill>
                  <a:srgbClr val="C00000"/>
                </a:solidFill>
                <a:effectLst/>
                <a:latin typeface="Times New Roman" panose="02020603050405020304" pitchFamily="18" charset="0"/>
                <a:ea typeface="Calibri" panose="020F0502020204030204" pitchFamily="34" charset="0"/>
              </a:rPr>
              <a:t> </a:t>
            </a:r>
            <a:r>
              <a:rPr lang="en-US" sz="2800" kern="0" dirty="0" err="1">
                <a:solidFill>
                  <a:srgbClr val="C00000"/>
                </a:solidFill>
                <a:effectLst/>
                <a:latin typeface="Times New Roman" panose="02020603050405020304" pitchFamily="18" charset="0"/>
                <a:ea typeface="Calibri" panose="020F0502020204030204" pitchFamily="34" charset="0"/>
              </a:rPr>
              <a:t>sống</a:t>
            </a:r>
            <a:r>
              <a:rPr lang="en-US" sz="2800" kern="0" dirty="0">
                <a:solidFill>
                  <a:srgbClr val="C00000"/>
                </a:solidFill>
                <a:effectLst/>
                <a:latin typeface="Times New Roman" panose="02020603050405020304" pitchFamily="18" charset="0"/>
                <a:ea typeface="Calibri" panose="020F0502020204030204" pitchFamily="34" charset="0"/>
              </a:rPr>
              <a:t> </a:t>
            </a:r>
            <a:r>
              <a:rPr lang="en-US" sz="2800" kern="0" dirty="0" err="1">
                <a:solidFill>
                  <a:srgbClr val="C00000"/>
                </a:solidFill>
                <a:effectLst/>
                <a:latin typeface="Times New Roman" panose="02020603050405020304" pitchFamily="18" charset="0"/>
                <a:ea typeface="Calibri" panose="020F0502020204030204" pitchFamily="34" charset="0"/>
              </a:rPr>
              <a:t>chủ</a:t>
            </a:r>
            <a:r>
              <a:rPr lang="en-US" sz="2800" kern="0" dirty="0">
                <a:solidFill>
                  <a:srgbClr val="C00000"/>
                </a:solidFill>
                <a:effectLst/>
                <a:latin typeface="Times New Roman" panose="02020603050405020304" pitchFamily="18" charset="0"/>
                <a:ea typeface="Calibri" panose="020F0502020204030204" pitchFamily="34" charset="0"/>
              </a:rPr>
              <a:t> </a:t>
            </a:r>
            <a:r>
              <a:rPr lang="en-US" sz="2800" kern="0" dirty="0" err="1">
                <a:solidFill>
                  <a:srgbClr val="C00000"/>
                </a:solidFill>
                <a:effectLst/>
                <a:latin typeface="Times New Roman" panose="02020603050405020304" pitchFamily="18" charset="0"/>
                <a:ea typeface="Calibri" panose="020F0502020204030204" pitchFamily="34" charset="0"/>
              </a:rPr>
              <a:t>yếu</a:t>
            </a:r>
            <a:r>
              <a:rPr lang="en-US" sz="2800" kern="0" dirty="0">
                <a:solidFill>
                  <a:srgbClr val="C00000"/>
                </a:solidFill>
                <a:effectLst/>
                <a:latin typeface="Times New Roman" panose="02020603050405020304" pitchFamily="18" charset="0"/>
                <a:ea typeface="Calibri" panose="020F0502020204030204" pitchFamily="34" charset="0"/>
              </a:rPr>
              <a:t>? Cho </a:t>
            </a:r>
            <a:r>
              <a:rPr lang="en-US" sz="2800" kern="0" dirty="0" err="1">
                <a:solidFill>
                  <a:srgbClr val="C00000"/>
                </a:solidFill>
                <a:effectLst/>
                <a:latin typeface="Times New Roman" panose="02020603050405020304" pitchFamily="18" charset="0"/>
                <a:ea typeface="Calibri" panose="020F0502020204030204" pitchFamily="34" charset="0"/>
              </a:rPr>
              <a:t>ví</a:t>
            </a:r>
            <a:r>
              <a:rPr lang="en-US" sz="2800" kern="0" dirty="0">
                <a:solidFill>
                  <a:srgbClr val="C00000"/>
                </a:solidFill>
                <a:effectLst/>
                <a:latin typeface="Times New Roman" panose="02020603050405020304" pitchFamily="18" charset="0"/>
                <a:ea typeface="Calibri" panose="020F0502020204030204" pitchFamily="34" charset="0"/>
              </a:rPr>
              <a:t> </a:t>
            </a:r>
            <a:r>
              <a:rPr lang="en-US" sz="2800" kern="0" dirty="0" err="1">
                <a:solidFill>
                  <a:srgbClr val="C00000"/>
                </a:solidFill>
                <a:effectLst/>
                <a:latin typeface="Times New Roman" panose="02020603050405020304" pitchFamily="18" charset="0"/>
                <a:ea typeface="Calibri" panose="020F0502020204030204" pitchFamily="34" charset="0"/>
              </a:rPr>
              <a:t>dụ</a:t>
            </a:r>
            <a:r>
              <a:rPr lang="en-US" sz="2800" kern="0" dirty="0">
                <a:solidFill>
                  <a:srgbClr val="C00000"/>
                </a:solidFill>
                <a:effectLst/>
                <a:latin typeface="Times New Roman" panose="02020603050405020304" pitchFamily="18" charset="0"/>
                <a:ea typeface="Calibri" panose="020F0502020204030204" pitchFamily="34" charset="0"/>
              </a:rPr>
              <a:t>?</a:t>
            </a:r>
            <a:endParaRPr lang="en-US" sz="2800" dirty="0">
              <a:solidFill>
                <a:srgbClr val="C00000"/>
              </a:solidFill>
            </a:endParaRPr>
          </a:p>
        </p:txBody>
      </p:sp>
      <p:graphicFrame>
        <p:nvGraphicFramePr>
          <p:cNvPr id="6" name="Table 5">
            <a:extLst>
              <a:ext uri="{FF2B5EF4-FFF2-40B4-BE49-F238E27FC236}">
                <a16:creationId xmlns:a16="http://schemas.microsoft.com/office/drawing/2014/main" id="{83B41B36-6E8D-7FB0-8203-C56D4DE2B4FD}"/>
              </a:ext>
            </a:extLst>
          </p:cNvPr>
          <p:cNvGraphicFramePr>
            <a:graphicFrameLocks noGrp="1"/>
          </p:cNvGraphicFramePr>
          <p:nvPr>
            <p:extLst>
              <p:ext uri="{D42A27DB-BD31-4B8C-83A1-F6EECF244321}">
                <p14:modId xmlns:p14="http://schemas.microsoft.com/office/powerpoint/2010/main" val="413689741"/>
              </p:ext>
            </p:extLst>
          </p:nvPr>
        </p:nvGraphicFramePr>
        <p:xfrm>
          <a:off x="2015411" y="3986156"/>
          <a:ext cx="7842360" cy="2072640"/>
        </p:xfrm>
        <a:graphic>
          <a:graphicData uri="http://schemas.openxmlformats.org/drawingml/2006/table">
            <a:tbl>
              <a:tblPr firstRow="1" firstCol="1" bandRow="1">
                <a:tableStyleId>{5940675A-B579-460E-94D1-54222C63F5DA}</a:tableStyleId>
              </a:tblPr>
              <a:tblGrid>
                <a:gridCol w="3921180">
                  <a:extLst>
                    <a:ext uri="{9D8B030D-6E8A-4147-A177-3AD203B41FA5}">
                      <a16:colId xmlns:a16="http://schemas.microsoft.com/office/drawing/2014/main" val="217493489"/>
                    </a:ext>
                  </a:extLst>
                </a:gridCol>
                <a:gridCol w="3921180">
                  <a:extLst>
                    <a:ext uri="{9D8B030D-6E8A-4147-A177-3AD203B41FA5}">
                      <a16:colId xmlns:a16="http://schemas.microsoft.com/office/drawing/2014/main" val="3614919733"/>
                    </a:ext>
                  </a:extLst>
                </a:gridCol>
              </a:tblGrid>
              <a:tr h="0">
                <a:tc>
                  <a:txBody>
                    <a:bodyPr/>
                    <a:lstStyle/>
                    <a:p>
                      <a:pPr algn="ctr">
                        <a:lnSpc>
                          <a:spcPct val="107000"/>
                        </a:lnSpc>
                        <a:spcAft>
                          <a:spcPts val="800"/>
                        </a:spcAft>
                      </a:pPr>
                      <a:r>
                        <a:rPr lang="en-US" sz="2800">
                          <a:effectLst/>
                          <a:latin typeface="Times" panose="020B0500000000000000" pitchFamily="34" charset="0"/>
                          <a:ea typeface="Times" panose="020B0500000000000000" pitchFamily="34" charset="0"/>
                          <a:cs typeface="Times" panose="020B0500000000000000" pitchFamily="34" charset="0"/>
                        </a:rPr>
                        <a:t>Môi trường sống</a:t>
                      </a:r>
                    </a:p>
                  </a:txBody>
                  <a:tcPr marL="68580" marR="68580" marT="0" marB="0"/>
                </a:tc>
                <a:tc>
                  <a:txBody>
                    <a:bodyPr/>
                    <a:lstStyle/>
                    <a:p>
                      <a:pPr algn="ctr">
                        <a:lnSpc>
                          <a:spcPct val="107000"/>
                        </a:lnSpc>
                        <a:spcAft>
                          <a:spcPts val="800"/>
                        </a:spcAft>
                      </a:pPr>
                      <a:r>
                        <a:rPr lang="en-US" sz="2800">
                          <a:effectLst/>
                          <a:latin typeface="Times" panose="020B0500000000000000" pitchFamily="34" charset="0"/>
                          <a:ea typeface="Times" panose="020B0500000000000000" pitchFamily="34" charset="0"/>
                          <a:cs typeface="Times" panose="020B0500000000000000" pitchFamily="34" charset="0"/>
                        </a:rPr>
                        <a:t>Sinh vật</a:t>
                      </a:r>
                    </a:p>
                  </a:txBody>
                  <a:tcPr marL="68580" marR="68580" marT="0" marB="0"/>
                </a:tc>
                <a:extLst>
                  <a:ext uri="{0D108BD9-81ED-4DB2-BD59-A6C34878D82A}">
                    <a16:rowId xmlns:a16="http://schemas.microsoft.com/office/drawing/2014/main" val="3673402547"/>
                  </a:ext>
                </a:extLst>
              </a:tr>
              <a:tr h="0">
                <a:tc>
                  <a:txBody>
                    <a:bodyPr/>
                    <a:lstStyle/>
                    <a:p>
                      <a:pPr>
                        <a:lnSpc>
                          <a:spcPct val="107000"/>
                        </a:lnSpc>
                        <a:spcAft>
                          <a:spcPts val="800"/>
                        </a:spcAft>
                      </a:pPr>
                      <a:r>
                        <a:rPr lang="en-US" sz="2800">
                          <a:effectLst/>
                          <a:latin typeface="Times" panose="020B0500000000000000" pitchFamily="34" charset="0"/>
                          <a:ea typeface="Times" panose="020B0500000000000000" pitchFamily="34" charset="0"/>
                          <a:cs typeface="Times" panose="020B0500000000000000" pitchFamily="34" charset="0"/>
                        </a:rPr>
                        <a:t>Trên cạn</a:t>
                      </a:r>
                    </a:p>
                  </a:txBody>
                  <a:tcPr marL="68580" marR="68580" marT="0" marB="0"/>
                </a:tc>
                <a:tc>
                  <a:txBody>
                    <a:bodyPr/>
                    <a:lstStyle/>
                    <a:p>
                      <a:pPr>
                        <a:lnSpc>
                          <a:spcPct val="107000"/>
                        </a:lnSpc>
                        <a:spcAft>
                          <a:spcPts val="800"/>
                        </a:spcAft>
                      </a:pPr>
                      <a:r>
                        <a:rPr lang="en-US" sz="2800" dirty="0" err="1">
                          <a:effectLst/>
                          <a:latin typeface="Times" panose="020B0500000000000000" pitchFamily="34" charset="0"/>
                          <a:ea typeface="Times" panose="020B0500000000000000" pitchFamily="34" charset="0"/>
                          <a:cs typeface="Times" panose="020B0500000000000000" pitchFamily="34" charset="0"/>
                        </a:rPr>
                        <a:t>Bò</a:t>
                      </a:r>
                      <a:r>
                        <a:rPr lang="en-US" sz="2800" dirty="0">
                          <a:effectLst/>
                          <a:latin typeface="Times" panose="020B0500000000000000" pitchFamily="34" charset="0"/>
                          <a:ea typeface="Times" panose="020B0500000000000000" pitchFamily="34" charset="0"/>
                          <a:cs typeface="Times" panose="020B0500000000000000" pitchFamily="34" charset="0"/>
                        </a:rPr>
                        <a:t>, </a:t>
                      </a:r>
                      <a:r>
                        <a:rPr lang="en-US" sz="2800" dirty="0" err="1">
                          <a:effectLst/>
                          <a:latin typeface="Times" panose="020B0500000000000000" pitchFamily="34" charset="0"/>
                          <a:ea typeface="Times" panose="020B0500000000000000" pitchFamily="34" charset="0"/>
                          <a:cs typeface="Times" panose="020B0500000000000000" pitchFamily="34" charset="0"/>
                        </a:rPr>
                        <a:t>mèo</a:t>
                      </a:r>
                      <a:r>
                        <a:rPr lang="en-US" sz="2800" dirty="0">
                          <a:effectLst/>
                          <a:latin typeface="Times" panose="020B0500000000000000" pitchFamily="34" charset="0"/>
                          <a:ea typeface="Times" panose="020B0500000000000000" pitchFamily="34" charset="0"/>
                          <a:cs typeface="Times" panose="020B0500000000000000" pitchFamily="34" charset="0"/>
                        </a:rPr>
                        <a:t>, ..</a:t>
                      </a:r>
                    </a:p>
                  </a:txBody>
                  <a:tcPr marL="68580" marR="68580" marT="0" marB="0"/>
                </a:tc>
                <a:extLst>
                  <a:ext uri="{0D108BD9-81ED-4DB2-BD59-A6C34878D82A}">
                    <a16:rowId xmlns:a16="http://schemas.microsoft.com/office/drawing/2014/main" val="382389174"/>
                  </a:ext>
                </a:extLst>
              </a:tr>
              <a:tr h="0">
                <a:tc>
                  <a:txBody>
                    <a:bodyPr/>
                    <a:lstStyle/>
                    <a:p>
                      <a:pPr>
                        <a:lnSpc>
                          <a:spcPct val="107000"/>
                        </a:lnSpc>
                        <a:spcAft>
                          <a:spcPts val="800"/>
                        </a:spcAft>
                      </a:pPr>
                      <a:r>
                        <a:rPr lang="en-US" sz="2800">
                          <a:effectLst/>
                          <a:latin typeface="Times" panose="020B0500000000000000" pitchFamily="34" charset="0"/>
                          <a:ea typeface="Times" panose="020B0500000000000000" pitchFamily="34" charset="0"/>
                          <a:cs typeface="Times" panose="020B0500000000000000" pitchFamily="34" charset="0"/>
                        </a:rPr>
                        <a:t>Dưới nước</a:t>
                      </a:r>
                    </a:p>
                  </a:txBody>
                  <a:tcPr marL="68580" marR="68580" marT="0" marB="0"/>
                </a:tc>
                <a:tc>
                  <a:txBody>
                    <a:bodyPr/>
                    <a:lstStyle/>
                    <a:p>
                      <a:pPr>
                        <a:lnSpc>
                          <a:spcPct val="107000"/>
                        </a:lnSpc>
                        <a:spcAft>
                          <a:spcPts val="800"/>
                        </a:spcAft>
                      </a:pPr>
                      <a:r>
                        <a:rPr lang="en-US" sz="2800" dirty="0" err="1">
                          <a:effectLst/>
                          <a:latin typeface="Times" panose="020B0500000000000000" pitchFamily="34" charset="0"/>
                          <a:ea typeface="Times" panose="020B0500000000000000" pitchFamily="34" charset="0"/>
                          <a:cs typeface="Times" panose="020B0500000000000000" pitchFamily="34" charset="0"/>
                        </a:rPr>
                        <a:t>Cá</a:t>
                      </a:r>
                      <a:r>
                        <a:rPr lang="en-US" sz="2800" dirty="0">
                          <a:effectLst/>
                          <a:latin typeface="Times" panose="020B0500000000000000" pitchFamily="34" charset="0"/>
                          <a:ea typeface="Times" panose="020B0500000000000000" pitchFamily="34" charset="0"/>
                          <a:cs typeface="Times" panose="020B0500000000000000" pitchFamily="34" charset="0"/>
                        </a:rPr>
                        <a:t>, </a:t>
                      </a:r>
                      <a:r>
                        <a:rPr lang="en-US" sz="2800" dirty="0" err="1">
                          <a:effectLst/>
                          <a:latin typeface="Times" panose="020B0500000000000000" pitchFamily="34" charset="0"/>
                          <a:ea typeface="Times" panose="020B0500000000000000" pitchFamily="34" charset="0"/>
                          <a:cs typeface="Times" panose="020B0500000000000000" pitchFamily="34" charset="0"/>
                        </a:rPr>
                        <a:t>tôm</a:t>
                      </a:r>
                      <a:r>
                        <a:rPr lang="en-US" sz="2800" dirty="0">
                          <a:effectLst/>
                          <a:latin typeface="Times" panose="020B0500000000000000" pitchFamily="34" charset="0"/>
                          <a:ea typeface="Times" panose="020B0500000000000000" pitchFamily="34" charset="0"/>
                          <a:cs typeface="Times" panose="020B0500000000000000" pitchFamily="34" charset="0"/>
                        </a:rPr>
                        <a:t>, …</a:t>
                      </a:r>
                    </a:p>
                  </a:txBody>
                  <a:tcPr marL="68580" marR="68580" marT="0" marB="0"/>
                </a:tc>
                <a:extLst>
                  <a:ext uri="{0D108BD9-81ED-4DB2-BD59-A6C34878D82A}">
                    <a16:rowId xmlns:a16="http://schemas.microsoft.com/office/drawing/2014/main" val="3342903217"/>
                  </a:ext>
                </a:extLst>
              </a:tr>
              <a:tr h="0">
                <a:tc>
                  <a:txBody>
                    <a:bodyPr/>
                    <a:lstStyle/>
                    <a:p>
                      <a:pPr>
                        <a:lnSpc>
                          <a:spcPct val="107000"/>
                        </a:lnSpc>
                        <a:spcAft>
                          <a:spcPts val="800"/>
                        </a:spcAft>
                      </a:pPr>
                      <a:r>
                        <a:rPr lang="en-US" sz="2800">
                          <a:effectLst/>
                          <a:latin typeface="Times" panose="020B0500000000000000" pitchFamily="34" charset="0"/>
                          <a:ea typeface="Times" panose="020B0500000000000000" pitchFamily="34" charset="0"/>
                          <a:cs typeface="Times" panose="020B0500000000000000" pitchFamily="34" charset="0"/>
                        </a:rPr>
                        <a:t>Trong đất</a:t>
                      </a:r>
                    </a:p>
                  </a:txBody>
                  <a:tcPr marL="68580" marR="68580" marT="0" marB="0"/>
                </a:tc>
                <a:tc>
                  <a:txBody>
                    <a:bodyPr/>
                    <a:lstStyle/>
                    <a:p>
                      <a:pPr>
                        <a:lnSpc>
                          <a:spcPct val="107000"/>
                        </a:lnSpc>
                        <a:spcAft>
                          <a:spcPts val="800"/>
                        </a:spcAft>
                      </a:pPr>
                      <a:r>
                        <a:rPr lang="en-US" sz="2800" dirty="0" err="1">
                          <a:effectLst/>
                          <a:latin typeface="Times" panose="020B0500000000000000" pitchFamily="34" charset="0"/>
                          <a:ea typeface="Times" panose="020B0500000000000000" pitchFamily="34" charset="0"/>
                          <a:cs typeface="Times" panose="020B0500000000000000" pitchFamily="34" charset="0"/>
                        </a:rPr>
                        <a:t>Giun</a:t>
                      </a:r>
                      <a:r>
                        <a:rPr lang="en-US" sz="2800" dirty="0">
                          <a:effectLst/>
                          <a:latin typeface="Times" panose="020B0500000000000000" pitchFamily="34" charset="0"/>
                          <a:ea typeface="Times" panose="020B0500000000000000" pitchFamily="34" charset="0"/>
                          <a:cs typeface="Times" panose="020B0500000000000000" pitchFamily="34" charset="0"/>
                        </a:rPr>
                        <a:t> </a:t>
                      </a:r>
                      <a:r>
                        <a:rPr lang="en-US" sz="2800" dirty="0" err="1">
                          <a:effectLst/>
                          <a:latin typeface="Times" panose="020B0500000000000000" pitchFamily="34" charset="0"/>
                          <a:ea typeface="Times" panose="020B0500000000000000" pitchFamily="34" charset="0"/>
                          <a:cs typeface="Times" panose="020B0500000000000000" pitchFamily="34" charset="0"/>
                        </a:rPr>
                        <a:t>đất</a:t>
                      </a:r>
                      <a:r>
                        <a:rPr lang="en-US" sz="2800" dirty="0">
                          <a:effectLst/>
                          <a:latin typeface="Times" panose="020B0500000000000000" pitchFamily="34" charset="0"/>
                          <a:ea typeface="Times" panose="020B0500000000000000" pitchFamily="34" charset="0"/>
                          <a:cs typeface="Times" panose="020B0500000000000000" pitchFamily="34" charset="0"/>
                        </a:rPr>
                        <a:t>, </a:t>
                      </a:r>
                      <a:r>
                        <a:rPr lang="en-US" sz="2800" dirty="0" err="1">
                          <a:effectLst/>
                          <a:latin typeface="Times" panose="020B0500000000000000" pitchFamily="34" charset="0"/>
                          <a:ea typeface="Times" panose="020B0500000000000000" pitchFamily="34" charset="0"/>
                          <a:cs typeface="Times" panose="020B0500000000000000" pitchFamily="34" charset="0"/>
                        </a:rPr>
                        <a:t>chuột</a:t>
                      </a:r>
                      <a:r>
                        <a:rPr lang="en-US" sz="2800" dirty="0">
                          <a:effectLst/>
                          <a:latin typeface="Times" panose="020B0500000000000000" pitchFamily="34" charset="0"/>
                          <a:ea typeface="Times" panose="020B0500000000000000" pitchFamily="34" charset="0"/>
                          <a:cs typeface="Times" panose="020B0500000000000000" pitchFamily="34" charset="0"/>
                        </a:rPr>
                        <a:t> </a:t>
                      </a:r>
                      <a:r>
                        <a:rPr lang="en-US" sz="2800" dirty="0" err="1">
                          <a:effectLst/>
                          <a:latin typeface="Times" panose="020B0500000000000000" pitchFamily="34" charset="0"/>
                          <a:ea typeface="Times" panose="020B0500000000000000" pitchFamily="34" charset="0"/>
                          <a:cs typeface="Times" panose="020B0500000000000000" pitchFamily="34" charset="0"/>
                        </a:rPr>
                        <a:t>chũi</a:t>
                      </a:r>
                      <a:r>
                        <a:rPr lang="en-US" sz="2800" dirty="0">
                          <a:effectLst/>
                          <a:latin typeface="Times" panose="020B0500000000000000" pitchFamily="34" charset="0"/>
                          <a:ea typeface="Times" panose="020B0500000000000000" pitchFamily="34" charset="0"/>
                          <a:cs typeface="Times" panose="020B0500000000000000" pitchFamily="34" charset="0"/>
                        </a:rPr>
                        <a:t>, …</a:t>
                      </a:r>
                    </a:p>
                  </a:txBody>
                  <a:tcPr marL="68580" marR="68580" marT="0" marB="0"/>
                </a:tc>
                <a:extLst>
                  <a:ext uri="{0D108BD9-81ED-4DB2-BD59-A6C34878D82A}">
                    <a16:rowId xmlns:a16="http://schemas.microsoft.com/office/drawing/2014/main" val="2924606540"/>
                  </a:ext>
                </a:extLst>
              </a:tr>
              <a:tr h="0">
                <a:tc>
                  <a:txBody>
                    <a:bodyPr/>
                    <a:lstStyle/>
                    <a:p>
                      <a:pPr>
                        <a:lnSpc>
                          <a:spcPct val="107000"/>
                        </a:lnSpc>
                        <a:spcAft>
                          <a:spcPts val="800"/>
                        </a:spcAft>
                      </a:pPr>
                      <a:r>
                        <a:rPr lang="en-US" sz="2800">
                          <a:effectLst/>
                          <a:latin typeface="Times" panose="020B0500000000000000" pitchFamily="34" charset="0"/>
                          <a:ea typeface="Times" panose="020B0500000000000000" pitchFamily="34" charset="0"/>
                          <a:cs typeface="Times" panose="020B0500000000000000" pitchFamily="34" charset="0"/>
                        </a:rPr>
                        <a:t>Sinh vật</a:t>
                      </a:r>
                    </a:p>
                  </a:txBody>
                  <a:tcPr marL="68580" marR="68580" marT="0" marB="0"/>
                </a:tc>
                <a:tc>
                  <a:txBody>
                    <a:bodyPr/>
                    <a:lstStyle/>
                    <a:p>
                      <a:pPr>
                        <a:lnSpc>
                          <a:spcPct val="107000"/>
                        </a:lnSpc>
                        <a:spcAft>
                          <a:spcPts val="800"/>
                        </a:spcAft>
                      </a:pPr>
                      <a:r>
                        <a:rPr lang="en-US" sz="2800" dirty="0" err="1">
                          <a:effectLst/>
                          <a:latin typeface="Times" panose="020B0500000000000000" pitchFamily="34" charset="0"/>
                          <a:ea typeface="Times" panose="020B0500000000000000" pitchFamily="34" charset="0"/>
                          <a:cs typeface="Times" panose="020B0500000000000000" pitchFamily="34" charset="0"/>
                        </a:rPr>
                        <a:t>Giun</a:t>
                      </a:r>
                      <a:r>
                        <a:rPr lang="en-US" sz="2800" dirty="0">
                          <a:effectLst/>
                          <a:latin typeface="Times" panose="020B0500000000000000" pitchFamily="34" charset="0"/>
                          <a:ea typeface="Times" panose="020B0500000000000000" pitchFamily="34" charset="0"/>
                          <a:cs typeface="Times" panose="020B0500000000000000" pitchFamily="34" charset="0"/>
                        </a:rPr>
                        <a:t> </a:t>
                      </a:r>
                      <a:r>
                        <a:rPr lang="en-US" sz="2800" dirty="0" err="1">
                          <a:effectLst/>
                          <a:latin typeface="Times" panose="020B0500000000000000" pitchFamily="34" charset="0"/>
                          <a:ea typeface="Times" panose="020B0500000000000000" pitchFamily="34" charset="0"/>
                          <a:cs typeface="Times" panose="020B0500000000000000" pitchFamily="34" charset="0"/>
                        </a:rPr>
                        <a:t>kim</a:t>
                      </a:r>
                      <a:r>
                        <a:rPr lang="en-US" sz="2800" dirty="0">
                          <a:effectLst/>
                          <a:latin typeface="Times" panose="020B0500000000000000" pitchFamily="34" charset="0"/>
                          <a:ea typeface="Times" panose="020B0500000000000000" pitchFamily="34" charset="0"/>
                          <a:cs typeface="Times" panose="020B0500000000000000" pitchFamily="34" charset="0"/>
                        </a:rPr>
                        <a:t>, </a:t>
                      </a:r>
                      <a:r>
                        <a:rPr lang="en-US" sz="2800" dirty="0" err="1">
                          <a:effectLst/>
                          <a:latin typeface="Times" panose="020B0500000000000000" pitchFamily="34" charset="0"/>
                          <a:ea typeface="Times" panose="020B0500000000000000" pitchFamily="34" charset="0"/>
                          <a:cs typeface="Times" panose="020B0500000000000000" pitchFamily="34" charset="0"/>
                        </a:rPr>
                        <a:t>giun</a:t>
                      </a:r>
                      <a:r>
                        <a:rPr lang="en-US" sz="2800" dirty="0">
                          <a:effectLst/>
                          <a:latin typeface="Times" panose="020B0500000000000000" pitchFamily="34" charset="0"/>
                          <a:ea typeface="Times" panose="020B0500000000000000" pitchFamily="34" charset="0"/>
                          <a:cs typeface="Times" panose="020B0500000000000000" pitchFamily="34" charset="0"/>
                        </a:rPr>
                        <a:t> </a:t>
                      </a:r>
                      <a:r>
                        <a:rPr lang="en-US" sz="2800" dirty="0" err="1">
                          <a:effectLst/>
                          <a:latin typeface="Times" panose="020B0500000000000000" pitchFamily="34" charset="0"/>
                          <a:ea typeface="Times" panose="020B0500000000000000" pitchFamily="34" charset="0"/>
                          <a:cs typeface="Times" panose="020B0500000000000000" pitchFamily="34" charset="0"/>
                        </a:rPr>
                        <a:t>đũa</a:t>
                      </a:r>
                      <a:r>
                        <a:rPr lang="en-US" sz="2800" dirty="0">
                          <a:effectLst/>
                          <a:latin typeface="Times" panose="020B0500000000000000" pitchFamily="34" charset="0"/>
                          <a:ea typeface="Times" panose="020B0500000000000000" pitchFamily="34" charset="0"/>
                          <a:cs typeface="Times" panose="020B0500000000000000" pitchFamily="34" charset="0"/>
                        </a:rPr>
                        <a:t>, …</a:t>
                      </a:r>
                    </a:p>
                  </a:txBody>
                  <a:tcPr marL="68580" marR="68580" marT="0" marB="0"/>
                </a:tc>
                <a:extLst>
                  <a:ext uri="{0D108BD9-81ED-4DB2-BD59-A6C34878D82A}">
                    <a16:rowId xmlns:a16="http://schemas.microsoft.com/office/drawing/2014/main" val="680931463"/>
                  </a:ext>
                </a:extLst>
              </a:tr>
            </a:tbl>
          </a:graphicData>
        </a:graphic>
      </p:graphicFrame>
      <p:sp>
        <p:nvSpPr>
          <p:cNvPr id="7" name="Rectangle 1">
            <a:extLst>
              <a:ext uri="{FF2B5EF4-FFF2-40B4-BE49-F238E27FC236}">
                <a16:creationId xmlns:a16="http://schemas.microsoft.com/office/drawing/2014/main" id="{BB205A5F-A634-F28D-673C-840A11C63C85}"/>
              </a:ext>
            </a:extLst>
          </p:cNvPr>
          <p:cNvSpPr>
            <a:spLocks noChangeArrowheads="1"/>
          </p:cNvSpPr>
          <p:nvPr/>
        </p:nvSpPr>
        <p:spPr bwMode="auto">
          <a:xfrm>
            <a:off x="724553" y="2381737"/>
            <a:ext cx="11125998"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18097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180975"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Môi</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trường</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sống</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của</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SV bao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gồm</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tất</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cả</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g</a:t>
            </a:r>
            <a:r>
              <a:rPr kumimoji="0" lang="en-US" altLang="en-US" sz="2800"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ì</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bao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quanh</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SV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a:t>
            </a:r>
            <a:r>
              <a:rPr kumimoji="0" lang="en-US" altLang="en-US" sz="2800"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ó</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a:t>
            </a:r>
            <a:r>
              <a:rPr kumimoji="0" lang="en-US" altLang="en-US" sz="2800"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á</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động</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trực</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tiếp</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hoặc</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gi</a:t>
            </a:r>
            <a:r>
              <a:rPr kumimoji="0" lang="en-US" altLang="en-US" sz="2800"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á</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tiếp</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tới</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qu</a:t>
            </a:r>
            <a:r>
              <a:rPr kumimoji="0" lang="en-US" altLang="en-US" sz="2800"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á</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tr</a:t>
            </a:r>
            <a:r>
              <a:rPr kumimoji="0" lang="en-US" altLang="en-US" sz="2800"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ì</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nh</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sinh</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trưởng</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a:t>
            </a:r>
            <a:r>
              <a:rPr kumimoji="0" lang="en-US" altLang="en-US" sz="2800"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à</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ph</a:t>
            </a:r>
            <a:r>
              <a:rPr kumimoji="0" lang="en-US" altLang="en-US" sz="2800"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á</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triển</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của</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SV.</a:t>
            </a:r>
            <a:endParaRPr kumimoji="0" lang="en-US" altLang="en-US" sz="2800" b="0" i="0" u="none" strike="noStrike" cap="none" normalizeH="0" baseline="0" dirty="0">
              <a:ln>
                <a:noFill/>
              </a:ln>
              <a:solidFill>
                <a:schemeClr val="tx1"/>
              </a:solidFill>
              <a:effectLst/>
            </a:endParaRPr>
          </a:p>
          <a:p>
            <a:pPr marL="0" marR="0" lvl="0" indent="180975"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a:t>
            </a:r>
            <a:r>
              <a:rPr kumimoji="0" lang="en-US" altLang="en-US" sz="2800"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ó</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4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loại</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môi</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trường</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sống</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chủ</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yếu</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của</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SV:</a:t>
            </a:r>
            <a:endParaRPr kumimoji="0" lang="en-US" altLang="en-US" sz="2800" b="0" i="0" u="none" strike="noStrike" cap="none" normalizeH="0" baseline="0" dirty="0">
              <a:ln>
                <a:noFill/>
              </a:ln>
              <a:solidFill>
                <a:schemeClr val="tx1"/>
              </a:solidFill>
              <a:effectLst/>
            </a:endParaRPr>
          </a:p>
        </p:txBody>
      </p:sp>
    </p:spTree>
    <p:extLst>
      <p:ext uri="{BB962C8B-B14F-4D97-AF65-F5344CB8AC3E}">
        <p14:creationId xmlns:p14="http://schemas.microsoft.com/office/powerpoint/2010/main" val="13747753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id="{F0FC0F70-AC76-4EA2-86EB-0B407A4ACBB5}"/>
              </a:ext>
            </a:extLst>
          </p:cNvPr>
          <p:cNvGrpSpPr/>
          <p:nvPr/>
        </p:nvGrpSpPr>
        <p:grpSpPr>
          <a:xfrm>
            <a:off x="0" y="273813"/>
            <a:ext cx="12190413" cy="714969"/>
            <a:chOff x="0" y="661344"/>
            <a:chExt cx="12190413" cy="714969"/>
          </a:xfrm>
        </p:grpSpPr>
        <p:sp>
          <p:nvSpPr>
            <p:cNvPr id="11" name="矩形 10">
              <a:extLst>
                <a:ext uri="{FF2B5EF4-FFF2-40B4-BE49-F238E27FC236}">
                  <a16:creationId xmlns:a16="http://schemas.microsoft.com/office/drawing/2014/main" id="{84C0791A-6676-4043-BBF1-DD2993D19C98}"/>
                </a:ext>
              </a:extLst>
            </p:cNvPr>
            <p:cNvSpPr/>
            <p:nvPr/>
          </p:nvSpPr>
          <p:spPr>
            <a:xfrm flipV="1">
              <a:off x="0" y="1330594"/>
              <a:ext cx="12190413" cy="45719"/>
            </a:xfrm>
            <a:prstGeom prst="rect">
              <a:avLst/>
            </a:prstGeom>
            <a:solidFill>
              <a:srgbClr val="B176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8">
              <a:extLst>
                <a:ext uri="{FF2B5EF4-FFF2-40B4-BE49-F238E27FC236}">
                  <a16:creationId xmlns:a16="http://schemas.microsoft.com/office/drawing/2014/main" id="{E9BB0E5B-E5F4-4490-B3C7-C915B81DF5B6}"/>
                </a:ext>
              </a:extLst>
            </p:cNvPr>
            <p:cNvSpPr txBox="1">
              <a:spLocks noChangeArrowheads="1"/>
            </p:cNvSpPr>
            <p:nvPr/>
          </p:nvSpPr>
          <p:spPr bwMode="auto">
            <a:xfrm>
              <a:off x="1449524" y="661344"/>
              <a:ext cx="830407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en-US" altLang="zh-CN" sz="3600" dirty="0">
                  <a:solidFill>
                    <a:srgbClr val="002060"/>
                  </a:solidFill>
                  <a:latin typeface="Times" panose="020B0500000000000000" pitchFamily="34" charset="0"/>
                  <a:ea typeface="Times" panose="020B0500000000000000" pitchFamily="34" charset="0"/>
                  <a:cs typeface="Times" panose="020B0500000000000000" pitchFamily="34" charset="0"/>
                  <a:sym typeface="Arial" panose="020B0604020202020204" pitchFamily="34" charset="0"/>
                </a:rPr>
                <a:t>I/ MÔI TRƯỜNG SỐNG CỦA SINH VẬT</a:t>
              </a:r>
              <a:endParaRPr lang="zh-CN" altLang="en-US" sz="3600" dirty="0">
                <a:solidFill>
                  <a:srgbClr val="002060"/>
                </a:solidFill>
                <a:latin typeface="Times" panose="020B0500000000000000" pitchFamily="34" charset="0"/>
                <a:ea typeface="Times" panose="020B0500000000000000" pitchFamily="34" charset="0"/>
                <a:cs typeface="Times" panose="020B0500000000000000" pitchFamily="34" charset="0"/>
                <a:sym typeface="Arial" panose="020B0604020202020204" pitchFamily="34" charset="0"/>
              </a:endParaRPr>
            </a:p>
          </p:txBody>
        </p:sp>
      </p:grpSp>
      <p:sp>
        <p:nvSpPr>
          <p:cNvPr id="4" name="TextBox 3">
            <a:extLst>
              <a:ext uri="{FF2B5EF4-FFF2-40B4-BE49-F238E27FC236}">
                <a16:creationId xmlns:a16="http://schemas.microsoft.com/office/drawing/2014/main" id="{EB5C2603-0A48-19A9-6C96-CABB5193B64F}"/>
              </a:ext>
            </a:extLst>
          </p:cNvPr>
          <p:cNvSpPr txBox="1"/>
          <p:nvPr/>
        </p:nvSpPr>
        <p:spPr>
          <a:xfrm>
            <a:off x="674370" y="1699842"/>
            <a:ext cx="11167110" cy="3981859"/>
          </a:xfrm>
          <a:prstGeom prst="rect">
            <a:avLst/>
          </a:prstGeom>
          <a:noFill/>
        </p:spPr>
        <p:txBody>
          <a:bodyPr wrap="square">
            <a:spAutoFit/>
          </a:bodyPr>
          <a:lstStyle/>
          <a:p>
            <a:pPr marL="342900" lvl="0" indent="-342900" algn="just">
              <a:lnSpc>
                <a:spcPct val="107000"/>
              </a:lnSpc>
              <a:spcBef>
                <a:spcPts val="600"/>
              </a:spcBef>
              <a:spcAft>
                <a:spcPts val="600"/>
              </a:spcAft>
              <a:buFont typeface="Times New Roman" panose="02020603050405020304" pitchFamily="18" charset="0"/>
              <a:buChar char="-"/>
            </a:pP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Môi trường sống của sinh vật bao gồm tất cả những gì bao quanh sinh vật, có tác động trực tiếp hoặc gián tiếp tới các hoạt động sống của sinh vật.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Bef>
                <a:spcPts val="600"/>
              </a:spcBef>
              <a:spcAft>
                <a:spcPts val="600"/>
              </a:spcAft>
              <a:buFont typeface="Times New Roman" panose="02020603050405020304" pitchFamily="18" charset="0"/>
              <a:buChar char="-"/>
            </a:pP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Có 4 loại môi trường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sống</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chủ yếu:</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228600" algn="just">
              <a:spcBef>
                <a:spcPts val="600"/>
              </a:spcBef>
              <a:spcAft>
                <a:spcPts val="600"/>
              </a:spcAft>
            </a:pP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Môi trường trên cạn: bò, dê, cừu, cây mía…</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228600" algn="just">
              <a:spcBef>
                <a:spcPts val="600"/>
              </a:spcBef>
              <a:spcAft>
                <a:spcPts val="600"/>
              </a:spcAft>
            </a:pP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Môi trường dưới nước: cá, tôm, cua, mực…</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228600" algn="just">
              <a:spcBef>
                <a:spcPts val="600"/>
              </a:spcBef>
              <a:spcAft>
                <a:spcPts val="600"/>
              </a:spcAft>
            </a:pP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Môi trường trong đất: giun đ</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ấ</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 chuột chũi…</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2800" kern="0" dirty="0">
                <a:solidFill>
                  <a:srgbClr val="000000"/>
                </a:solidFill>
                <a:effectLst/>
                <a:latin typeface="Times New Roman" panose="02020603050405020304" pitchFamily="18" charset="0"/>
                <a:ea typeface="Calibri" panose="020F0502020204030204" pitchFamily="34" charset="0"/>
              </a:rPr>
              <a:t>  	</a:t>
            </a:r>
            <a:r>
              <a:rPr lang="vi-VN" sz="2800" kern="0" dirty="0">
                <a:solidFill>
                  <a:srgbClr val="000000"/>
                </a:solidFill>
                <a:effectLst/>
                <a:latin typeface="Times New Roman" panose="02020603050405020304" pitchFamily="18" charset="0"/>
                <a:ea typeface="Calibri" panose="020F0502020204030204" pitchFamily="34" charset="0"/>
              </a:rPr>
              <a:t>+ Môi trường sinh vật: giun đũa, vi khuẩn </a:t>
            </a:r>
            <a:r>
              <a:rPr lang="vi-VN" sz="2800" kern="0" dirty="0" err="1">
                <a:solidFill>
                  <a:srgbClr val="000000"/>
                </a:solidFill>
                <a:effectLst/>
                <a:latin typeface="Times New Roman" panose="02020603050405020304" pitchFamily="18" charset="0"/>
                <a:ea typeface="Calibri" panose="020F0502020204030204" pitchFamily="34" charset="0"/>
              </a:rPr>
              <a:t>E.Coli</a:t>
            </a:r>
            <a:r>
              <a:rPr lang="vi-VN" sz="2800" kern="0" dirty="0">
                <a:solidFill>
                  <a:srgbClr val="000000"/>
                </a:solidFill>
                <a:effectLst/>
                <a:latin typeface="Times New Roman" panose="02020603050405020304" pitchFamily="18" charset="0"/>
                <a:ea typeface="Calibri" panose="020F0502020204030204" pitchFamily="34" charset="0"/>
              </a:rPr>
              <a:t>…</a:t>
            </a:r>
            <a:endParaRPr lang="en-US" sz="2800" dirty="0"/>
          </a:p>
        </p:txBody>
      </p:sp>
      <p:pic>
        <p:nvPicPr>
          <p:cNvPr id="5" name="Picture 2" descr="App Insights: Tập viết chữ đẹp | Apptopia">
            <a:extLst>
              <a:ext uri="{FF2B5EF4-FFF2-40B4-BE49-F238E27FC236}">
                <a16:creationId xmlns:a16="http://schemas.microsoft.com/office/drawing/2014/main" id="{3EF4FF45-1B35-D927-E267-246C1771374A}"/>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4373" b="20723"/>
          <a:stretch/>
        </p:blipFill>
        <p:spPr bwMode="auto">
          <a:xfrm>
            <a:off x="0" y="1091510"/>
            <a:ext cx="1008629" cy="6546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702438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F2E50546-E1AA-B60E-0DC5-2B894365A1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49" y="-233354"/>
            <a:ext cx="12190413" cy="6857107"/>
          </a:xfrm>
          <a:prstGeom prst="rect">
            <a:avLst/>
          </a:prstGeom>
        </p:spPr>
      </p:pic>
      <p:grpSp>
        <p:nvGrpSpPr>
          <p:cNvPr id="3" name="组合 34">
            <a:extLst>
              <a:ext uri="{FF2B5EF4-FFF2-40B4-BE49-F238E27FC236}">
                <a16:creationId xmlns:a16="http://schemas.microsoft.com/office/drawing/2014/main" id="{679963DC-4A03-73C1-5AB4-73BA1D346B83}"/>
              </a:ext>
            </a:extLst>
          </p:cNvPr>
          <p:cNvGrpSpPr/>
          <p:nvPr/>
        </p:nvGrpSpPr>
        <p:grpSpPr>
          <a:xfrm>
            <a:off x="2160270" y="2095054"/>
            <a:ext cx="9753772" cy="885865"/>
            <a:chOff x="6268539" y="2579384"/>
            <a:chExt cx="5436417" cy="508760"/>
          </a:xfrm>
          <a:solidFill>
            <a:srgbClr val="3E8F9A"/>
          </a:solidFill>
        </p:grpSpPr>
        <p:sp>
          <p:nvSpPr>
            <p:cNvPr id="4" name="Freeform 10">
              <a:extLst>
                <a:ext uri="{FF2B5EF4-FFF2-40B4-BE49-F238E27FC236}">
                  <a16:creationId xmlns:a16="http://schemas.microsoft.com/office/drawing/2014/main" id="{63800D47-C357-BEEC-6A67-41D794367310}"/>
                </a:ext>
              </a:extLst>
            </p:cNvPr>
            <p:cNvSpPr>
              <a:spLocks/>
            </p:cNvSpPr>
            <p:nvPr/>
          </p:nvSpPr>
          <p:spPr bwMode="auto">
            <a:xfrm>
              <a:off x="7046723" y="2579384"/>
              <a:ext cx="4452913" cy="508760"/>
            </a:xfrm>
            <a:custGeom>
              <a:avLst/>
              <a:gdLst>
                <a:gd name="T0" fmla="*/ 97 w 8676"/>
                <a:gd name="T1" fmla="*/ 0 h 884"/>
                <a:gd name="T2" fmla="*/ 8475 w 8676"/>
                <a:gd name="T3" fmla="*/ 0 h 884"/>
                <a:gd name="T4" fmla="*/ 8676 w 8676"/>
                <a:gd name="T5" fmla="*/ 202 h 884"/>
                <a:gd name="T6" fmla="*/ 8676 w 8676"/>
                <a:gd name="T7" fmla="*/ 788 h 884"/>
                <a:gd name="T8" fmla="*/ 8579 w 8676"/>
                <a:gd name="T9" fmla="*/ 884 h 884"/>
                <a:gd name="T10" fmla="*/ 97 w 8676"/>
                <a:gd name="T11" fmla="*/ 884 h 884"/>
                <a:gd name="T12" fmla="*/ 0 w 8676"/>
                <a:gd name="T13" fmla="*/ 788 h 884"/>
                <a:gd name="T14" fmla="*/ 0 w 8676"/>
                <a:gd name="T15" fmla="*/ 96 h 884"/>
                <a:gd name="T16" fmla="*/ 97 w 8676"/>
                <a:gd name="T17" fmla="*/ 0 h 8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76" h="884">
                  <a:moveTo>
                    <a:pt x="97" y="0"/>
                  </a:moveTo>
                  <a:lnTo>
                    <a:pt x="8475" y="0"/>
                  </a:lnTo>
                  <a:lnTo>
                    <a:pt x="8676" y="202"/>
                  </a:lnTo>
                  <a:lnTo>
                    <a:pt x="8676" y="788"/>
                  </a:lnTo>
                  <a:cubicBezTo>
                    <a:pt x="8676" y="841"/>
                    <a:pt x="8632" y="884"/>
                    <a:pt x="8579" y="884"/>
                  </a:cubicBezTo>
                  <a:lnTo>
                    <a:pt x="97" y="884"/>
                  </a:lnTo>
                  <a:cubicBezTo>
                    <a:pt x="44" y="884"/>
                    <a:pt x="0" y="841"/>
                    <a:pt x="0" y="788"/>
                  </a:cubicBezTo>
                  <a:lnTo>
                    <a:pt x="0" y="96"/>
                  </a:lnTo>
                  <a:cubicBezTo>
                    <a:pt x="0" y="43"/>
                    <a:pt x="44" y="0"/>
                    <a:pt x="97" y="0"/>
                  </a:cubicBezTo>
                  <a:close/>
                </a:path>
              </a:pathLst>
            </a:custGeom>
            <a:noFill/>
            <a:ln w="10" cap="flat" cmpd="sng">
              <a:solidFill>
                <a:srgbClr val="B17656"/>
              </a:solidFill>
              <a:round/>
              <a:headEnd/>
              <a:tailEnd/>
            </a:ln>
          </p:spPr>
          <p:txBody>
            <a:bodyPr lIns="68562" tIns="34281" rIns="68562" bIns="34281"/>
            <a:lstStyle/>
            <a:p>
              <a:pPr algn="ctr"/>
              <a:endParaRPr lang="zh-CN" altLang="en-US" sz="3600" dirty="0">
                <a:solidFill>
                  <a:srgbClr val="002060"/>
                </a:solidFill>
                <a:latin typeface="Times" panose="020B0500000000000000" pitchFamily="34" charset="0"/>
                <a:ea typeface="Times" panose="020B0500000000000000" pitchFamily="34" charset="0"/>
                <a:cs typeface="Times" panose="020B0500000000000000" pitchFamily="34" charset="0"/>
              </a:endParaRPr>
            </a:p>
          </p:txBody>
        </p:sp>
        <p:sp>
          <p:nvSpPr>
            <p:cNvPr id="5" name="TextBox 105">
              <a:extLst>
                <a:ext uri="{FF2B5EF4-FFF2-40B4-BE49-F238E27FC236}">
                  <a16:creationId xmlns:a16="http://schemas.microsoft.com/office/drawing/2014/main" id="{44D6491B-769E-272E-94AA-A83A65B0C423}"/>
                </a:ext>
              </a:extLst>
            </p:cNvPr>
            <p:cNvSpPr txBox="1">
              <a:spLocks noChangeArrowheads="1"/>
            </p:cNvSpPr>
            <p:nvPr/>
          </p:nvSpPr>
          <p:spPr bwMode="auto">
            <a:xfrm rot="16200000">
              <a:off x="9092011" y="390219"/>
              <a:ext cx="362335" cy="4863554"/>
            </a:xfrm>
            <a:prstGeom prst="rect">
              <a:avLst/>
            </a:prstGeom>
            <a:noFill/>
            <a:ln w="9525">
              <a:noFill/>
              <a:miter lim="800000"/>
              <a:headEnd/>
              <a:tailEnd/>
            </a:ln>
          </p:spPr>
          <p:txBody>
            <a:bodyPr vert="eaVert" wrap="none" lIns="68562" tIns="34281" rIns="68562" bIns="34281">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eaLnBrk="1" hangingPunct="1"/>
              <a:r>
                <a:rPr lang="en-US" altLang="zh-CN" sz="3200" dirty="0">
                  <a:solidFill>
                    <a:srgbClr val="002060"/>
                  </a:solidFill>
                  <a:latin typeface="Times" panose="020B0500000000000000" pitchFamily="34" charset="0"/>
                  <a:ea typeface="Times" panose="020B0500000000000000" pitchFamily="34" charset="0"/>
                  <a:cs typeface="Times" panose="020B0500000000000000" pitchFamily="34" charset="0"/>
                </a:rPr>
                <a:t>NHÂN TỐ SINH THÁI CỦA MÔI TRƯỜNG</a:t>
              </a:r>
              <a:endParaRPr lang="zh-CN" altLang="en-US" sz="3200" dirty="0">
                <a:solidFill>
                  <a:srgbClr val="002060"/>
                </a:solidFill>
                <a:latin typeface="Times" panose="020B0500000000000000" pitchFamily="34" charset="0"/>
                <a:ea typeface="Times" panose="020B0500000000000000" pitchFamily="34" charset="0"/>
                <a:cs typeface="Times" panose="020B0500000000000000" pitchFamily="34" charset="0"/>
              </a:endParaRPr>
            </a:p>
          </p:txBody>
        </p:sp>
        <p:sp>
          <p:nvSpPr>
            <p:cNvPr id="6" name="TextBox 106">
              <a:extLst>
                <a:ext uri="{FF2B5EF4-FFF2-40B4-BE49-F238E27FC236}">
                  <a16:creationId xmlns:a16="http://schemas.microsoft.com/office/drawing/2014/main" id="{2E545B96-51B7-54D7-265A-0265024C008A}"/>
                </a:ext>
              </a:extLst>
            </p:cNvPr>
            <p:cNvSpPr txBox="1">
              <a:spLocks noChangeArrowheads="1"/>
            </p:cNvSpPr>
            <p:nvPr/>
          </p:nvSpPr>
          <p:spPr bwMode="auto">
            <a:xfrm>
              <a:off x="6268539" y="2645238"/>
              <a:ext cx="629599" cy="357926"/>
            </a:xfrm>
            <a:prstGeom prst="rect">
              <a:avLst/>
            </a:prstGeom>
            <a:solidFill>
              <a:srgbClr val="B17656"/>
            </a:solidFill>
            <a:ln w="9525">
              <a:noFill/>
              <a:miter lim="800000"/>
              <a:headEnd/>
              <a:tailEnd/>
            </a:ln>
          </p:spPr>
          <p:txBody>
            <a:bodyPr wrap="square" lIns="68562" tIns="34281" rIns="68562" bIns="34281">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eaLnBrk="1" hangingPunct="1"/>
              <a:r>
                <a:rPr lang="en-US" altLang="zh-CN" sz="3600" dirty="0">
                  <a:solidFill>
                    <a:srgbClr val="002060"/>
                  </a:solidFill>
                  <a:latin typeface="华文新魏" panose="02010800040101010101" pitchFamily="2" charset="-122"/>
                  <a:ea typeface="华文新魏" panose="02010800040101010101" pitchFamily="2" charset="-122"/>
                </a:rPr>
                <a:t>II/</a:t>
              </a:r>
              <a:endParaRPr lang="zh-CN" altLang="en-US" sz="3600" dirty="0">
                <a:solidFill>
                  <a:srgbClr val="002060"/>
                </a:solidFill>
                <a:latin typeface="华文新魏" panose="02010800040101010101" pitchFamily="2" charset="-122"/>
                <a:ea typeface="华文新魏" panose="02010800040101010101" pitchFamily="2" charset="-122"/>
              </a:endParaRPr>
            </a:p>
          </p:txBody>
        </p:sp>
      </p:grpSp>
    </p:spTree>
    <p:extLst>
      <p:ext uri="{BB962C8B-B14F-4D97-AF65-F5344CB8AC3E}">
        <p14:creationId xmlns:p14="http://schemas.microsoft.com/office/powerpoint/2010/main" val="317046180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750"/>
                                        <p:tgtEl>
                                          <p:spTgt spid="2"/>
                                        </p:tgtEl>
                                      </p:cBhvr>
                                    </p:animEffect>
                                  </p:childTnLst>
                                </p:cTn>
                              </p:par>
                            </p:childTnLst>
                          </p:cTn>
                        </p:par>
                        <p:par>
                          <p:cTn id="8" fill="hold">
                            <p:stCondLst>
                              <p:cond delay="750"/>
                            </p:stCondLst>
                            <p:childTnLst>
                              <p:par>
                                <p:cTn id="9" presetID="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a:extLst>
              <a:ext uri="{FF2B5EF4-FFF2-40B4-BE49-F238E27FC236}">
                <a16:creationId xmlns:a16="http://schemas.microsoft.com/office/drawing/2014/main" id="{84C0791A-6676-4043-BBF1-DD2993D19C98}"/>
              </a:ext>
            </a:extLst>
          </p:cNvPr>
          <p:cNvSpPr/>
          <p:nvPr/>
        </p:nvSpPr>
        <p:spPr>
          <a:xfrm flipV="1">
            <a:off x="0" y="943063"/>
            <a:ext cx="12190413" cy="45719"/>
          </a:xfrm>
          <a:prstGeom prst="rect">
            <a:avLst/>
          </a:prstGeom>
          <a:solidFill>
            <a:srgbClr val="B176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TextBox 8">
            <a:extLst>
              <a:ext uri="{FF2B5EF4-FFF2-40B4-BE49-F238E27FC236}">
                <a16:creationId xmlns:a16="http://schemas.microsoft.com/office/drawing/2014/main" id="{56014204-BCF4-99A7-6056-FCC6208018F9}"/>
              </a:ext>
            </a:extLst>
          </p:cNvPr>
          <p:cNvSpPr txBox="1">
            <a:spLocks noChangeArrowheads="1"/>
          </p:cNvSpPr>
          <p:nvPr/>
        </p:nvSpPr>
        <p:spPr bwMode="auto">
          <a:xfrm>
            <a:off x="1449524" y="273813"/>
            <a:ext cx="9386116"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en-US" altLang="zh-CN" sz="3600" dirty="0">
                <a:solidFill>
                  <a:srgbClr val="002060"/>
                </a:solidFill>
                <a:latin typeface="Times" panose="020B0500000000000000" pitchFamily="34" charset="0"/>
                <a:ea typeface="Times" panose="020B0500000000000000" pitchFamily="34" charset="0"/>
                <a:cs typeface="Times" panose="020B0500000000000000" pitchFamily="34" charset="0"/>
                <a:sym typeface="Arial" panose="020B0604020202020204" pitchFamily="34" charset="0"/>
              </a:rPr>
              <a:t>II/ NHÂN TỐ SINH THÁI CỦA MÔI TRƯỜNG</a:t>
            </a:r>
            <a:endParaRPr lang="zh-CN" altLang="en-US" sz="3600" dirty="0">
              <a:solidFill>
                <a:srgbClr val="002060"/>
              </a:solidFill>
              <a:latin typeface="Times" panose="020B0500000000000000" pitchFamily="34" charset="0"/>
              <a:ea typeface="Times" panose="020B0500000000000000" pitchFamily="34" charset="0"/>
              <a:cs typeface="Times" panose="020B0500000000000000" pitchFamily="34" charset="0"/>
              <a:sym typeface="Arial" panose="020B0604020202020204" pitchFamily="34" charset="0"/>
            </a:endParaRPr>
          </a:p>
        </p:txBody>
      </p:sp>
      <p:sp>
        <p:nvSpPr>
          <p:cNvPr id="8" name="TextBox 7">
            <a:extLst>
              <a:ext uri="{FF2B5EF4-FFF2-40B4-BE49-F238E27FC236}">
                <a16:creationId xmlns:a16="http://schemas.microsoft.com/office/drawing/2014/main" id="{1340A446-5E3A-62B6-83E6-EC8C0DE80C69}"/>
              </a:ext>
            </a:extLst>
          </p:cNvPr>
          <p:cNvSpPr txBox="1"/>
          <p:nvPr/>
        </p:nvSpPr>
        <p:spPr>
          <a:xfrm>
            <a:off x="998005" y="1189140"/>
            <a:ext cx="10194402" cy="991618"/>
          </a:xfrm>
          <a:prstGeom prst="rect">
            <a:avLst/>
          </a:prstGeom>
          <a:noFill/>
          <a:ln w="28575">
            <a:solidFill>
              <a:schemeClr val="tx1"/>
            </a:solidFill>
            <a:prstDash val="lgDashDot"/>
          </a:ln>
        </p:spPr>
        <p:txBody>
          <a:bodyPr wrap="square">
            <a:spAutoFit/>
          </a:bodyPr>
          <a:lstStyle/>
          <a:p>
            <a:pPr indent="180340">
              <a:lnSpc>
                <a:spcPct val="107000"/>
              </a:lnSpc>
              <a:spcAft>
                <a:spcPts val="800"/>
              </a:spcAft>
            </a:pPr>
            <a:r>
              <a:rPr lang="en-US" sz="28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Phân</a:t>
            </a:r>
            <a:r>
              <a:rPr lang="en-US" sz="28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loại</a:t>
            </a:r>
            <a:r>
              <a:rPr lang="en-US" sz="28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nhân</a:t>
            </a:r>
            <a:r>
              <a:rPr lang="en-US" sz="28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tố</a:t>
            </a:r>
            <a:r>
              <a:rPr lang="en-US" sz="28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môi</a:t>
            </a:r>
            <a:r>
              <a:rPr lang="en-US" sz="28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trường</a:t>
            </a:r>
            <a:r>
              <a:rPr lang="en-US" sz="28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sống</a:t>
            </a:r>
            <a:r>
              <a:rPr lang="en-US" sz="28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cây</a:t>
            </a:r>
            <a:r>
              <a:rPr lang="en-US" sz="28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xanh</a:t>
            </a:r>
            <a:r>
              <a:rPr lang="en-US" sz="28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ở </a:t>
            </a:r>
            <a:r>
              <a:rPr lang="en-US" sz="28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28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1 </a:t>
            </a:r>
            <a:r>
              <a:rPr lang="en-US" sz="28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PHT </a:t>
            </a:r>
            <a:r>
              <a:rPr lang="en-US" sz="28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số</a:t>
            </a:r>
            <a:r>
              <a:rPr lang="en-US" sz="28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1 </a:t>
            </a:r>
            <a:r>
              <a:rPr lang="en-US" sz="28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vào</a:t>
            </a:r>
            <a:r>
              <a:rPr lang="en-US" sz="28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nhóm</a:t>
            </a:r>
            <a:r>
              <a:rPr lang="en-US" sz="28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nhân</a:t>
            </a:r>
            <a:r>
              <a:rPr lang="en-US" sz="28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tố</a:t>
            </a:r>
            <a:r>
              <a:rPr lang="en-US" sz="28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vô</a:t>
            </a:r>
            <a:r>
              <a:rPr lang="en-US" sz="28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28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nhân</a:t>
            </a:r>
            <a:r>
              <a:rPr lang="en-US" sz="28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tố</a:t>
            </a:r>
            <a:r>
              <a:rPr lang="en-US" sz="28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hữu</a:t>
            </a:r>
            <a:r>
              <a:rPr lang="en-US" sz="28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28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9" name="Table 8">
            <a:extLst>
              <a:ext uri="{FF2B5EF4-FFF2-40B4-BE49-F238E27FC236}">
                <a16:creationId xmlns:a16="http://schemas.microsoft.com/office/drawing/2014/main" id="{1AA4710E-FD45-0E0C-4E67-B43CCDD3D1B9}"/>
              </a:ext>
            </a:extLst>
          </p:cNvPr>
          <p:cNvGraphicFramePr>
            <a:graphicFrameLocks noGrp="1"/>
          </p:cNvGraphicFramePr>
          <p:nvPr>
            <p:extLst>
              <p:ext uri="{D42A27DB-BD31-4B8C-83A1-F6EECF244321}">
                <p14:modId xmlns:p14="http://schemas.microsoft.com/office/powerpoint/2010/main" val="132561536"/>
              </p:ext>
            </p:extLst>
          </p:nvPr>
        </p:nvGraphicFramePr>
        <p:xfrm>
          <a:off x="1783918" y="2932860"/>
          <a:ext cx="7842360" cy="2072640"/>
        </p:xfrm>
        <a:graphic>
          <a:graphicData uri="http://schemas.openxmlformats.org/drawingml/2006/table">
            <a:tbl>
              <a:tblPr firstRow="1" firstCol="1" bandRow="1">
                <a:tableStyleId>{5940675A-B579-460E-94D1-54222C63F5DA}</a:tableStyleId>
              </a:tblPr>
              <a:tblGrid>
                <a:gridCol w="3921180">
                  <a:extLst>
                    <a:ext uri="{9D8B030D-6E8A-4147-A177-3AD203B41FA5}">
                      <a16:colId xmlns:a16="http://schemas.microsoft.com/office/drawing/2014/main" val="217493489"/>
                    </a:ext>
                  </a:extLst>
                </a:gridCol>
                <a:gridCol w="3921180">
                  <a:extLst>
                    <a:ext uri="{9D8B030D-6E8A-4147-A177-3AD203B41FA5}">
                      <a16:colId xmlns:a16="http://schemas.microsoft.com/office/drawing/2014/main" val="3614919733"/>
                    </a:ext>
                  </a:extLst>
                </a:gridCol>
              </a:tblGrid>
              <a:tr h="0">
                <a:tc>
                  <a:txBody>
                    <a:bodyPr/>
                    <a:lstStyle/>
                    <a:p>
                      <a:pPr algn="ctr">
                        <a:lnSpc>
                          <a:spcPct val="107000"/>
                        </a:lnSpc>
                        <a:spcAft>
                          <a:spcPts val="800"/>
                        </a:spcAft>
                      </a:pPr>
                      <a:r>
                        <a:rPr lang="en-US" sz="2800" b="1" dirty="0" err="1">
                          <a:effectLst/>
                          <a:latin typeface="Times" panose="020B0500000000000000" pitchFamily="34" charset="0"/>
                          <a:ea typeface="Times" panose="020B0500000000000000" pitchFamily="34" charset="0"/>
                          <a:cs typeface="Times" panose="020B0500000000000000" pitchFamily="34" charset="0"/>
                        </a:rPr>
                        <a:t>Nhân</a:t>
                      </a:r>
                      <a:r>
                        <a:rPr lang="en-US" sz="2800" b="1" dirty="0">
                          <a:effectLst/>
                          <a:latin typeface="Times" panose="020B0500000000000000" pitchFamily="34" charset="0"/>
                          <a:ea typeface="Times" panose="020B0500000000000000" pitchFamily="34" charset="0"/>
                          <a:cs typeface="Times" panose="020B0500000000000000" pitchFamily="34" charset="0"/>
                        </a:rPr>
                        <a:t> </a:t>
                      </a:r>
                      <a:r>
                        <a:rPr lang="en-US" sz="2800" b="1" dirty="0" err="1">
                          <a:effectLst/>
                          <a:latin typeface="Times" panose="020B0500000000000000" pitchFamily="34" charset="0"/>
                          <a:ea typeface="Times" panose="020B0500000000000000" pitchFamily="34" charset="0"/>
                          <a:cs typeface="Times" panose="020B0500000000000000" pitchFamily="34" charset="0"/>
                        </a:rPr>
                        <a:t>tố</a:t>
                      </a:r>
                      <a:r>
                        <a:rPr lang="en-US" sz="2800" b="1" dirty="0">
                          <a:effectLst/>
                          <a:latin typeface="Times" panose="020B0500000000000000" pitchFamily="34" charset="0"/>
                          <a:ea typeface="Times" panose="020B0500000000000000" pitchFamily="34" charset="0"/>
                          <a:cs typeface="Times" panose="020B0500000000000000" pitchFamily="34" charset="0"/>
                        </a:rPr>
                        <a:t> </a:t>
                      </a:r>
                      <a:r>
                        <a:rPr lang="en-US" sz="2800" b="1" dirty="0" err="1">
                          <a:effectLst/>
                          <a:latin typeface="Times" panose="020B0500000000000000" pitchFamily="34" charset="0"/>
                          <a:ea typeface="Times" panose="020B0500000000000000" pitchFamily="34" charset="0"/>
                          <a:cs typeface="Times" panose="020B0500000000000000" pitchFamily="34" charset="0"/>
                        </a:rPr>
                        <a:t>vô</a:t>
                      </a:r>
                      <a:r>
                        <a:rPr lang="en-US" sz="2800" b="1" dirty="0">
                          <a:effectLst/>
                          <a:latin typeface="Times" panose="020B0500000000000000" pitchFamily="34" charset="0"/>
                          <a:ea typeface="Times" panose="020B0500000000000000" pitchFamily="34" charset="0"/>
                          <a:cs typeface="Times" panose="020B0500000000000000" pitchFamily="34" charset="0"/>
                        </a:rPr>
                        <a:t> </a:t>
                      </a:r>
                      <a:r>
                        <a:rPr lang="en-US" sz="2800" b="1" dirty="0" err="1">
                          <a:effectLst/>
                          <a:latin typeface="Times" panose="020B0500000000000000" pitchFamily="34" charset="0"/>
                          <a:ea typeface="Times" panose="020B0500000000000000" pitchFamily="34" charset="0"/>
                          <a:cs typeface="Times" panose="020B0500000000000000" pitchFamily="34" charset="0"/>
                        </a:rPr>
                        <a:t>sinh</a:t>
                      </a:r>
                      <a:endParaRPr lang="en-US" sz="2800" b="1" dirty="0">
                        <a:effectLst/>
                        <a:latin typeface="Times" panose="020B0500000000000000" pitchFamily="34" charset="0"/>
                        <a:ea typeface="Times" panose="020B0500000000000000" pitchFamily="34" charset="0"/>
                        <a:cs typeface="Times" panose="020B0500000000000000" pitchFamily="34" charset="0"/>
                      </a:endParaRPr>
                    </a:p>
                  </a:txBody>
                  <a:tcPr marL="68580" marR="68580" marT="0" marB="0"/>
                </a:tc>
                <a:tc>
                  <a:txBody>
                    <a:bodyPr/>
                    <a:lstStyle/>
                    <a:p>
                      <a:pPr algn="ctr">
                        <a:lnSpc>
                          <a:spcPct val="107000"/>
                        </a:lnSpc>
                        <a:spcAft>
                          <a:spcPts val="800"/>
                        </a:spcAft>
                      </a:pPr>
                      <a:r>
                        <a:rPr lang="en-US" sz="2800" b="1" dirty="0" err="1">
                          <a:effectLst/>
                          <a:latin typeface="Times" panose="020B0500000000000000" pitchFamily="34" charset="0"/>
                          <a:ea typeface="Times" panose="020B0500000000000000" pitchFamily="34" charset="0"/>
                          <a:cs typeface="Times" panose="020B0500000000000000" pitchFamily="34" charset="0"/>
                        </a:rPr>
                        <a:t>Nhân</a:t>
                      </a:r>
                      <a:r>
                        <a:rPr lang="en-US" sz="2800" b="1" dirty="0">
                          <a:effectLst/>
                          <a:latin typeface="Times" panose="020B0500000000000000" pitchFamily="34" charset="0"/>
                          <a:ea typeface="Times" panose="020B0500000000000000" pitchFamily="34" charset="0"/>
                          <a:cs typeface="Times" panose="020B0500000000000000" pitchFamily="34" charset="0"/>
                        </a:rPr>
                        <a:t> </a:t>
                      </a:r>
                      <a:r>
                        <a:rPr lang="en-US" sz="2800" b="1" dirty="0" err="1">
                          <a:effectLst/>
                          <a:latin typeface="Times" panose="020B0500000000000000" pitchFamily="34" charset="0"/>
                          <a:ea typeface="Times" panose="020B0500000000000000" pitchFamily="34" charset="0"/>
                          <a:cs typeface="Times" panose="020B0500000000000000" pitchFamily="34" charset="0"/>
                        </a:rPr>
                        <a:t>tố</a:t>
                      </a:r>
                      <a:r>
                        <a:rPr lang="en-US" sz="2800" b="1" dirty="0">
                          <a:effectLst/>
                          <a:latin typeface="Times" panose="020B0500000000000000" pitchFamily="34" charset="0"/>
                          <a:ea typeface="Times" panose="020B0500000000000000" pitchFamily="34" charset="0"/>
                          <a:cs typeface="Times" panose="020B0500000000000000" pitchFamily="34" charset="0"/>
                        </a:rPr>
                        <a:t> </a:t>
                      </a:r>
                      <a:r>
                        <a:rPr lang="en-US" sz="2800" b="1" dirty="0" err="1">
                          <a:effectLst/>
                          <a:latin typeface="Times" panose="020B0500000000000000" pitchFamily="34" charset="0"/>
                          <a:ea typeface="Times" panose="020B0500000000000000" pitchFamily="34" charset="0"/>
                          <a:cs typeface="Times" panose="020B0500000000000000" pitchFamily="34" charset="0"/>
                        </a:rPr>
                        <a:t>hữu</a:t>
                      </a:r>
                      <a:r>
                        <a:rPr lang="en-US" sz="2800" b="1" dirty="0">
                          <a:effectLst/>
                          <a:latin typeface="Times" panose="020B0500000000000000" pitchFamily="34" charset="0"/>
                          <a:ea typeface="Times" panose="020B0500000000000000" pitchFamily="34" charset="0"/>
                          <a:cs typeface="Times" panose="020B0500000000000000" pitchFamily="34" charset="0"/>
                        </a:rPr>
                        <a:t> </a:t>
                      </a:r>
                      <a:r>
                        <a:rPr lang="en-US" sz="2800" b="1" dirty="0" err="1">
                          <a:effectLst/>
                          <a:latin typeface="Times" panose="020B0500000000000000" pitchFamily="34" charset="0"/>
                          <a:ea typeface="Times" panose="020B0500000000000000" pitchFamily="34" charset="0"/>
                          <a:cs typeface="Times" panose="020B0500000000000000" pitchFamily="34" charset="0"/>
                        </a:rPr>
                        <a:t>sinh</a:t>
                      </a:r>
                      <a:endParaRPr lang="en-US" sz="2800" b="1" dirty="0">
                        <a:effectLst/>
                        <a:latin typeface="Times" panose="020B0500000000000000" pitchFamily="34" charset="0"/>
                        <a:ea typeface="Times" panose="020B0500000000000000" pitchFamily="34" charset="0"/>
                        <a:cs typeface="Times" panose="020B0500000000000000" pitchFamily="34" charset="0"/>
                      </a:endParaRPr>
                    </a:p>
                  </a:txBody>
                  <a:tcPr marL="68580" marR="68580" marT="0" marB="0"/>
                </a:tc>
                <a:extLst>
                  <a:ext uri="{0D108BD9-81ED-4DB2-BD59-A6C34878D82A}">
                    <a16:rowId xmlns:a16="http://schemas.microsoft.com/office/drawing/2014/main" val="3673402547"/>
                  </a:ext>
                </a:extLst>
              </a:tr>
              <a:tr h="0">
                <a:tc>
                  <a:txBody>
                    <a:bodyPr/>
                    <a:lstStyle/>
                    <a:p>
                      <a:pPr algn="ctr">
                        <a:lnSpc>
                          <a:spcPct val="107000"/>
                        </a:lnSpc>
                        <a:spcAft>
                          <a:spcPts val="800"/>
                        </a:spcAft>
                      </a:pPr>
                      <a:r>
                        <a:rPr lang="en-US" sz="2800" dirty="0" err="1">
                          <a:effectLst/>
                          <a:latin typeface="Times" panose="020B0500000000000000" pitchFamily="34" charset="0"/>
                          <a:ea typeface="Times" panose="020B0500000000000000" pitchFamily="34" charset="0"/>
                          <a:cs typeface="Times" panose="020B0500000000000000" pitchFamily="34" charset="0"/>
                        </a:rPr>
                        <a:t>Ánh</a:t>
                      </a:r>
                      <a:r>
                        <a:rPr lang="en-US" sz="2800" dirty="0">
                          <a:effectLst/>
                          <a:latin typeface="Times" panose="020B0500000000000000" pitchFamily="34" charset="0"/>
                          <a:ea typeface="Times" panose="020B0500000000000000" pitchFamily="34" charset="0"/>
                          <a:cs typeface="Times" panose="020B0500000000000000" pitchFamily="34" charset="0"/>
                        </a:rPr>
                        <a:t> </a:t>
                      </a:r>
                      <a:r>
                        <a:rPr lang="en-US" sz="2800" dirty="0" err="1">
                          <a:effectLst/>
                          <a:latin typeface="Times" panose="020B0500000000000000" pitchFamily="34" charset="0"/>
                          <a:ea typeface="Times" panose="020B0500000000000000" pitchFamily="34" charset="0"/>
                          <a:cs typeface="Times" panose="020B0500000000000000" pitchFamily="34" charset="0"/>
                        </a:rPr>
                        <a:t>sáng</a:t>
                      </a:r>
                      <a:endParaRPr lang="en-US" sz="2800" dirty="0">
                        <a:effectLst/>
                        <a:latin typeface="Times" panose="020B0500000000000000" pitchFamily="34" charset="0"/>
                        <a:ea typeface="Times" panose="020B0500000000000000" pitchFamily="34" charset="0"/>
                        <a:cs typeface="Times" panose="020B0500000000000000" pitchFamily="34" charset="0"/>
                      </a:endParaRPr>
                    </a:p>
                  </a:txBody>
                  <a:tcPr marL="68580" marR="68580" marT="0" marB="0"/>
                </a:tc>
                <a:tc>
                  <a:txBody>
                    <a:bodyPr/>
                    <a:lstStyle/>
                    <a:p>
                      <a:pPr algn="ctr">
                        <a:lnSpc>
                          <a:spcPct val="107000"/>
                        </a:lnSpc>
                        <a:spcAft>
                          <a:spcPts val="800"/>
                        </a:spcAft>
                      </a:pPr>
                      <a:r>
                        <a:rPr lang="en-US" sz="2800" dirty="0">
                          <a:effectLst/>
                          <a:latin typeface="Times" panose="020B0500000000000000" pitchFamily="34" charset="0"/>
                          <a:ea typeface="Times" panose="020B0500000000000000" pitchFamily="34" charset="0"/>
                          <a:cs typeface="Times" panose="020B0500000000000000" pitchFamily="34" charset="0"/>
                        </a:rPr>
                        <a:t>Con </a:t>
                      </a:r>
                      <a:r>
                        <a:rPr lang="en-US" sz="2800" dirty="0" err="1">
                          <a:effectLst/>
                          <a:latin typeface="Times" panose="020B0500000000000000" pitchFamily="34" charset="0"/>
                          <a:ea typeface="Times" panose="020B0500000000000000" pitchFamily="34" charset="0"/>
                          <a:cs typeface="Times" panose="020B0500000000000000" pitchFamily="34" charset="0"/>
                        </a:rPr>
                        <a:t>người</a:t>
                      </a:r>
                      <a:endParaRPr lang="en-US" sz="2800" dirty="0">
                        <a:effectLst/>
                        <a:latin typeface="Times" panose="020B0500000000000000" pitchFamily="34" charset="0"/>
                        <a:ea typeface="Times" panose="020B0500000000000000" pitchFamily="34" charset="0"/>
                        <a:cs typeface="Times" panose="020B0500000000000000" pitchFamily="34" charset="0"/>
                      </a:endParaRPr>
                    </a:p>
                  </a:txBody>
                  <a:tcPr marL="68580" marR="68580" marT="0" marB="0"/>
                </a:tc>
                <a:extLst>
                  <a:ext uri="{0D108BD9-81ED-4DB2-BD59-A6C34878D82A}">
                    <a16:rowId xmlns:a16="http://schemas.microsoft.com/office/drawing/2014/main" val="2621620170"/>
                  </a:ext>
                </a:extLst>
              </a:tr>
              <a:tr h="0">
                <a:tc>
                  <a:txBody>
                    <a:bodyPr/>
                    <a:lstStyle/>
                    <a:p>
                      <a:pPr algn="ctr">
                        <a:lnSpc>
                          <a:spcPct val="107000"/>
                        </a:lnSpc>
                        <a:spcAft>
                          <a:spcPts val="800"/>
                        </a:spcAft>
                      </a:pPr>
                      <a:r>
                        <a:rPr lang="en-US" sz="2800" dirty="0" err="1">
                          <a:effectLst/>
                          <a:latin typeface="Times" panose="020B0500000000000000" pitchFamily="34" charset="0"/>
                          <a:ea typeface="Times" panose="020B0500000000000000" pitchFamily="34" charset="0"/>
                          <a:cs typeface="Times" panose="020B0500000000000000" pitchFamily="34" charset="0"/>
                        </a:rPr>
                        <a:t>Gió</a:t>
                      </a:r>
                      <a:endParaRPr lang="en-US" sz="2800" dirty="0">
                        <a:effectLst/>
                        <a:latin typeface="Times" panose="020B0500000000000000" pitchFamily="34" charset="0"/>
                        <a:ea typeface="Times" panose="020B0500000000000000" pitchFamily="34" charset="0"/>
                        <a:cs typeface="Times" panose="020B0500000000000000" pitchFamily="34" charset="0"/>
                      </a:endParaRPr>
                    </a:p>
                  </a:txBody>
                  <a:tcPr marL="68580" marR="68580" marT="0" marB="0"/>
                </a:tc>
                <a:tc>
                  <a:txBody>
                    <a:bodyPr/>
                    <a:lstStyle/>
                    <a:p>
                      <a:pPr algn="ctr">
                        <a:lnSpc>
                          <a:spcPct val="107000"/>
                        </a:lnSpc>
                        <a:spcAft>
                          <a:spcPts val="800"/>
                        </a:spcAft>
                      </a:pPr>
                      <a:r>
                        <a:rPr lang="en-US" sz="2800" dirty="0" err="1">
                          <a:effectLst/>
                          <a:latin typeface="Times" panose="020B0500000000000000" pitchFamily="34" charset="0"/>
                          <a:ea typeface="Times" panose="020B0500000000000000" pitchFamily="34" charset="0"/>
                          <a:cs typeface="Times" panose="020B0500000000000000" pitchFamily="34" charset="0"/>
                        </a:rPr>
                        <a:t>Động</a:t>
                      </a:r>
                      <a:r>
                        <a:rPr lang="en-US" sz="2800" dirty="0">
                          <a:effectLst/>
                          <a:latin typeface="Times" panose="020B0500000000000000" pitchFamily="34" charset="0"/>
                          <a:ea typeface="Times" panose="020B0500000000000000" pitchFamily="34" charset="0"/>
                          <a:cs typeface="Times" panose="020B0500000000000000" pitchFamily="34" charset="0"/>
                        </a:rPr>
                        <a:t> </a:t>
                      </a:r>
                      <a:r>
                        <a:rPr lang="en-US" sz="2800" dirty="0" err="1">
                          <a:effectLst/>
                          <a:latin typeface="Times" panose="020B0500000000000000" pitchFamily="34" charset="0"/>
                          <a:ea typeface="Times" panose="020B0500000000000000" pitchFamily="34" charset="0"/>
                          <a:cs typeface="Times" panose="020B0500000000000000" pitchFamily="34" charset="0"/>
                        </a:rPr>
                        <a:t>vật</a:t>
                      </a:r>
                      <a:r>
                        <a:rPr lang="en-US" sz="2800" dirty="0">
                          <a:effectLst/>
                          <a:latin typeface="Times" panose="020B0500000000000000" pitchFamily="34" charset="0"/>
                          <a:ea typeface="Times" panose="020B0500000000000000" pitchFamily="34" charset="0"/>
                          <a:cs typeface="Times" panose="020B0500000000000000" pitchFamily="34" charset="0"/>
                        </a:rPr>
                        <a:t> </a:t>
                      </a:r>
                      <a:r>
                        <a:rPr lang="en-US" sz="2800" dirty="0" err="1">
                          <a:effectLst/>
                          <a:latin typeface="Times" panose="020B0500000000000000" pitchFamily="34" charset="0"/>
                          <a:ea typeface="Times" panose="020B0500000000000000" pitchFamily="34" charset="0"/>
                          <a:cs typeface="Times" panose="020B0500000000000000" pitchFamily="34" charset="0"/>
                        </a:rPr>
                        <a:t>ăn</a:t>
                      </a:r>
                      <a:r>
                        <a:rPr lang="en-US" sz="2800" dirty="0">
                          <a:effectLst/>
                          <a:latin typeface="Times" panose="020B0500000000000000" pitchFamily="34" charset="0"/>
                          <a:ea typeface="Times" panose="020B0500000000000000" pitchFamily="34" charset="0"/>
                          <a:cs typeface="Times" panose="020B0500000000000000" pitchFamily="34" charset="0"/>
                        </a:rPr>
                        <a:t> </a:t>
                      </a:r>
                      <a:r>
                        <a:rPr lang="en-US" sz="2800" dirty="0" err="1">
                          <a:effectLst/>
                          <a:latin typeface="Times" panose="020B0500000000000000" pitchFamily="34" charset="0"/>
                          <a:ea typeface="Times" panose="020B0500000000000000" pitchFamily="34" charset="0"/>
                          <a:cs typeface="Times" panose="020B0500000000000000" pitchFamily="34" charset="0"/>
                        </a:rPr>
                        <a:t>thực</a:t>
                      </a:r>
                      <a:r>
                        <a:rPr lang="en-US" sz="2800" dirty="0">
                          <a:effectLst/>
                          <a:latin typeface="Times" panose="020B0500000000000000" pitchFamily="34" charset="0"/>
                          <a:ea typeface="Times" panose="020B0500000000000000" pitchFamily="34" charset="0"/>
                          <a:cs typeface="Times" panose="020B0500000000000000" pitchFamily="34" charset="0"/>
                        </a:rPr>
                        <a:t> </a:t>
                      </a:r>
                      <a:r>
                        <a:rPr lang="en-US" sz="2800" dirty="0" err="1">
                          <a:effectLst/>
                          <a:latin typeface="Times" panose="020B0500000000000000" pitchFamily="34" charset="0"/>
                          <a:ea typeface="Times" panose="020B0500000000000000" pitchFamily="34" charset="0"/>
                          <a:cs typeface="Times" panose="020B0500000000000000" pitchFamily="34" charset="0"/>
                        </a:rPr>
                        <a:t>vật</a:t>
                      </a:r>
                      <a:endParaRPr lang="en-US" sz="2800" dirty="0">
                        <a:effectLst/>
                        <a:latin typeface="Times" panose="020B0500000000000000" pitchFamily="34" charset="0"/>
                        <a:ea typeface="Times" panose="020B0500000000000000" pitchFamily="34" charset="0"/>
                        <a:cs typeface="Times" panose="020B0500000000000000" pitchFamily="34" charset="0"/>
                      </a:endParaRPr>
                    </a:p>
                  </a:txBody>
                  <a:tcPr marL="68580" marR="68580" marT="0" marB="0"/>
                </a:tc>
                <a:extLst>
                  <a:ext uri="{0D108BD9-81ED-4DB2-BD59-A6C34878D82A}">
                    <a16:rowId xmlns:a16="http://schemas.microsoft.com/office/drawing/2014/main" val="2208854307"/>
                  </a:ext>
                </a:extLst>
              </a:tr>
              <a:tr h="0">
                <a:tc>
                  <a:txBody>
                    <a:bodyPr/>
                    <a:lstStyle/>
                    <a:p>
                      <a:pPr algn="ctr">
                        <a:lnSpc>
                          <a:spcPct val="107000"/>
                        </a:lnSpc>
                        <a:spcAft>
                          <a:spcPts val="800"/>
                        </a:spcAft>
                      </a:pPr>
                      <a:r>
                        <a:rPr lang="en-US" sz="2800" dirty="0" err="1">
                          <a:effectLst/>
                          <a:latin typeface="Times" panose="020B0500000000000000" pitchFamily="34" charset="0"/>
                          <a:ea typeface="Times" panose="020B0500000000000000" pitchFamily="34" charset="0"/>
                          <a:cs typeface="Times" panose="020B0500000000000000" pitchFamily="34" charset="0"/>
                        </a:rPr>
                        <a:t>Nhiệt</a:t>
                      </a:r>
                      <a:r>
                        <a:rPr lang="en-US" sz="2800" dirty="0">
                          <a:effectLst/>
                          <a:latin typeface="Times" panose="020B0500000000000000" pitchFamily="34" charset="0"/>
                          <a:ea typeface="Times" panose="020B0500000000000000" pitchFamily="34" charset="0"/>
                          <a:cs typeface="Times" panose="020B0500000000000000" pitchFamily="34" charset="0"/>
                        </a:rPr>
                        <a:t> </a:t>
                      </a:r>
                      <a:r>
                        <a:rPr lang="en-US" sz="2800" dirty="0" err="1">
                          <a:effectLst/>
                          <a:latin typeface="Times" panose="020B0500000000000000" pitchFamily="34" charset="0"/>
                          <a:ea typeface="Times" panose="020B0500000000000000" pitchFamily="34" charset="0"/>
                          <a:cs typeface="Times" panose="020B0500000000000000" pitchFamily="34" charset="0"/>
                        </a:rPr>
                        <a:t>độ</a:t>
                      </a:r>
                      <a:endParaRPr lang="en-US" sz="2800" dirty="0">
                        <a:effectLst/>
                        <a:latin typeface="Times" panose="020B0500000000000000" pitchFamily="34" charset="0"/>
                        <a:ea typeface="Times" panose="020B0500000000000000" pitchFamily="34" charset="0"/>
                        <a:cs typeface="Times" panose="020B0500000000000000" pitchFamily="34" charset="0"/>
                      </a:endParaRPr>
                    </a:p>
                  </a:txBody>
                  <a:tcPr marL="68580" marR="68580" marT="0" marB="0"/>
                </a:tc>
                <a:tc>
                  <a:txBody>
                    <a:bodyPr/>
                    <a:lstStyle/>
                    <a:p>
                      <a:pPr algn="ctr">
                        <a:lnSpc>
                          <a:spcPct val="107000"/>
                        </a:lnSpc>
                        <a:spcAft>
                          <a:spcPts val="800"/>
                        </a:spcAft>
                      </a:pPr>
                      <a:r>
                        <a:rPr lang="en-US" sz="2800" dirty="0">
                          <a:effectLst/>
                          <a:latin typeface="Times" panose="020B0500000000000000" pitchFamily="34" charset="0"/>
                          <a:ea typeface="Times" panose="020B0500000000000000" pitchFamily="34" charset="0"/>
                          <a:cs typeface="Times" panose="020B0500000000000000" pitchFamily="34" charset="0"/>
                        </a:rPr>
                        <a:t>Sinh </a:t>
                      </a:r>
                      <a:r>
                        <a:rPr lang="en-US" sz="2800" dirty="0" err="1">
                          <a:effectLst/>
                          <a:latin typeface="Times" panose="020B0500000000000000" pitchFamily="34" charset="0"/>
                          <a:ea typeface="Times" panose="020B0500000000000000" pitchFamily="34" charset="0"/>
                          <a:cs typeface="Times" panose="020B0500000000000000" pitchFamily="34" charset="0"/>
                        </a:rPr>
                        <a:t>vật</a:t>
                      </a:r>
                      <a:r>
                        <a:rPr lang="en-US" sz="2800" dirty="0">
                          <a:effectLst/>
                          <a:latin typeface="Times" panose="020B0500000000000000" pitchFamily="34" charset="0"/>
                          <a:ea typeface="Times" panose="020B0500000000000000" pitchFamily="34" charset="0"/>
                          <a:cs typeface="Times" panose="020B0500000000000000" pitchFamily="34" charset="0"/>
                        </a:rPr>
                        <a:t> </a:t>
                      </a:r>
                      <a:r>
                        <a:rPr lang="en-US" sz="2800" dirty="0" err="1">
                          <a:effectLst/>
                          <a:latin typeface="Times" panose="020B0500000000000000" pitchFamily="34" charset="0"/>
                          <a:ea typeface="Times" panose="020B0500000000000000" pitchFamily="34" charset="0"/>
                          <a:cs typeface="Times" panose="020B0500000000000000" pitchFamily="34" charset="0"/>
                        </a:rPr>
                        <a:t>trong</a:t>
                      </a:r>
                      <a:r>
                        <a:rPr lang="en-US" sz="2800" dirty="0">
                          <a:effectLst/>
                          <a:latin typeface="Times" panose="020B0500000000000000" pitchFamily="34" charset="0"/>
                          <a:ea typeface="Times" panose="020B0500000000000000" pitchFamily="34" charset="0"/>
                          <a:cs typeface="Times" panose="020B0500000000000000" pitchFamily="34" charset="0"/>
                        </a:rPr>
                        <a:t> </a:t>
                      </a:r>
                      <a:r>
                        <a:rPr lang="en-US" sz="2800" dirty="0" err="1">
                          <a:effectLst/>
                          <a:latin typeface="Times" panose="020B0500000000000000" pitchFamily="34" charset="0"/>
                          <a:ea typeface="Times" panose="020B0500000000000000" pitchFamily="34" charset="0"/>
                          <a:cs typeface="Times" panose="020B0500000000000000" pitchFamily="34" charset="0"/>
                        </a:rPr>
                        <a:t>đất</a:t>
                      </a:r>
                      <a:endParaRPr lang="en-US" sz="2800" dirty="0">
                        <a:effectLst/>
                        <a:latin typeface="Times" panose="020B0500000000000000" pitchFamily="34" charset="0"/>
                        <a:ea typeface="Times" panose="020B0500000000000000" pitchFamily="34" charset="0"/>
                        <a:cs typeface="Times" panose="020B0500000000000000" pitchFamily="34" charset="0"/>
                      </a:endParaRPr>
                    </a:p>
                  </a:txBody>
                  <a:tcPr marL="68580" marR="68580" marT="0" marB="0"/>
                </a:tc>
                <a:extLst>
                  <a:ext uri="{0D108BD9-81ED-4DB2-BD59-A6C34878D82A}">
                    <a16:rowId xmlns:a16="http://schemas.microsoft.com/office/drawing/2014/main" val="722161248"/>
                  </a:ext>
                </a:extLst>
              </a:tr>
              <a:tr h="0">
                <a:tc>
                  <a:txBody>
                    <a:bodyPr/>
                    <a:lstStyle/>
                    <a:p>
                      <a:pPr algn="ctr">
                        <a:lnSpc>
                          <a:spcPct val="107000"/>
                        </a:lnSpc>
                        <a:spcAft>
                          <a:spcPts val="800"/>
                        </a:spcAft>
                      </a:pPr>
                      <a:r>
                        <a:rPr lang="en-US" sz="2800" dirty="0" err="1">
                          <a:effectLst/>
                          <a:latin typeface="Times" panose="020B0500000000000000" pitchFamily="34" charset="0"/>
                          <a:ea typeface="Times" panose="020B0500000000000000" pitchFamily="34" charset="0"/>
                          <a:cs typeface="Times" panose="020B0500000000000000" pitchFamily="34" charset="0"/>
                        </a:rPr>
                        <a:t>Độ</a:t>
                      </a:r>
                      <a:r>
                        <a:rPr lang="en-US" sz="2800" dirty="0">
                          <a:effectLst/>
                          <a:latin typeface="Times" panose="020B0500000000000000" pitchFamily="34" charset="0"/>
                          <a:ea typeface="Times" panose="020B0500000000000000" pitchFamily="34" charset="0"/>
                          <a:cs typeface="Times" panose="020B0500000000000000" pitchFamily="34" charset="0"/>
                        </a:rPr>
                        <a:t> </a:t>
                      </a:r>
                      <a:r>
                        <a:rPr lang="en-US" sz="2800" dirty="0" err="1">
                          <a:effectLst/>
                          <a:latin typeface="Times" panose="020B0500000000000000" pitchFamily="34" charset="0"/>
                          <a:ea typeface="Times" panose="020B0500000000000000" pitchFamily="34" charset="0"/>
                          <a:cs typeface="Times" panose="020B0500000000000000" pitchFamily="34" charset="0"/>
                        </a:rPr>
                        <a:t>ẩm</a:t>
                      </a:r>
                      <a:endParaRPr lang="en-US" sz="2800" dirty="0">
                        <a:effectLst/>
                        <a:latin typeface="Times" panose="020B0500000000000000" pitchFamily="34" charset="0"/>
                        <a:ea typeface="Times" panose="020B0500000000000000" pitchFamily="34" charset="0"/>
                        <a:cs typeface="Times" panose="020B0500000000000000" pitchFamily="34" charset="0"/>
                      </a:endParaRPr>
                    </a:p>
                  </a:txBody>
                  <a:tcPr marL="68580" marR="68580" marT="0" marB="0"/>
                </a:tc>
                <a:tc>
                  <a:txBody>
                    <a:bodyPr/>
                    <a:lstStyle/>
                    <a:p>
                      <a:pPr algn="ctr">
                        <a:lnSpc>
                          <a:spcPct val="107000"/>
                        </a:lnSpc>
                        <a:spcAft>
                          <a:spcPts val="800"/>
                        </a:spcAft>
                      </a:pPr>
                      <a:endParaRPr lang="en-US" sz="2800" dirty="0">
                        <a:effectLst/>
                        <a:latin typeface="Times" panose="020B0500000000000000" pitchFamily="34" charset="0"/>
                        <a:ea typeface="Times" panose="020B0500000000000000" pitchFamily="34" charset="0"/>
                        <a:cs typeface="Times" panose="020B0500000000000000" pitchFamily="34" charset="0"/>
                      </a:endParaRPr>
                    </a:p>
                  </a:txBody>
                  <a:tcPr marL="68580" marR="68580" marT="0" marB="0"/>
                </a:tc>
                <a:extLst>
                  <a:ext uri="{0D108BD9-81ED-4DB2-BD59-A6C34878D82A}">
                    <a16:rowId xmlns:a16="http://schemas.microsoft.com/office/drawing/2014/main" val="2468061438"/>
                  </a:ext>
                </a:extLst>
              </a:tr>
            </a:tbl>
          </a:graphicData>
        </a:graphic>
      </p:graphicFrame>
    </p:spTree>
    <p:extLst>
      <p:ext uri="{BB962C8B-B14F-4D97-AF65-F5344CB8AC3E}">
        <p14:creationId xmlns:p14="http://schemas.microsoft.com/office/powerpoint/2010/main" val="418041096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a:extLst>
              <a:ext uri="{FF2B5EF4-FFF2-40B4-BE49-F238E27FC236}">
                <a16:creationId xmlns:a16="http://schemas.microsoft.com/office/drawing/2014/main" id="{84C0791A-6676-4043-BBF1-DD2993D19C98}"/>
              </a:ext>
            </a:extLst>
          </p:cNvPr>
          <p:cNvSpPr/>
          <p:nvPr/>
        </p:nvSpPr>
        <p:spPr>
          <a:xfrm flipV="1">
            <a:off x="0" y="943063"/>
            <a:ext cx="12190413" cy="45719"/>
          </a:xfrm>
          <a:prstGeom prst="rect">
            <a:avLst/>
          </a:prstGeom>
          <a:solidFill>
            <a:srgbClr val="B176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TextBox 8">
            <a:extLst>
              <a:ext uri="{FF2B5EF4-FFF2-40B4-BE49-F238E27FC236}">
                <a16:creationId xmlns:a16="http://schemas.microsoft.com/office/drawing/2014/main" id="{56014204-BCF4-99A7-6056-FCC6208018F9}"/>
              </a:ext>
            </a:extLst>
          </p:cNvPr>
          <p:cNvSpPr txBox="1">
            <a:spLocks noChangeArrowheads="1"/>
          </p:cNvSpPr>
          <p:nvPr/>
        </p:nvSpPr>
        <p:spPr bwMode="auto">
          <a:xfrm>
            <a:off x="1449524" y="273813"/>
            <a:ext cx="9386116"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en-US" altLang="zh-CN" sz="3600" dirty="0">
                <a:solidFill>
                  <a:srgbClr val="002060"/>
                </a:solidFill>
                <a:latin typeface="Times" panose="020B0500000000000000" pitchFamily="34" charset="0"/>
                <a:ea typeface="Times" panose="020B0500000000000000" pitchFamily="34" charset="0"/>
                <a:cs typeface="Times" panose="020B0500000000000000" pitchFamily="34" charset="0"/>
                <a:sym typeface="Arial" panose="020B0604020202020204" pitchFamily="34" charset="0"/>
              </a:rPr>
              <a:t>II/ NHÂN TỐ SINH THÁI CỦA MÔI TRƯỜNG</a:t>
            </a:r>
            <a:endParaRPr lang="zh-CN" altLang="en-US" sz="3600" dirty="0">
              <a:solidFill>
                <a:srgbClr val="002060"/>
              </a:solidFill>
              <a:latin typeface="Times" panose="020B0500000000000000" pitchFamily="34" charset="0"/>
              <a:ea typeface="Times" panose="020B0500000000000000" pitchFamily="34" charset="0"/>
              <a:cs typeface="Times" panose="020B0500000000000000" pitchFamily="34" charset="0"/>
              <a:sym typeface="Arial" panose="020B0604020202020204" pitchFamily="34" charset="0"/>
            </a:endParaRPr>
          </a:p>
        </p:txBody>
      </p:sp>
      <p:sp>
        <p:nvSpPr>
          <p:cNvPr id="8" name="TextBox 7">
            <a:extLst>
              <a:ext uri="{FF2B5EF4-FFF2-40B4-BE49-F238E27FC236}">
                <a16:creationId xmlns:a16="http://schemas.microsoft.com/office/drawing/2014/main" id="{151D1263-C10B-521D-B2CF-75DD86AD5738}"/>
              </a:ext>
            </a:extLst>
          </p:cNvPr>
          <p:cNvSpPr txBox="1"/>
          <p:nvPr/>
        </p:nvSpPr>
        <p:spPr>
          <a:xfrm>
            <a:off x="1299258" y="1428209"/>
            <a:ext cx="10055505" cy="593304"/>
          </a:xfrm>
          <a:prstGeom prst="rect">
            <a:avLst/>
          </a:prstGeom>
          <a:noFill/>
          <a:ln w="28575">
            <a:solidFill>
              <a:schemeClr val="tx1"/>
            </a:solidFill>
            <a:prstDash val="lgDashDot"/>
          </a:ln>
        </p:spPr>
        <p:txBody>
          <a:bodyPr wrap="square">
            <a:spAutoFit/>
          </a:bodyPr>
          <a:lstStyle/>
          <a:p>
            <a:pPr indent="180340" algn="just">
              <a:lnSpc>
                <a:spcPct val="107000"/>
              </a:lnSpc>
              <a:spcBef>
                <a:spcPts val="600"/>
              </a:spcBef>
              <a:spcAft>
                <a:spcPts val="600"/>
              </a:spcAft>
            </a:pPr>
            <a:r>
              <a:rPr lang="fr-FR" sz="32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Nhân</a:t>
            </a:r>
            <a:r>
              <a:rPr lang="fr-FR" sz="32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32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tố</a:t>
            </a:r>
            <a:r>
              <a:rPr lang="fr-FR" sz="32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32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fr-FR" sz="32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32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thái</a:t>
            </a:r>
            <a:r>
              <a:rPr lang="fr-FR" sz="32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là </a:t>
            </a:r>
            <a:r>
              <a:rPr lang="fr-FR" sz="32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gì</a:t>
            </a:r>
            <a:r>
              <a:rPr lang="fr-FR" sz="32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32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Có mấy nhóm nhân tố sinh thái? </a:t>
            </a:r>
            <a:endParaRPr lang="en-US" sz="32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FA4E7410-62E5-2E39-08D0-0EB61F9B6810}"/>
              </a:ext>
            </a:extLst>
          </p:cNvPr>
          <p:cNvSpPr txBox="1"/>
          <p:nvPr/>
        </p:nvSpPr>
        <p:spPr>
          <a:xfrm>
            <a:off x="1147340" y="2596084"/>
            <a:ext cx="10359340" cy="1107996"/>
          </a:xfrm>
          <a:prstGeom prst="rect">
            <a:avLst/>
          </a:prstGeom>
          <a:noFill/>
        </p:spPr>
        <p:txBody>
          <a:bodyPr wrap="square">
            <a:spAutoFit/>
          </a:bodyPr>
          <a:lstStyle/>
          <a:p>
            <a:pPr indent="180340" algn="just">
              <a:spcBef>
                <a:spcPts val="600"/>
              </a:spcBef>
              <a:spcAft>
                <a:spcPts val="600"/>
              </a:spcAft>
            </a:pPr>
            <a:r>
              <a:rPr lang="en-US" sz="2800" b="0" kern="100" dirty="0">
                <a:effectLst/>
                <a:latin typeface="Times New Roman" panose="02020603050405020304" pitchFamily="18" charset="0"/>
                <a:ea typeface="Calibri" panose="020F0502020204030204" pitchFamily="34" charset="0"/>
              </a:rPr>
              <a:t>+ </a:t>
            </a:r>
            <a:r>
              <a:rPr lang="en-US" sz="2800" b="0" kern="100" dirty="0" err="1">
                <a:effectLst/>
                <a:latin typeface="Times New Roman" panose="02020603050405020304" pitchFamily="18" charset="0"/>
                <a:ea typeface="Calibri" panose="020F0502020204030204" pitchFamily="34" charset="0"/>
              </a:rPr>
              <a:t>Nhân</a:t>
            </a:r>
            <a:r>
              <a:rPr lang="en-US" sz="2800" b="0" kern="100" dirty="0">
                <a:effectLst/>
                <a:latin typeface="Times New Roman" panose="02020603050405020304" pitchFamily="18" charset="0"/>
                <a:ea typeface="Calibri" panose="020F0502020204030204" pitchFamily="34" charset="0"/>
              </a:rPr>
              <a:t> </a:t>
            </a:r>
            <a:r>
              <a:rPr lang="en-US" sz="2800" b="0" kern="100" dirty="0" err="1">
                <a:effectLst/>
                <a:latin typeface="Times New Roman" panose="02020603050405020304" pitchFamily="18" charset="0"/>
                <a:ea typeface="Calibri" panose="020F0502020204030204" pitchFamily="34" charset="0"/>
              </a:rPr>
              <a:t>tố</a:t>
            </a:r>
            <a:r>
              <a:rPr lang="en-US" sz="2800" b="0" kern="100" dirty="0">
                <a:effectLst/>
                <a:latin typeface="Times New Roman" panose="02020603050405020304" pitchFamily="18" charset="0"/>
                <a:ea typeface="Calibri" panose="020F0502020204030204" pitchFamily="34" charset="0"/>
              </a:rPr>
              <a:t> </a:t>
            </a:r>
            <a:r>
              <a:rPr lang="en-US" sz="2800" b="0" kern="100" dirty="0" err="1">
                <a:effectLst/>
                <a:latin typeface="Times New Roman" panose="02020603050405020304" pitchFamily="18" charset="0"/>
                <a:ea typeface="Calibri" panose="020F0502020204030204" pitchFamily="34" charset="0"/>
              </a:rPr>
              <a:t>sinh</a:t>
            </a:r>
            <a:r>
              <a:rPr lang="en-US" sz="2800" b="0" kern="100" dirty="0">
                <a:effectLst/>
                <a:latin typeface="Times New Roman" panose="02020603050405020304" pitchFamily="18" charset="0"/>
                <a:ea typeface="Calibri" panose="020F0502020204030204" pitchFamily="34" charset="0"/>
              </a:rPr>
              <a:t> </a:t>
            </a:r>
            <a:r>
              <a:rPr lang="en-US" sz="2800" b="0" kern="100" dirty="0" err="1">
                <a:effectLst/>
                <a:latin typeface="Times New Roman" panose="02020603050405020304" pitchFamily="18" charset="0"/>
                <a:ea typeface="Calibri" panose="020F0502020204030204" pitchFamily="34" charset="0"/>
              </a:rPr>
              <a:t>thái</a:t>
            </a:r>
            <a:r>
              <a:rPr lang="en-US" sz="2800" b="0" kern="100" dirty="0">
                <a:effectLst/>
                <a:latin typeface="Times New Roman" panose="02020603050405020304" pitchFamily="18" charset="0"/>
                <a:ea typeface="Calibri" panose="020F0502020204030204" pitchFamily="34" charset="0"/>
              </a:rPr>
              <a:t> </a:t>
            </a:r>
            <a:r>
              <a:rPr lang="en-US" sz="2800" b="0" kern="100" dirty="0" err="1">
                <a:effectLst/>
                <a:latin typeface="Times New Roman" panose="02020603050405020304" pitchFamily="18" charset="0"/>
                <a:ea typeface="Calibri" panose="020F0502020204030204" pitchFamily="34" charset="0"/>
              </a:rPr>
              <a:t>là</a:t>
            </a:r>
            <a:r>
              <a:rPr lang="en-US" sz="2800" b="0" kern="100" dirty="0">
                <a:effectLst/>
                <a:latin typeface="Times New Roman" panose="02020603050405020304" pitchFamily="18" charset="0"/>
                <a:ea typeface="Calibri" panose="020F0502020204030204" pitchFamily="34" charset="0"/>
              </a:rPr>
              <a:t> </a:t>
            </a:r>
            <a:r>
              <a:rPr lang="en-US" sz="2800" b="0" kern="100" dirty="0" err="1">
                <a:effectLst/>
                <a:latin typeface="Times New Roman" panose="02020603050405020304" pitchFamily="18" charset="0"/>
                <a:ea typeface="Calibri" panose="020F0502020204030204" pitchFamily="34" charset="0"/>
              </a:rPr>
              <a:t>các</a:t>
            </a:r>
            <a:r>
              <a:rPr lang="en-US" sz="2800" b="0" kern="100" dirty="0">
                <a:effectLst/>
                <a:latin typeface="Times New Roman" panose="02020603050405020304" pitchFamily="18" charset="0"/>
                <a:ea typeface="Calibri" panose="020F0502020204030204" pitchFamily="34" charset="0"/>
              </a:rPr>
              <a:t> </a:t>
            </a:r>
            <a:r>
              <a:rPr lang="en-US" sz="2800" b="0" kern="100" dirty="0" err="1">
                <a:effectLst/>
                <a:latin typeface="Times New Roman" panose="02020603050405020304" pitchFamily="18" charset="0"/>
                <a:ea typeface="Calibri" panose="020F0502020204030204" pitchFamily="34" charset="0"/>
              </a:rPr>
              <a:t>yếu</a:t>
            </a:r>
            <a:r>
              <a:rPr lang="en-US" sz="2800" b="0" kern="100" dirty="0">
                <a:effectLst/>
                <a:latin typeface="Times New Roman" panose="02020603050405020304" pitchFamily="18" charset="0"/>
                <a:ea typeface="Calibri" panose="020F0502020204030204" pitchFamily="34" charset="0"/>
              </a:rPr>
              <a:t> </a:t>
            </a:r>
            <a:r>
              <a:rPr lang="en-US" sz="2800" b="0" kern="100" dirty="0" err="1">
                <a:effectLst/>
                <a:latin typeface="Times New Roman" panose="02020603050405020304" pitchFamily="18" charset="0"/>
                <a:ea typeface="Calibri" panose="020F0502020204030204" pitchFamily="34" charset="0"/>
              </a:rPr>
              <a:t>tố</a:t>
            </a:r>
            <a:r>
              <a:rPr lang="en-US" sz="2800" b="0" kern="100" dirty="0">
                <a:effectLst/>
                <a:latin typeface="Times New Roman" panose="02020603050405020304" pitchFamily="18" charset="0"/>
                <a:ea typeface="Calibri" panose="020F0502020204030204" pitchFamily="34" charset="0"/>
              </a:rPr>
              <a:t> </a:t>
            </a:r>
            <a:r>
              <a:rPr lang="en-US" sz="2800" b="0" kern="100" dirty="0" err="1">
                <a:effectLst/>
                <a:latin typeface="Times New Roman" panose="02020603050405020304" pitchFamily="18" charset="0"/>
                <a:ea typeface="Calibri" panose="020F0502020204030204" pitchFamily="34" charset="0"/>
              </a:rPr>
              <a:t>của</a:t>
            </a:r>
            <a:r>
              <a:rPr lang="en-US" sz="2800" b="0" kern="100" dirty="0">
                <a:effectLst/>
                <a:latin typeface="Times New Roman" panose="02020603050405020304" pitchFamily="18" charset="0"/>
                <a:ea typeface="Calibri" panose="020F0502020204030204" pitchFamily="34" charset="0"/>
              </a:rPr>
              <a:t> </a:t>
            </a:r>
            <a:r>
              <a:rPr lang="en-US" sz="2800" b="0" kern="100" dirty="0" err="1">
                <a:effectLst/>
                <a:latin typeface="Times New Roman" panose="02020603050405020304" pitchFamily="18" charset="0"/>
                <a:ea typeface="Calibri" panose="020F0502020204030204" pitchFamily="34" charset="0"/>
              </a:rPr>
              <a:t>môi</a:t>
            </a:r>
            <a:r>
              <a:rPr lang="en-US" sz="2800" b="0" kern="100" dirty="0">
                <a:effectLst/>
                <a:latin typeface="Times New Roman" panose="02020603050405020304" pitchFamily="18" charset="0"/>
                <a:ea typeface="Calibri" panose="020F0502020204030204" pitchFamily="34" charset="0"/>
              </a:rPr>
              <a:t> </a:t>
            </a:r>
            <a:r>
              <a:rPr lang="en-US" sz="2800" b="0" kern="100" dirty="0" err="1">
                <a:effectLst/>
                <a:latin typeface="Times New Roman" panose="02020603050405020304" pitchFamily="18" charset="0"/>
                <a:ea typeface="Calibri" panose="020F0502020204030204" pitchFamily="34" charset="0"/>
              </a:rPr>
              <a:t>trường</a:t>
            </a:r>
            <a:r>
              <a:rPr lang="en-US" sz="2800" b="0" kern="100" dirty="0">
                <a:effectLst/>
                <a:latin typeface="Times New Roman" panose="02020603050405020304" pitchFamily="18" charset="0"/>
                <a:ea typeface="Calibri" panose="020F0502020204030204" pitchFamily="34" charset="0"/>
              </a:rPr>
              <a:t> </a:t>
            </a:r>
            <a:r>
              <a:rPr lang="en-US" sz="2800" b="0" kern="100" dirty="0" err="1">
                <a:effectLst/>
                <a:latin typeface="Times New Roman" panose="02020603050405020304" pitchFamily="18" charset="0"/>
                <a:ea typeface="Calibri" panose="020F0502020204030204" pitchFamily="34" charset="0"/>
              </a:rPr>
              <a:t>tác</a:t>
            </a:r>
            <a:r>
              <a:rPr lang="en-US" sz="2800" b="0" kern="100" dirty="0">
                <a:effectLst/>
                <a:latin typeface="Times New Roman" panose="02020603050405020304" pitchFamily="18" charset="0"/>
                <a:ea typeface="Calibri" panose="020F0502020204030204" pitchFamily="34" charset="0"/>
              </a:rPr>
              <a:t> </a:t>
            </a:r>
            <a:r>
              <a:rPr lang="en-US" sz="2800" b="0" kern="100" dirty="0" err="1">
                <a:effectLst/>
                <a:latin typeface="Times New Roman" panose="02020603050405020304" pitchFamily="18" charset="0"/>
                <a:ea typeface="Calibri" panose="020F0502020204030204" pitchFamily="34" charset="0"/>
              </a:rPr>
              <a:t>động</a:t>
            </a:r>
            <a:r>
              <a:rPr lang="en-US" sz="2800" b="0" kern="100" dirty="0">
                <a:effectLst/>
                <a:latin typeface="Times New Roman" panose="02020603050405020304" pitchFamily="18" charset="0"/>
                <a:ea typeface="Calibri" panose="020F0502020204030204" pitchFamily="34" charset="0"/>
              </a:rPr>
              <a:t> </a:t>
            </a:r>
            <a:r>
              <a:rPr lang="en-US" sz="2800" b="0" kern="100" dirty="0" err="1">
                <a:effectLst/>
                <a:latin typeface="Times New Roman" panose="02020603050405020304" pitchFamily="18" charset="0"/>
                <a:ea typeface="Calibri" panose="020F0502020204030204" pitchFamily="34" charset="0"/>
              </a:rPr>
              <a:t>tới</a:t>
            </a:r>
            <a:r>
              <a:rPr lang="en-US" sz="2800" b="0" kern="100" dirty="0">
                <a:effectLst/>
                <a:latin typeface="Times New Roman" panose="02020603050405020304" pitchFamily="18" charset="0"/>
                <a:ea typeface="Calibri" panose="020F0502020204030204" pitchFamily="34" charset="0"/>
              </a:rPr>
              <a:t> </a:t>
            </a:r>
            <a:r>
              <a:rPr lang="en-US" sz="2800" b="0" kern="100" dirty="0" err="1">
                <a:effectLst/>
                <a:latin typeface="Times New Roman" panose="02020603050405020304" pitchFamily="18" charset="0"/>
                <a:ea typeface="Calibri" panose="020F0502020204030204" pitchFamily="34" charset="0"/>
              </a:rPr>
              <a:t>sinh</a:t>
            </a:r>
            <a:r>
              <a:rPr lang="en-US" sz="2800" b="0" kern="100" dirty="0">
                <a:effectLst/>
                <a:latin typeface="Times New Roman" panose="02020603050405020304" pitchFamily="18" charset="0"/>
                <a:ea typeface="Calibri" panose="020F0502020204030204" pitchFamily="34" charset="0"/>
              </a:rPr>
              <a:t> </a:t>
            </a:r>
            <a:r>
              <a:rPr lang="en-US" sz="2800" b="0" kern="100" dirty="0" err="1">
                <a:effectLst/>
                <a:latin typeface="Times New Roman" panose="02020603050405020304" pitchFamily="18" charset="0"/>
                <a:ea typeface="Calibri" panose="020F0502020204030204" pitchFamily="34" charset="0"/>
              </a:rPr>
              <a:t>vật</a:t>
            </a:r>
            <a:r>
              <a:rPr lang="en-US" sz="2800" b="0" kern="100" dirty="0">
                <a:effectLst/>
                <a:latin typeface="Times New Roman" panose="02020603050405020304" pitchFamily="18" charset="0"/>
                <a:ea typeface="Calibri" panose="020F0502020204030204" pitchFamily="34" charset="0"/>
              </a:rPr>
              <a:t>.</a:t>
            </a:r>
            <a:endParaRPr lang="en-US" sz="2800" b="1" kern="100" dirty="0">
              <a:latin typeface="Segoe UI" panose="020B0502040204020203" pitchFamily="34" charset="0"/>
              <a:ea typeface="Calibri" panose="020F0502020204030204" pitchFamily="34" charset="0"/>
            </a:endParaRPr>
          </a:p>
          <a:p>
            <a:pPr indent="180340" algn="just">
              <a:spcBef>
                <a:spcPts val="600"/>
              </a:spcBef>
              <a:spcAft>
                <a:spcPts val="6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Gồm 2 nhóm: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Nhân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tố</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vô</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sinh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nhân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tố</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hữu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sinh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0301471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C1DDE6-C9AD-5056-D4FC-24C2476F7370}"/>
              </a:ext>
            </a:extLst>
          </p:cNvPr>
          <p:cNvSpPr txBox="1">
            <a:spLocks/>
          </p:cNvSpPr>
          <p:nvPr/>
        </p:nvSpPr>
        <p:spPr>
          <a:xfrm>
            <a:off x="3200400" y="712692"/>
            <a:ext cx="6477000" cy="868363"/>
          </a:xfrm>
          <a:prstGeom prst="rect">
            <a:avLst/>
          </a:prstGeom>
        </p:spPr>
        <p:txBody>
          <a:bodyPr/>
          <a:lstStyle>
            <a:lvl1pPr algn="ctr" defTabSz="1219170" rtl="0" eaLnBrk="1" latinLnBrk="0" hangingPunct="1">
              <a:spcBef>
                <a:spcPct val="0"/>
              </a:spcBef>
              <a:buNone/>
              <a:defRPr sz="5900" kern="1200">
                <a:solidFill>
                  <a:schemeClr val="tx1"/>
                </a:solidFill>
                <a:latin typeface="+mj-lt"/>
                <a:ea typeface="+mj-ea"/>
                <a:cs typeface="+mj-cs"/>
              </a:defRPr>
            </a:lvl1pPr>
          </a:lstStyle>
          <a:p>
            <a:r>
              <a:rPr lang="en-US" b="1" dirty="0">
                <a:ln w="22225">
                  <a:solidFill>
                    <a:schemeClr val="accent2"/>
                  </a:solidFill>
                  <a:prstDash val="solid"/>
                </a:ln>
                <a:solidFill>
                  <a:schemeClr val="accent2">
                    <a:lumMod val="40000"/>
                    <a:lumOff val="60000"/>
                  </a:schemeClr>
                </a:solidFill>
              </a:rPr>
              <a:t>KHỞI ĐỘNG</a:t>
            </a:r>
          </a:p>
        </p:txBody>
      </p:sp>
      <p:sp>
        <p:nvSpPr>
          <p:cNvPr id="5" name="Rectangle 4">
            <a:extLst>
              <a:ext uri="{FF2B5EF4-FFF2-40B4-BE49-F238E27FC236}">
                <a16:creationId xmlns:a16="http://schemas.microsoft.com/office/drawing/2014/main" id="{CE029C3A-E125-2C05-6648-9296EB6536E1}"/>
              </a:ext>
            </a:extLst>
          </p:cNvPr>
          <p:cNvSpPr/>
          <p:nvPr/>
        </p:nvSpPr>
        <p:spPr>
          <a:xfrm>
            <a:off x="2708476" y="2407534"/>
            <a:ext cx="7464359" cy="1817225"/>
          </a:xfrm>
          <a:prstGeom prst="rect">
            <a:avLst/>
          </a:prstGeom>
          <a:noFill/>
        </p:spPr>
        <p:txBody>
          <a:bodyPr wrap="none" lIns="91440" tIns="45720" rIns="91440" bIns="45720">
            <a:prstTxWarp prst="textChevronInverted">
              <a:avLst/>
            </a:prstTxWarp>
            <a:spAutoFit/>
          </a:bodyPr>
          <a:lstStyle/>
          <a:p>
            <a:pPr algn="ctr"/>
            <a:r>
              <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VUA TIẾNG VIỆT</a:t>
            </a:r>
          </a:p>
        </p:txBody>
      </p:sp>
    </p:spTree>
    <p:extLst>
      <p:ext uri="{BB962C8B-B14F-4D97-AF65-F5344CB8AC3E}">
        <p14:creationId xmlns:p14="http://schemas.microsoft.com/office/powerpoint/2010/main" val="178857194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a:extLst>
              <a:ext uri="{FF2B5EF4-FFF2-40B4-BE49-F238E27FC236}">
                <a16:creationId xmlns:a16="http://schemas.microsoft.com/office/drawing/2014/main" id="{84C0791A-6676-4043-BBF1-DD2993D19C98}"/>
              </a:ext>
            </a:extLst>
          </p:cNvPr>
          <p:cNvSpPr/>
          <p:nvPr/>
        </p:nvSpPr>
        <p:spPr>
          <a:xfrm flipV="1">
            <a:off x="0" y="943063"/>
            <a:ext cx="12190413" cy="45719"/>
          </a:xfrm>
          <a:prstGeom prst="rect">
            <a:avLst/>
          </a:prstGeom>
          <a:solidFill>
            <a:srgbClr val="B176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Picture 2" descr="App Insights: Tập viết chữ đẹp | Apptopia">
            <a:extLst>
              <a:ext uri="{FF2B5EF4-FFF2-40B4-BE49-F238E27FC236}">
                <a16:creationId xmlns:a16="http://schemas.microsoft.com/office/drawing/2014/main" id="{3EF4FF45-1B35-D927-E267-246C1771374A}"/>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4373" b="20723"/>
          <a:stretch/>
        </p:blipFill>
        <p:spPr bwMode="auto">
          <a:xfrm>
            <a:off x="0" y="1091510"/>
            <a:ext cx="1008629" cy="65464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8">
            <a:extLst>
              <a:ext uri="{FF2B5EF4-FFF2-40B4-BE49-F238E27FC236}">
                <a16:creationId xmlns:a16="http://schemas.microsoft.com/office/drawing/2014/main" id="{56014204-BCF4-99A7-6056-FCC6208018F9}"/>
              </a:ext>
            </a:extLst>
          </p:cNvPr>
          <p:cNvSpPr txBox="1">
            <a:spLocks noChangeArrowheads="1"/>
          </p:cNvSpPr>
          <p:nvPr/>
        </p:nvSpPr>
        <p:spPr bwMode="auto">
          <a:xfrm>
            <a:off x="1449524" y="273813"/>
            <a:ext cx="9386116"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en-US" altLang="zh-CN" sz="3600" dirty="0">
                <a:solidFill>
                  <a:srgbClr val="002060"/>
                </a:solidFill>
                <a:latin typeface="Times" panose="020B0500000000000000" pitchFamily="34" charset="0"/>
                <a:ea typeface="Times" panose="020B0500000000000000" pitchFamily="34" charset="0"/>
                <a:cs typeface="Times" panose="020B0500000000000000" pitchFamily="34" charset="0"/>
                <a:sym typeface="Arial" panose="020B0604020202020204" pitchFamily="34" charset="0"/>
              </a:rPr>
              <a:t>II/ NHÂN TỐ SINH THÁI CỦA MÔI TRƯỜNG</a:t>
            </a:r>
            <a:endParaRPr lang="zh-CN" altLang="en-US" sz="3600" dirty="0">
              <a:solidFill>
                <a:srgbClr val="002060"/>
              </a:solidFill>
              <a:latin typeface="Times" panose="020B0500000000000000" pitchFamily="34" charset="0"/>
              <a:ea typeface="Times" panose="020B0500000000000000" pitchFamily="34" charset="0"/>
              <a:cs typeface="Times" panose="020B0500000000000000" pitchFamily="34" charset="0"/>
              <a:sym typeface="Arial" panose="020B0604020202020204" pitchFamily="34" charset="0"/>
            </a:endParaRPr>
          </a:p>
        </p:txBody>
      </p:sp>
      <p:sp>
        <p:nvSpPr>
          <p:cNvPr id="6" name="TextBox 5">
            <a:extLst>
              <a:ext uri="{FF2B5EF4-FFF2-40B4-BE49-F238E27FC236}">
                <a16:creationId xmlns:a16="http://schemas.microsoft.com/office/drawing/2014/main" id="{6F7DFBA8-22ED-821E-1EA4-8AE9AB418E40}"/>
              </a:ext>
            </a:extLst>
          </p:cNvPr>
          <p:cNvSpPr txBox="1"/>
          <p:nvPr/>
        </p:nvSpPr>
        <p:spPr>
          <a:xfrm>
            <a:off x="1449524" y="1550941"/>
            <a:ext cx="10414816" cy="3802323"/>
          </a:xfrm>
          <a:prstGeom prst="rect">
            <a:avLst/>
          </a:prstGeom>
          <a:noFill/>
        </p:spPr>
        <p:txBody>
          <a:bodyPr wrap="square">
            <a:spAutoFit/>
          </a:bodyPr>
          <a:lstStyle/>
          <a:p>
            <a:pPr marL="342900" lvl="0" indent="-342900">
              <a:lnSpc>
                <a:spcPct val="107000"/>
              </a:lnSpc>
              <a:spcAft>
                <a:spcPts val="800"/>
              </a:spcAft>
              <a:buFont typeface="+mj-lt"/>
              <a:buAutoNum type="arabicPeriod"/>
            </a:pP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Khái</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niệm</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nhân</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tố</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thái</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Nhân tố sinh thái là các yếu tố của môi trường tác động tới sinh vật.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Gồm 2 nhóm:</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Nhóm nhân tố sinh thái vô sinh: ánh sáng, nhiệt độ, độ ẩm, thảm lá mục…</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Nhóm nhân tố sinh thái hữu sinh: con người và các sinh vật khác.</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2800" kern="0" dirty="0">
                <a:effectLst/>
                <a:latin typeface="Times New Roman" panose="02020603050405020304" pitchFamily="18" charset="0"/>
                <a:ea typeface="Calibri" panose="020F0502020204030204" pitchFamily="34" charset="0"/>
              </a:rPr>
              <a:t>- </a:t>
            </a:r>
            <a:r>
              <a:rPr lang="en-US" sz="2800" kern="0" dirty="0" err="1">
                <a:effectLst/>
                <a:latin typeface="Times New Roman" panose="02020603050405020304" pitchFamily="18" charset="0"/>
                <a:ea typeface="Calibri" panose="020F0502020204030204" pitchFamily="34" charset="0"/>
              </a:rPr>
              <a:t>Chú</a:t>
            </a:r>
            <a:r>
              <a:rPr lang="en-US" sz="2800" kern="0" dirty="0">
                <a:effectLst/>
                <a:latin typeface="Times New Roman" panose="02020603050405020304" pitchFamily="18" charset="0"/>
                <a:ea typeface="Calibri" panose="020F0502020204030204" pitchFamily="34" charset="0"/>
              </a:rPr>
              <a:t> ý: Con </a:t>
            </a:r>
            <a:r>
              <a:rPr lang="en-US" sz="2800" kern="0" dirty="0" err="1">
                <a:effectLst/>
                <a:latin typeface="Times New Roman" panose="02020603050405020304" pitchFamily="18" charset="0"/>
                <a:ea typeface="Calibri" panose="020F0502020204030204" pitchFamily="34" charset="0"/>
              </a:rPr>
              <a:t>người</a:t>
            </a:r>
            <a:r>
              <a:rPr lang="en-US" sz="2800" kern="0" dirty="0">
                <a:effectLst/>
                <a:latin typeface="Times New Roman" panose="02020603050405020304" pitchFamily="18" charset="0"/>
                <a:ea typeface="Calibri" panose="020F0502020204030204" pitchFamily="34" charset="0"/>
              </a:rPr>
              <a:t> </a:t>
            </a:r>
            <a:r>
              <a:rPr lang="en-US" sz="2800" kern="0" dirty="0" err="1">
                <a:effectLst/>
                <a:latin typeface="Times New Roman" panose="02020603050405020304" pitchFamily="18" charset="0"/>
                <a:ea typeface="Calibri" panose="020F0502020204030204" pitchFamily="34" charset="0"/>
              </a:rPr>
              <a:t>là</a:t>
            </a:r>
            <a:r>
              <a:rPr lang="en-US" sz="2800" kern="0" dirty="0">
                <a:effectLst/>
                <a:latin typeface="Times New Roman" panose="02020603050405020304" pitchFamily="18" charset="0"/>
                <a:ea typeface="Calibri" panose="020F0502020204030204" pitchFamily="34" charset="0"/>
              </a:rPr>
              <a:t> </a:t>
            </a:r>
            <a:r>
              <a:rPr lang="en-US" sz="2800" kern="0" dirty="0" err="1">
                <a:effectLst/>
                <a:latin typeface="Times New Roman" panose="02020603050405020304" pitchFamily="18" charset="0"/>
                <a:ea typeface="Calibri" panose="020F0502020204030204" pitchFamily="34" charset="0"/>
              </a:rPr>
              <a:t>nhân</a:t>
            </a:r>
            <a:r>
              <a:rPr lang="en-US" sz="2800" kern="0" dirty="0">
                <a:effectLst/>
                <a:latin typeface="Times New Roman" panose="02020603050405020304" pitchFamily="18" charset="0"/>
                <a:ea typeface="Calibri" panose="020F0502020204030204" pitchFamily="34" charset="0"/>
              </a:rPr>
              <a:t> </a:t>
            </a:r>
            <a:r>
              <a:rPr lang="en-US" sz="2800" kern="0" dirty="0" err="1">
                <a:effectLst/>
                <a:latin typeface="Times New Roman" panose="02020603050405020304" pitchFamily="18" charset="0"/>
                <a:ea typeface="Calibri" panose="020F0502020204030204" pitchFamily="34" charset="0"/>
              </a:rPr>
              <a:t>tố</a:t>
            </a:r>
            <a:r>
              <a:rPr lang="en-US" sz="2800" kern="0" dirty="0">
                <a:effectLst/>
                <a:latin typeface="Times New Roman" panose="02020603050405020304" pitchFamily="18" charset="0"/>
                <a:ea typeface="Calibri" panose="020F0502020204030204" pitchFamily="34" charset="0"/>
              </a:rPr>
              <a:t> </a:t>
            </a:r>
            <a:r>
              <a:rPr lang="en-US" sz="2800" kern="0" dirty="0" err="1">
                <a:effectLst/>
                <a:latin typeface="Times New Roman" panose="02020603050405020304" pitchFamily="18" charset="0"/>
                <a:ea typeface="Calibri" panose="020F0502020204030204" pitchFamily="34" charset="0"/>
              </a:rPr>
              <a:t>sinh</a:t>
            </a:r>
            <a:r>
              <a:rPr lang="en-US" sz="2800" kern="0" dirty="0">
                <a:effectLst/>
                <a:latin typeface="Times New Roman" panose="02020603050405020304" pitchFamily="18" charset="0"/>
                <a:ea typeface="Calibri" panose="020F0502020204030204" pitchFamily="34" charset="0"/>
              </a:rPr>
              <a:t> </a:t>
            </a:r>
            <a:r>
              <a:rPr lang="en-US" sz="2800" kern="0" dirty="0" err="1">
                <a:effectLst/>
                <a:latin typeface="Times New Roman" panose="02020603050405020304" pitchFamily="18" charset="0"/>
                <a:ea typeface="Calibri" panose="020F0502020204030204" pitchFamily="34" charset="0"/>
              </a:rPr>
              <a:t>thái</a:t>
            </a:r>
            <a:r>
              <a:rPr lang="en-US" sz="2800" kern="0" dirty="0">
                <a:effectLst/>
                <a:latin typeface="Times New Roman" panose="02020603050405020304" pitchFamily="18" charset="0"/>
                <a:ea typeface="Calibri" panose="020F0502020204030204" pitchFamily="34" charset="0"/>
              </a:rPr>
              <a:t> </a:t>
            </a:r>
            <a:r>
              <a:rPr lang="en-US" sz="2800" kern="0" dirty="0" err="1">
                <a:effectLst/>
                <a:latin typeface="Times New Roman" panose="02020603050405020304" pitchFamily="18" charset="0"/>
                <a:ea typeface="Calibri" panose="020F0502020204030204" pitchFamily="34" charset="0"/>
              </a:rPr>
              <a:t>đặc</a:t>
            </a:r>
            <a:r>
              <a:rPr lang="en-US" sz="2800" kern="0" dirty="0">
                <a:effectLst/>
                <a:latin typeface="Times New Roman" panose="02020603050405020304" pitchFamily="18" charset="0"/>
                <a:ea typeface="Calibri" panose="020F0502020204030204" pitchFamily="34" charset="0"/>
              </a:rPr>
              <a:t> </a:t>
            </a:r>
            <a:r>
              <a:rPr lang="en-US" sz="2800" kern="0" dirty="0" err="1">
                <a:effectLst/>
                <a:latin typeface="Times New Roman" panose="02020603050405020304" pitchFamily="18" charset="0"/>
                <a:ea typeface="Calibri" panose="020F0502020204030204" pitchFamily="34" charset="0"/>
              </a:rPr>
              <a:t>biệt</a:t>
            </a:r>
            <a:r>
              <a:rPr lang="en-US" sz="2800" kern="0" dirty="0">
                <a:effectLst/>
                <a:latin typeface="Times New Roman" panose="02020603050405020304" pitchFamily="18" charset="0"/>
                <a:ea typeface="Calibri" panose="020F0502020204030204" pitchFamily="34" charset="0"/>
              </a:rPr>
              <a:t>.</a:t>
            </a:r>
            <a:endParaRPr lang="en-US" sz="2800" dirty="0"/>
          </a:p>
        </p:txBody>
      </p:sp>
    </p:spTree>
    <p:extLst>
      <p:ext uri="{BB962C8B-B14F-4D97-AF65-F5344CB8AC3E}">
        <p14:creationId xmlns:p14="http://schemas.microsoft.com/office/powerpoint/2010/main" val="42531026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a:extLst>
              <a:ext uri="{FF2B5EF4-FFF2-40B4-BE49-F238E27FC236}">
                <a16:creationId xmlns:a16="http://schemas.microsoft.com/office/drawing/2014/main" id="{84C0791A-6676-4043-BBF1-DD2993D19C98}"/>
              </a:ext>
            </a:extLst>
          </p:cNvPr>
          <p:cNvSpPr/>
          <p:nvPr/>
        </p:nvSpPr>
        <p:spPr>
          <a:xfrm flipV="1">
            <a:off x="0" y="943063"/>
            <a:ext cx="12190413" cy="45719"/>
          </a:xfrm>
          <a:prstGeom prst="rect">
            <a:avLst/>
          </a:prstGeom>
          <a:solidFill>
            <a:srgbClr val="B176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TextBox 8">
            <a:extLst>
              <a:ext uri="{FF2B5EF4-FFF2-40B4-BE49-F238E27FC236}">
                <a16:creationId xmlns:a16="http://schemas.microsoft.com/office/drawing/2014/main" id="{56014204-BCF4-99A7-6056-FCC6208018F9}"/>
              </a:ext>
            </a:extLst>
          </p:cNvPr>
          <p:cNvSpPr txBox="1">
            <a:spLocks noChangeArrowheads="1"/>
          </p:cNvSpPr>
          <p:nvPr/>
        </p:nvSpPr>
        <p:spPr bwMode="auto">
          <a:xfrm>
            <a:off x="1449524" y="273813"/>
            <a:ext cx="9386116"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en-US" altLang="zh-CN" sz="3600" dirty="0">
                <a:solidFill>
                  <a:srgbClr val="002060"/>
                </a:solidFill>
                <a:latin typeface="Times" panose="020B0500000000000000" pitchFamily="34" charset="0"/>
                <a:ea typeface="Times" panose="020B0500000000000000" pitchFamily="34" charset="0"/>
                <a:cs typeface="Times" panose="020B0500000000000000" pitchFamily="34" charset="0"/>
                <a:sym typeface="Arial" panose="020B0604020202020204" pitchFamily="34" charset="0"/>
              </a:rPr>
              <a:t>II/ NHÂN TỐ SINH THÁI CỦA MÔI TRƯỜNG</a:t>
            </a:r>
            <a:endParaRPr lang="zh-CN" altLang="en-US" sz="3600" dirty="0">
              <a:solidFill>
                <a:srgbClr val="002060"/>
              </a:solidFill>
              <a:latin typeface="Times" panose="020B0500000000000000" pitchFamily="34" charset="0"/>
              <a:ea typeface="Times" panose="020B0500000000000000" pitchFamily="34" charset="0"/>
              <a:cs typeface="Times" panose="020B0500000000000000" pitchFamily="34" charset="0"/>
              <a:sym typeface="Arial" panose="020B0604020202020204" pitchFamily="34" charset="0"/>
            </a:endParaRPr>
          </a:p>
        </p:txBody>
      </p:sp>
      <p:sp>
        <p:nvSpPr>
          <p:cNvPr id="7" name="TextBox 6">
            <a:extLst>
              <a:ext uri="{FF2B5EF4-FFF2-40B4-BE49-F238E27FC236}">
                <a16:creationId xmlns:a16="http://schemas.microsoft.com/office/drawing/2014/main" id="{F553C192-7CE6-5E19-5A1E-2ADE32CFB49C}"/>
              </a:ext>
            </a:extLst>
          </p:cNvPr>
          <p:cNvSpPr txBox="1"/>
          <p:nvPr/>
        </p:nvSpPr>
        <p:spPr>
          <a:xfrm>
            <a:off x="854398" y="1303955"/>
            <a:ext cx="10576368" cy="1077218"/>
          </a:xfrm>
          <a:prstGeom prst="rect">
            <a:avLst/>
          </a:prstGeom>
          <a:noFill/>
          <a:ln w="28575">
            <a:solidFill>
              <a:schemeClr val="tx1"/>
            </a:solidFill>
            <a:prstDash val="lgDashDot"/>
          </a:ln>
        </p:spPr>
        <p:txBody>
          <a:bodyPr wrap="square">
            <a:spAutoFit/>
          </a:bodyPr>
          <a:lstStyle/>
          <a:p>
            <a:r>
              <a:rPr lang="vi-VN" sz="3200" kern="0" dirty="0">
                <a:solidFill>
                  <a:srgbClr val="C00000"/>
                </a:solidFill>
                <a:effectLst/>
                <a:latin typeface="Times New Roman" panose="02020603050405020304" pitchFamily="18" charset="0"/>
                <a:ea typeface="Calibri" panose="020F0502020204030204" pitchFamily="34" charset="0"/>
              </a:rPr>
              <a:t>Giải thích tại sao con người được xem là một nhân tố sinh thái đặc biệt</a:t>
            </a:r>
            <a:r>
              <a:rPr lang="en-US" sz="3200" kern="0" dirty="0">
                <a:solidFill>
                  <a:srgbClr val="C00000"/>
                </a:solidFill>
                <a:effectLst/>
                <a:latin typeface="Times New Roman" panose="02020603050405020304" pitchFamily="18" charset="0"/>
                <a:ea typeface="Calibri" panose="020F0502020204030204" pitchFamily="34" charset="0"/>
              </a:rPr>
              <a:t>?</a:t>
            </a:r>
            <a:endParaRPr lang="en-US" sz="3200" dirty="0">
              <a:solidFill>
                <a:srgbClr val="C00000"/>
              </a:solidFill>
            </a:endParaRPr>
          </a:p>
        </p:txBody>
      </p:sp>
      <p:sp>
        <p:nvSpPr>
          <p:cNvPr id="10" name="TextBox 9">
            <a:extLst>
              <a:ext uri="{FF2B5EF4-FFF2-40B4-BE49-F238E27FC236}">
                <a16:creationId xmlns:a16="http://schemas.microsoft.com/office/drawing/2014/main" id="{908648CA-F9D5-52CF-DFFB-C97E94A7CB37}"/>
              </a:ext>
            </a:extLst>
          </p:cNvPr>
          <p:cNvSpPr txBox="1"/>
          <p:nvPr/>
        </p:nvSpPr>
        <p:spPr>
          <a:xfrm>
            <a:off x="1291712" y="2696347"/>
            <a:ext cx="9606988" cy="1815882"/>
          </a:xfrm>
          <a:prstGeom prst="rect">
            <a:avLst/>
          </a:prstGeom>
          <a:noFill/>
        </p:spPr>
        <p:txBody>
          <a:bodyPr wrap="square">
            <a:spAutoFit/>
          </a:bodyPr>
          <a:lstStyle/>
          <a:p>
            <a:pPr indent="180340" algn="just">
              <a:spcBef>
                <a:spcPts val="600"/>
              </a:spcBef>
              <a:spcAft>
                <a:spcPts val="600"/>
              </a:spcAft>
            </a:pPr>
            <a:r>
              <a:rPr lang="vi-VN" sz="2800" b="0" kern="100" dirty="0">
                <a:effectLst/>
                <a:latin typeface="Times New Roman" panose="02020603050405020304" pitchFamily="18" charset="0"/>
                <a:ea typeface="Calibri" panose="020F0502020204030204" pitchFamily="34" charset="0"/>
              </a:rPr>
              <a:t>Con người được xem là một nhân tố sinh thái đặc biệt vì con người có trí tuệ, tác động có chủ đích làm thay đổi các nhân tố khác của môi trường từ đó tác động lên đời sống sinh vật và chính con người.</a:t>
            </a:r>
            <a:endParaRPr lang="en-US" sz="2800" b="1" kern="100" dirty="0">
              <a:effectLst/>
              <a:latin typeface="Segoe UI" panose="020B0502040204020203" pitchFamily="34" charset="0"/>
              <a:ea typeface="Calibri" panose="020F0502020204030204" pitchFamily="34" charset="0"/>
            </a:endParaRPr>
          </a:p>
        </p:txBody>
      </p:sp>
    </p:spTree>
    <p:extLst>
      <p:ext uri="{BB962C8B-B14F-4D97-AF65-F5344CB8AC3E}">
        <p14:creationId xmlns:p14="http://schemas.microsoft.com/office/powerpoint/2010/main" val="219926957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a:extLst>
              <a:ext uri="{FF2B5EF4-FFF2-40B4-BE49-F238E27FC236}">
                <a16:creationId xmlns:a16="http://schemas.microsoft.com/office/drawing/2014/main" id="{84C0791A-6676-4043-BBF1-DD2993D19C98}"/>
              </a:ext>
            </a:extLst>
          </p:cNvPr>
          <p:cNvSpPr/>
          <p:nvPr/>
        </p:nvSpPr>
        <p:spPr>
          <a:xfrm flipV="1">
            <a:off x="0" y="943063"/>
            <a:ext cx="12190413" cy="45719"/>
          </a:xfrm>
          <a:prstGeom prst="rect">
            <a:avLst/>
          </a:prstGeom>
          <a:solidFill>
            <a:srgbClr val="B176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TextBox 8">
            <a:extLst>
              <a:ext uri="{FF2B5EF4-FFF2-40B4-BE49-F238E27FC236}">
                <a16:creationId xmlns:a16="http://schemas.microsoft.com/office/drawing/2014/main" id="{56014204-BCF4-99A7-6056-FCC6208018F9}"/>
              </a:ext>
            </a:extLst>
          </p:cNvPr>
          <p:cNvSpPr txBox="1">
            <a:spLocks noChangeArrowheads="1"/>
          </p:cNvSpPr>
          <p:nvPr/>
        </p:nvSpPr>
        <p:spPr bwMode="auto">
          <a:xfrm>
            <a:off x="1449524" y="273813"/>
            <a:ext cx="9386116"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en-US" altLang="zh-CN" sz="3600" dirty="0">
                <a:solidFill>
                  <a:srgbClr val="002060"/>
                </a:solidFill>
                <a:latin typeface="Times" panose="020B0500000000000000" pitchFamily="34" charset="0"/>
                <a:ea typeface="Times" panose="020B0500000000000000" pitchFamily="34" charset="0"/>
                <a:cs typeface="Times" panose="020B0500000000000000" pitchFamily="34" charset="0"/>
                <a:sym typeface="Arial" panose="020B0604020202020204" pitchFamily="34" charset="0"/>
              </a:rPr>
              <a:t>II/ NHÂN TỐ SINH THÁI CỦA MÔI TRƯỜNG</a:t>
            </a:r>
            <a:endParaRPr lang="zh-CN" altLang="en-US" sz="3600" dirty="0">
              <a:solidFill>
                <a:srgbClr val="002060"/>
              </a:solidFill>
              <a:latin typeface="Times" panose="020B0500000000000000" pitchFamily="34" charset="0"/>
              <a:ea typeface="Times" panose="020B0500000000000000" pitchFamily="34" charset="0"/>
              <a:cs typeface="Times" panose="020B0500000000000000" pitchFamily="34" charset="0"/>
              <a:sym typeface="Arial" panose="020B0604020202020204" pitchFamily="34" charset="0"/>
            </a:endParaRPr>
          </a:p>
        </p:txBody>
      </p:sp>
      <p:sp>
        <p:nvSpPr>
          <p:cNvPr id="7" name="TextBox 6">
            <a:extLst>
              <a:ext uri="{FF2B5EF4-FFF2-40B4-BE49-F238E27FC236}">
                <a16:creationId xmlns:a16="http://schemas.microsoft.com/office/drawing/2014/main" id="{1CD37E60-5015-A70E-3ED6-AF8898057B80}"/>
              </a:ext>
            </a:extLst>
          </p:cNvPr>
          <p:cNvSpPr txBox="1"/>
          <p:nvPr/>
        </p:nvSpPr>
        <p:spPr>
          <a:xfrm>
            <a:off x="500811" y="1696137"/>
            <a:ext cx="5949386" cy="3689664"/>
          </a:xfrm>
          <a:prstGeom prst="rect">
            <a:avLst/>
          </a:prstGeom>
          <a:noFill/>
        </p:spPr>
        <p:txBody>
          <a:bodyPr wrap="square">
            <a:spAutoFit/>
          </a:bodyPr>
          <a:lstStyle/>
          <a:p>
            <a:pPr indent="180340">
              <a:lnSpc>
                <a:spcPct val="107000"/>
              </a:lnSpc>
              <a:spcBef>
                <a:spcPts val="600"/>
              </a:spcBef>
              <a:spcAft>
                <a:spcPts val="600"/>
              </a:spcAft>
            </a:pPr>
            <a:r>
              <a:rPr lang="en-US" sz="32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Quan </a:t>
            </a:r>
            <a:r>
              <a:rPr lang="en-US" sz="32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sát</a:t>
            </a:r>
            <a:r>
              <a:rPr lang="en-US" sz="32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32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 </a:t>
            </a:r>
            <a:r>
              <a:rPr lang="en-US" sz="32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32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32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b </a:t>
            </a:r>
            <a:r>
              <a:rPr lang="en-US" sz="32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cho</a:t>
            </a:r>
            <a:r>
              <a:rPr lang="en-US" sz="32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biết</a:t>
            </a:r>
            <a:r>
              <a:rPr lang="en-US" sz="32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p>
          <a:p>
            <a:pPr indent="180340">
              <a:lnSpc>
                <a:spcPct val="107000"/>
              </a:lnSpc>
              <a:spcBef>
                <a:spcPts val="600"/>
              </a:spcBef>
              <a:spcAft>
                <a:spcPts val="600"/>
              </a:spcAft>
            </a:pPr>
            <a:r>
              <a:rPr lang="en-US" sz="32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Tôi</a:t>
            </a:r>
            <a:r>
              <a:rPr lang="en-US" sz="32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32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ai? </a:t>
            </a:r>
          </a:p>
          <a:p>
            <a:pPr indent="180340">
              <a:lnSpc>
                <a:spcPct val="107000"/>
              </a:lnSpc>
              <a:spcBef>
                <a:spcPts val="600"/>
              </a:spcBef>
              <a:spcAft>
                <a:spcPts val="600"/>
              </a:spcAft>
            </a:pPr>
            <a:r>
              <a:rPr lang="en-US" sz="32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Tôi</a:t>
            </a:r>
            <a:r>
              <a:rPr lang="en-US" sz="32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sống</a:t>
            </a:r>
            <a:r>
              <a:rPr lang="en-US" sz="32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ở </a:t>
            </a:r>
            <a:r>
              <a:rPr lang="en-US" sz="32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đâu</a:t>
            </a:r>
            <a:r>
              <a:rPr lang="en-US" sz="32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p>
          <a:p>
            <a:pPr indent="180340">
              <a:lnSpc>
                <a:spcPct val="107000"/>
              </a:lnSpc>
              <a:spcBef>
                <a:spcPts val="600"/>
              </a:spcBef>
              <a:spcAft>
                <a:spcPts val="600"/>
              </a:spcAft>
            </a:pPr>
            <a:r>
              <a:rPr lang="en-US" sz="32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Tại</a:t>
            </a:r>
            <a:r>
              <a:rPr lang="en-US" sz="32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sao</a:t>
            </a:r>
            <a:r>
              <a:rPr lang="en-US" sz="32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tôi</a:t>
            </a:r>
            <a:r>
              <a:rPr lang="en-US" sz="32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32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32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sống</a:t>
            </a:r>
            <a:r>
              <a:rPr lang="en-US" sz="32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32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môi</a:t>
            </a:r>
            <a:r>
              <a:rPr lang="en-US" sz="32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trường</a:t>
            </a:r>
            <a:r>
              <a:rPr lang="en-US" sz="32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đó</a:t>
            </a:r>
            <a:r>
              <a:rPr lang="en-US" sz="32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id="{CA9337A1-4FC4-877F-C9B1-B8E8342928C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49278" y="1166120"/>
            <a:ext cx="3945730" cy="2259108"/>
          </a:xfrm>
          <a:prstGeom prst="rect">
            <a:avLst/>
          </a:prstGeom>
          <a:noFill/>
        </p:spPr>
      </p:pic>
      <p:pic>
        <p:nvPicPr>
          <p:cNvPr id="9" name="Picture 8">
            <a:extLst>
              <a:ext uri="{FF2B5EF4-FFF2-40B4-BE49-F238E27FC236}">
                <a16:creationId xmlns:a16="http://schemas.microsoft.com/office/drawing/2014/main" id="{CCC5AF64-D036-BA14-73CA-D36B9AB8090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749278" y="3948448"/>
            <a:ext cx="3945730" cy="2130183"/>
          </a:xfrm>
          <a:prstGeom prst="rect">
            <a:avLst/>
          </a:prstGeom>
          <a:noFill/>
        </p:spPr>
      </p:pic>
      <p:sp>
        <p:nvSpPr>
          <p:cNvPr id="13" name="TextBox 12">
            <a:extLst>
              <a:ext uri="{FF2B5EF4-FFF2-40B4-BE49-F238E27FC236}">
                <a16:creationId xmlns:a16="http://schemas.microsoft.com/office/drawing/2014/main" id="{7F55F04F-85FC-782C-24CC-72B7B32C5E22}"/>
              </a:ext>
            </a:extLst>
          </p:cNvPr>
          <p:cNvSpPr txBox="1"/>
          <p:nvPr/>
        </p:nvSpPr>
        <p:spPr>
          <a:xfrm>
            <a:off x="8086982" y="3425228"/>
            <a:ext cx="1270321" cy="523220"/>
          </a:xfrm>
          <a:prstGeom prst="rect">
            <a:avLst/>
          </a:prstGeom>
          <a:noFill/>
        </p:spPr>
        <p:txBody>
          <a:bodyPr wrap="square">
            <a:spAutoFit/>
          </a:bodyPr>
          <a:lstStyle/>
          <a:p>
            <a:r>
              <a:rPr lang="en-US" sz="2800" kern="0" dirty="0" err="1">
                <a:solidFill>
                  <a:srgbClr val="000000"/>
                </a:solidFill>
                <a:effectLst/>
                <a:latin typeface="Times New Roman" panose="02020603050405020304" pitchFamily="18" charset="0"/>
                <a:ea typeface="Calibri" panose="020F0502020204030204" pitchFamily="34" charset="0"/>
              </a:rPr>
              <a:t>Hình</a:t>
            </a:r>
            <a:r>
              <a:rPr lang="en-US" sz="2800" kern="0" dirty="0">
                <a:solidFill>
                  <a:srgbClr val="000000"/>
                </a:solidFill>
                <a:effectLst/>
                <a:latin typeface="Times New Roman" panose="02020603050405020304" pitchFamily="18" charset="0"/>
                <a:ea typeface="Calibri" panose="020F0502020204030204" pitchFamily="34" charset="0"/>
              </a:rPr>
              <a:t> a</a:t>
            </a:r>
            <a:endParaRPr lang="en-US" sz="2800" dirty="0"/>
          </a:p>
        </p:txBody>
      </p:sp>
      <p:sp>
        <p:nvSpPr>
          <p:cNvPr id="14" name="TextBox 13">
            <a:extLst>
              <a:ext uri="{FF2B5EF4-FFF2-40B4-BE49-F238E27FC236}">
                <a16:creationId xmlns:a16="http://schemas.microsoft.com/office/drawing/2014/main" id="{BD046990-6313-C04B-AC67-EA68519C02F4}"/>
              </a:ext>
            </a:extLst>
          </p:cNvPr>
          <p:cNvSpPr txBox="1"/>
          <p:nvPr/>
        </p:nvSpPr>
        <p:spPr>
          <a:xfrm>
            <a:off x="8086982" y="6062555"/>
            <a:ext cx="1270321" cy="523220"/>
          </a:xfrm>
          <a:prstGeom prst="rect">
            <a:avLst/>
          </a:prstGeom>
          <a:noFill/>
        </p:spPr>
        <p:txBody>
          <a:bodyPr wrap="square">
            <a:spAutoFit/>
          </a:bodyPr>
          <a:lstStyle/>
          <a:p>
            <a:r>
              <a:rPr lang="en-US" sz="2800" kern="0" dirty="0" err="1">
                <a:solidFill>
                  <a:srgbClr val="000000"/>
                </a:solidFill>
                <a:effectLst/>
                <a:latin typeface="Times New Roman" panose="02020603050405020304" pitchFamily="18" charset="0"/>
                <a:ea typeface="Calibri" panose="020F0502020204030204" pitchFamily="34" charset="0"/>
              </a:rPr>
              <a:t>Hình</a:t>
            </a:r>
            <a:r>
              <a:rPr lang="en-US" sz="2800" kern="0" dirty="0">
                <a:solidFill>
                  <a:srgbClr val="000000"/>
                </a:solidFill>
                <a:effectLst/>
                <a:latin typeface="Times New Roman" panose="02020603050405020304" pitchFamily="18" charset="0"/>
                <a:ea typeface="Calibri" panose="020F0502020204030204" pitchFamily="34" charset="0"/>
              </a:rPr>
              <a:t> b</a:t>
            </a:r>
            <a:endParaRPr lang="en-US" sz="2800" dirty="0"/>
          </a:p>
        </p:txBody>
      </p:sp>
    </p:spTree>
    <p:extLst>
      <p:ext uri="{BB962C8B-B14F-4D97-AF65-F5344CB8AC3E}">
        <p14:creationId xmlns:p14="http://schemas.microsoft.com/office/powerpoint/2010/main" val="388550791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a:extLst>
              <a:ext uri="{FF2B5EF4-FFF2-40B4-BE49-F238E27FC236}">
                <a16:creationId xmlns:a16="http://schemas.microsoft.com/office/drawing/2014/main" id="{84C0791A-6676-4043-BBF1-DD2993D19C98}"/>
              </a:ext>
            </a:extLst>
          </p:cNvPr>
          <p:cNvSpPr/>
          <p:nvPr/>
        </p:nvSpPr>
        <p:spPr>
          <a:xfrm flipV="1">
            <a:off x="0" y="943063"/>
            <a:ext cx="12190413" cy="45719"/>
          </a:xfrm>
          <a:prstGeom prst="rect">
            <a:avLst/>
          </a:prstGeom>
          <a:solidFill>
            <a:srgbClr val="B176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TextBox 8">
            <a:extLst>
              <a:ext uri="{FF2B5EF4-FFF2-40B4-BE49-F238E27FC236}">
                <a16:creationId xmlns:a16="http://schemas.microsoft.com/office/drawing/2014/main" id="{B7FADB92-5D9E-B825-FFB2-3C2D0D9A8010}"/>
              </a:ext>
            </a:extLst>
          </p:cNvPr>
          <p:cNvSpPr txBox="1">
            <a:spLocks noChangeArrowheads="1"/>
          </p:cNvSpPr>
          <p:nvPr/>
        </p:nvSpPr>
        <p:spPr bwMode="auto">
          <a:xfrm>
            <a:off x="1449524" y="273813"/>
            <a:ext cx="9386116"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en-US" altLang="zh-CN" sz="3600" dirty="0">
                <a:solidFill>
                  <a:srgbClr val="002060"/>
                </a:solidFill>
                <a:latin typeface="Times" panose="020B0500000000000000" pitchFamily="34" charset="0"/>
                <a:ea typeface="Times" panose="020B0500000000000000" pitchFamily="34" charset="0"/>
                <a:cs typeface="Times" panose="020B0500000000000000" pitchFamily="34" charset="0"/>
                <a:sym typeface="Arial" panose="020B0604020202020204" pitchFamily="34" charset="0"/>
              </a:rPr>
              <a:t>II/ NHÂN TỐ SINH THÁI CỦA MÔI TRƯỜNG</a:t>
            </a:r>
            <a:endParaRPr lang="zh-CN" altLang="en-US" sz="3600" dirty="0">
              <a:solidFill>
                <a:srgbClr val="002060"/>
              </a:solidFill>
              <a:latin typeface="Times" panose="020B0500000000000000" pitchFamily="34" charset="0"/>
              <a:ea typeface="Times" panose="020B0500000000000000" pitchFamily="34" charset="0"/>
              <a:cs typeface="Times" panose="020B0500000000000000" pitchFamily="34" charset="0"/>
              <a:sym typeface="Arial" panose="020B0604020202020204" pitchFamily="34" charset="0"/>
            </a:endParaRPr>
          </a:p>
        </p:txBody>
      </p:sp>
      <p:sp>
        <p:nvSpPr>
          <p:cNvPr id="7" name="Freeform 11">
            <a:extLst>
              <a:ext uri="{FF2B5EF4-FFF2-40B4-BE49-F238E27FC236}">
                <a16:creationId xmlns:a16="http://schemas.microsoft.com/office/drawing/2014/main" id="{C233928E-8E72-E42B-F217-263A0889F400}"/>
              </a:ext>
            </a:extLst>
          </p:cNvPr>
          <p:cNvSpPr/>
          <p:nvPr/>
        </p:nvSpPr>
        <p:spPr>
          <a:xfrm>
            <a:off x="230402" y="1252252"/>
            <a:ext cx="3473497" cy="4077701"/>
          </a:xfrm>
          <a:custGeom>
            <a:avLst/>
            <a:gdLst/>
            <a:ahLst/>
            <a:cxnLst/>
            <a:rect l="l" t="t" r="r" b="b"/>
            <a:pathLst>
              <a:path w="8115300" h="5063015">
                <a:moveTo>
                  <a:pt x="0" y="0"/>
                </a:moveTo>
                <a:lnTo>
                  <a:pt x="8115300" y="0"/>
                </a:lnTo>
                <a:lnTo>
                  <a:pt x="8115300" y="5063015"/>
                </a:lnTo>
                <a:lnTo>
                  <a:pt x="0" y="5063015"/>
                </a:lnTo>
                <a:lnTo>
                  <a:pt x="0" y="0"/>
                </a:lnTo>
                <a:close/>
              </a:path>
            </a:pathLst>
          </a:custGeom>
          <a:blipFill>
            <a:blip r:embed="rId3"/>
            <a:stretch>
              <a:fillRect t="-3295" b="-3295"/>
            </a:stretch>
          </a:blipFill>
        </p:spPr>
        <p:txBody>
          <a:bodyPr/>
          <a:lstStyle/>
          <a:p>
            <a:endParaRPr lang="en-US"/>
          </a:p>
        </p:txBody>
      </p:sp>
      <p:sp>
        <p:nvSpPr>
          <p:cNvPr id="4" name="TextBox 3">
            <a:extLst>
              <a:ext uri="{FF2B5EF4-FFF2-40B4-BE49-F238E27FC236}">
                <a16:creationId xmlns:a16="http://schemas.microsoft.com/office/drawing/2014/main" id="{604DB800-A7F3-4972-F063-54FB28CB3257}"/>
              </a:ext>
            </a:extLst>
          </p:cNvPr>
          <p:cNvSpPr txBox="1"/>
          <p:nvPr/>
        </p:nvSpPr>
        <p:spPr>
          <a:xfrm>
            <a:off x="3703899" y="1130390"/>
            <a:ext cx="8140362" cy="5272597"/>
          </a:xfrm>
          <a:prstGeom prst="rect">
            <a:avLst/>
          </a:prstGeom>
          <a:noFill/>
        </p:spPr>
        <p:txBody>
          <a:bodyPr wrap="square">
            <a:spAutoFit/>
          </a:bodyPr>
          <a:lstStyle/>
          <a:p>
            <a:pPr marL="30480" marR="30480" indent="149860" algn="just">
              <a:lnSpc>
                <a:spcPct val="115000"/>
              </a:lnSpc>
              <a:spcBef>
                <a:spcPts val="200"/>
              </a:spcBef>
              <a:spcAft>
                <a:spcPts val="200"/>
              </a:spcAft>
            </a:pP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Tôi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gấu</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bắc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cực</a:t>
            </a:r>
            <a:endPar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0480" marR="30480" indent="149860" algn="just">
              <a:lnSpc>
                <a:spcPct val="115000"/>
              </a:lnSpc>
              <a:spcBef>
                <a:spcPts val="200"/>
              </a:spcBef>
              <a:spcAft>
                <a:spcPts val="200"/>
              </a:spcAft>
            </a:pP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Tôi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sống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ở vùng Bắc cực lạnh giá</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p>
            <a:pPr marL="487680" marR="30480" indent="-457200" algn="just">
              <a:lnSpc>
                <a:spcPct val="115000"/>
              </a:lnSpc>
              <a:spcBef>
                <a:spcPts val="200"/>
              </a:spcBef>
              <a:spcAft>
                <a:spcPts val="200"/>
              </a:spcAft>
              <a:buFontTx/>
              <a:buChar char="-"/>
            </a:pP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Tôi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sống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ở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đó</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vì</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tôi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có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đặc điểm thích nghi như: </a:t>
            </a:r>
            <a:endPar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0480" marR="30480" algn="just">
              <a:lnSpc>
                <a:spcPct val="115000"/>
              </a:lnSpc>
              <a:spcBef>
                <a:spcPts val="200"/>
              </a:spcBef>
              <a:spcAft>
                <a:spcPts val="200"/>
              </a:spcAft>
            </a:pP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 </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Có bộ lông và lớp mỡ dày giúp giữ ấm</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0480" marR="30480" algn="just">
              <a:lnSpc>
                <a:spcPct val="115000"/>
              </a:lnSpc>
              <a:spcBef>
                <a:spcPts val="200"/>
              </a:spcBef>
              <a:spcAft>
                <a:spcPts val="200"/>
              </a:spcAft>
            </a:pP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 </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hông có lông mi do lông mi có thể gây đóng băng trên mắt </a:t>
            </a:r>
            <a:endPar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0480" marR="30480" algn="just">
              <a:lnSpc>
                <a:spcPct val="115000"/>
              </a:lnSpc>
              <a:spcBef>
                <a:spcPts val="200"/>
              </a:spcBef>
              <a:spcAft>
                <a:spcPts val="200"/>
              </a:spcAft>
            </a:pP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 </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ộ lông màu trắng giúp chúng ngụy trang, </a:t>
            </a:r>
            <a:endPar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0480" marR="30480" algn="just">
              <a:lnSpc>
                <a:spcPct val="115000"/>
              </a:lnSpc>
              <a:spcBef>
                <a:spcPts val="200"/>
              </a:spcBef>
              <a:spcAft>
                <a:spcPts val="200"/>
              </a:spcAft>
            </a:pP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 </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ó tập tính ngủ đông và hoạt động trong mùa hạ vào ban ngày…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0FA51379-5B67-11F4-3700-296CA7E705D7}"/>
              </a:ext>
            </a:extLst>
          </p:cNvPr>
          <p:cNvSpPr txBox="1"/>
          <p:nvPr/>
        </p:nvSpPr>
        <p:spPr>
          <a:xfrm>
            <a:off x="1331990" y="5490924"/>
            <a:ext cx="1270321" cy="523220"/>
          </a:xfrm>
          <a:prstGeom prst="rect">
            <a:avLst/>
          </a:prstGeom>
          <a:noFill/>
        </p:spPr>
        <p:txBody>
          <a:bodyPr wrap="square">
            <a:spAutoFit/>
          </a:bodyPr>
          <a:lstStyle/>
          <a:p>
            <a:r>
              <a:rPr lang="en-US" sz="2800" kern="0" dirty="0" err="1">
                <a:solidFill>
                  <a:srgbClr val="000000"/>
                </a:solidFill>
                <a:effectLst/>
                <a:latin typeface="Times New Roman" panose="02020603050405020304" pitchFamily="18" charset="0"/>
                <a:ea typeface="Calibri" panose="020F0502020204030204" pitchFamily="34" charset="0"/>
              </a:rPr>
              <a:t>Hình</a:t>
            </a:r>
            <a:r>
              <a:rPr lang="en-US" sz="2800" kern="0" dirty="0">
                <a:solidFill>
                  <a:srgbClr val="000000"/>
                </a:solidFill>
                <a:effectLst/>
                <a:latin typeface="Times New Roman" panose="02020603050405020304" pitchFamily="18" charset="0"/>
                <a:ea typeface="Calibri" panose="020F0502020204030204" pitchFamily="34" charset="0"/>
              </a:rPr>
              <a:t> a</a:t>
            </a:r>
            <a:endParaRPr lang="en-US" sz="2800" dirty="0"/>
          </a:p>
        </p:txBody>
      </p:sp>
    </p:spTree>
    <p:extLst>
      <p:ext uri="{BB962C8B-B14F-4D97-AF65-F5344CB8AC3E}">
        <p14:creationId xmlns:p14="http://schemas.microsoft.com/office/powerpoint/2010/main" val="60539457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a:extLst>
              <a:ext uri="{FF2B5EF4-FFF2-40B4-BE49-F238E27FC236}">
                <a16:creationId xmlns:a16="http://schemas.microsoft.com/office/drawing/2014/main" id="{84C0791A-6676-4043-BBF1-DD2993D19C98}"/>
              </a:ext>
            </a:extLst>
          </p:cNvPr>
          <p:cNvSpPr/>
          <p:nvPr/>
        </p:nvSpPr>
        <p:spPr>
          <a:xfrm flipV="1">
            <a:off x="0" y="943063"/>
            <a:ext cx="12190413" cy="45719"/>
          </a:xfrm>
          <a:prstGeom prst="rect">
            <a:avLst/>
          </a:prstGeom>
          <a:solidFill>
            <a:srgbClr val="B176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TextBox 8">
            <a:extLst>
              <a:ext uri="{FF2B5EF4-FFF2-40B4-BE49-F238E27FC236}">
                <a16:creationId xmlns:a16="http://schemas.microsoft.com/office/drawing/2014/main" id="{56014204-BCF4-99A7-6056-FCC6208018F9}"/>
              </a:ext>
            </a:extLst>
          </p:cNvPr>
          <p:cNvSpPr txBox="1">
            <a:spLocks noChangeArrowheads="1"/>
          </p:cNvSpPr>
          <p:nvPr/>
        </p:nvSpPr>
        <p:spPr bwMode="auto">
          <a:xfrm>
            <a:off x="1449524" y="273813"/>
            <a:ext cx="9386116"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en-US" altLang="zh-CN" sz="3600" dirty="0">
                <a:solidFill>
                  <a:srgbClr val="002060"/>
                </a:solidFill>
                <a:latin typeface="Times" panose="020B0500000000000000" pitchFamily="34" charset="0"/>
                <a:ea typeface="Times" panose="020B0500000000000000" pitchFamily="34" charset="0"/>
                <a:cs typeface="Times" panose="020B0500000000000000" pitchFamily="34" charset="0"/>
                <a:sym typeface="Arial" panose="020B0604020202020204" pitchFamily="34" charset="0"/>
              </a:rPr>
              <a:t>II/ NHÂN TỐ SINH THÁI CỦA MÔI TRƯỜNG</a:t>
            </a:r>
            <a:endParaRPr lang="zh-CN" altLang="en-US" sz="3600" dirty="0">
              <a:solidFill>
                <a:srgbClr val="002060"/>
              </a:solidFill>
              <a:latin typeface="Times" panose="020B0500000000000000" pitchFamily="34" charset="0"/>
              <a:ea typeface="Times" panose="020B0500000000000000" pitchFamily="34" charset="0"/>
              <a:cs typeface="Times" panose="020B0500000000000000" pitchFamily="34" charset="0"/>
              <a:sym typeface="Arial" panose="020B0604020202020204" pitchFamily="34" charset="0"/>
            </a:endParaRPr>
          </a:p>
        </p:txBody>
      </p:sp>
      <p:sp>
        <p:nvSpPr>
          <p:cNvPr id="4" name="Freeform 12">
            <a:extLst>
              <a:ext uri="{FF2B5EF4-FFF2-40B4-BE49-F238E27FC236}">
                <a16:creationId xmlns:a16="http://schemas.microsoft.com/office/drawing/2014/main" id="{2F7B20F1-29E3-54B8-E365-53CAD325140C}"/>
              </a:ext>
            </a:extLst>
          </p:cNvPr>
          <p:cNvSpPr/>
          <p:nvPr/>
        </p:nvSpPr>
        <p:spPr>
          <a:xfrm>
            <a:off x="265127" y="1474424"/>
            <a:ext cx="3218852" cy="3517168"/>
          </a:xfrm>
          <a:custGeom>
            <a:avLst/>
            <a:gdLst/>
            <a:ahLst/>
            <a:cxnLst/>
            <a:rect l="l" t="t" r="r" b="b"/>
            <a:pathLst>
              <a:path w="7882062" h="5103764">
                <a:moveTo>
                  <a:pt x="0" y="0"/>
                </a:moveTo>
                <a:lnTo>
                  <a:pt x="7882062" y="0"/>
                </a:lnTo>
                <a:lnTo>
                  <a:pt x="7882062" y="5103764"/>
                </a:lnTo>
                <a:lnTo>
                  <a:pt x="0" y="5103764"/>
                </a:lnTo>
                <a:lnTo>
                  <a:pt x="0" y="0"/>
                </a:lnTo>
                <a:close/>
              </a:path>
            </a:pathLst>
          </a:custGeom>
          <a:blipFill>
            <a:blip r:embed="rId3"/>
            <a:stretch>
              <a:fillRect t="-2616" r="-2273" b="-2616"/>
            </a:stretch>
          </a:blipFill>
        </p:spPr>
        <p:txBody>
          <a:bodyPr/>
          <a:lstStyle/>
          <a:p>
            <a:endParaRPr lang="en-US"/>
          </a:p>
        </p:txBody>
      </p:sp>
      <p:sp>
        <p:nvSpPr>
          <p:cNvPr id="6" name="TextBox 5">
            <a:extLst>
              <a:ext uri="{FF2B5EF4-FFF2-40B4-BE49-F238E27FC236}">
                <a16:creationId xmlns:a16="http://schemas.microsoft.com/office/drawing/2014/main" id="{F0FDB3B6-02A2-D8A0-6B07-0ECED3D59DC5}"/>
              </a:ext>
            </a:extLst>
          </p:cNvPr>
          <p:cNvSpPr txBox="1"/>
          <p:nvPr/>
        </p:nvSpPr>
        <p:spPr>
          <a:xfrm>
            <a:off x="1239392" y="5106845"/>
            <a:ext cx="1270321" cy="523220"/>
          </a:xfrm>
          <a:prstGeom prst="rect">
            <a:avLst/>
          </a:prstGeom>
          <a:noFill/>
        </p:spPr>
        <p:txBody>
          <a:bodyPr wrap="square">
            <a:spAutoFit/>
          </a:bodyPr>
          <a:lstStyle/>
          <a:p>
            <a:r>
              <a:rPr lang="en-US" sz="2800" kern="0" dirty="0" err="1">
                <a:solidFill>
                  <a:srgbClr val="000000"/>
                </a:solidFill>
                <a:effectLst/>
                <a:latin typeface="Times New Roman" panose="02020603050405020304" pitchFamily="18" charset="0"/>
                <a:ea typeface="Calibri" panose="020F0502020204030204" pitchFamily="34" charset="0"/>
              </a:rPr>
              <a:t>Hình</a:t>
            </a:r>
            <a:r>
              <a:rPr lang="en-US" sz="2800" kern="0" dirty="0">
                <a:solidFill>
                  <a:srgbClr val="000000"/>
                </a:solidFill>
                <a:effectLst/>
                <a:latin typeface="Times New Roman" panose="02020603050405020304" pitchFamily="18" charset="0"/>
                <a:ea typeface="Calibri" panose="020F0502020204030204" pitchFamily="34" charset="0"/>
              </a:rPr>
              <a:t> b</a:t>
            </a:r>
            <a:endParaRPr lang="en-US" sz="2800" dirty="0"/>
          </a:p>
        </p:txBody>
      </p:sp>
      <p:sp>
        <p:nvSpPr>
          <p:cNvPr id="9" name="TextBox 8">
            <a:extLst>
              <a:ext uri="{FF2B5EF4-FFF2-40B4-BE49-F238E27FC236}">
                <a16:creationId xmlns:a16="http://schemas.microsoft.com/office/drawing/2014/main" id="{7E4DD986-F0A9-89E2-F6D2-146AC5CF609B}"/>
              </a:ext>
            </a:extLst>
          </p:cNvPr>
          <p:cNvSpPr txBox="1"/>
          <p:nvPr/>
        </p:nvSpPr>
        <p:spPr>
          <a:xfrm>
            <a:off x="3626236" y="1474423"/>
            <a:ext cx="8360283" cy="4281557"/>
          </a:xfrm>
          <a:prstGeom prst="rect">
            <a:avLst/>
          </a:prstGeom>
          <a:noFill/>
          <a:ln>
            <a:solidFill>
              <a:schemeClr val="bg1"/>
            </a:solidFill>
          </a:ln>
        </p:spPr>
        <p:txBody>
          <a:bodyPr wrap="square">
            <a:spAutoFit/>
          </a:bodyPr>
          <a:lstStyle/>
          <a:p>
            <a:pPr marL="487680" marR="30480" indent="-457200" algn="just">
              <a:lnSpc>
                <a:spcPct val="115000"/>
              </a:lnSpc>
              <a:spcBef>
                <a:spcPts val="200"/>
              </a:spcBef>
              <a:spcAft>
                <a:spcPts val="200"/>
              </a:spcAft>
              <a:buFontTx/>
              <a:buChar char="-"/>
            </a:pP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Tôi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Cây xương rồng</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p>
            <a:pPr marL="487680" marR="30480" indent="-457200" algn="just">
              <a:lnSpc>
                <a:spcPct val="115000"/>
              </a:lnSpc>
              <a:spcBef>
                <a:spcPts val="200"/>
              </a:spcBef>
              <a:spcAft>
                <a:spcPts val="200"/>
              </a:spcAft>
              <a:buFontTx/>
              <a:buChar char="-"/>
            </a:pP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Tôi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sống vùng hoang mạc khô hạn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p>
            <a:pPr marL="487680" marR="30480" indent="-457200" algn="just">
              <a:lnSpc>
                <a:spcPct val="115000"/>
              </a:lnSpc>
              <a:spcBef>
                <a:spcPts val="200"/>
              </a:spcBef>
              <a:spcAft>
                <a:spcPts val="200"/>
              </a:spcAft>
              <a:buFontTx/>
              <a:buChar char="-"/>
            </a:pP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Tôi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sống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ở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đó</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vì</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tôi</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có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đặc điểm</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thích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nghi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như</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0480" marR="30480" algn="just">
              <a:lnSpc>
                <a:spcPct val="115000"/>
              </a:lnSpc>
              <a:spcBef>
                <a:spcPts val="200"/>
              </a:spcBef>
              <a:spcAft>
                <a:spcPts val="200"/>
              </a:spcAft>
            </a:pP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 </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Lá biến đổi thành gai để hạn chế thoát hơi nước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0480" marR="30480" algn="just">
              <a:lnSpc>
                <a:spcPct val="115000"/>
              </a:lnSpc>
              <a:spcBef>
                <a:spcPts val="200"/>
              </a:spcBef>
              <a:spcAft>
                <a:spcPts val="200"/>
              </a:spcAft>
            </a:pP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 </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hân mọng nước giúp dự trữ nước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0480" marR="30480" algn="just">
              <a:lnSpc>
                <a:spcPct val="115000"/>
              </a:lnSpc>
              <a:spcBef>
                <a:spcPts val="200"/>
              </a:spcBef>
              <a:spcAft>
                <a:spcPts val="200"/>
              </a:spcAft>
            </a:pP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 </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R</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ễ nông và lan rộng để lấy được nhiều nước mưa hoặc sương…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7957475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a:extLst>
              <a:ext uri="{FF2B5EF4-FFF2-40B4-BE49-F238E27FC236}">
                <a16:creationId xmlns:a16="http://schemas.microsoft.com/office/drawing/2014/main" id="{84C0791A-6676-4043-BBF1-DD2993D19C98}"/>
              </a:ext>
            </a:extLst>
          </p:cNvPr>
          <p:cNvSpPr/>
          <p:nvPr/>
        </p:nvSpPr>
        <p:spPr>
          <a:xfrm flipV="1">
            <a:off x="0" y="943063"/>
            <a:ext cx="12190413" cy="45719"/>
          </a:xfrm>
          <a:prstGeom prst="rect">
            <a:avLst/>
          </a:prstGeom>
          <a:solidFill>
            <a:srgbClr val="B176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TextBox 8">
            <a:extLst>
              <a:ext uri="{FF2B5EF4-FFF2-40B4-BE49-F238E27FC236}">
                <a16:creationId xmlns:a16="http://schemas.microsoft.com/office/drawing/2014/main" id="{56014204-BCF4-99A7-6056-FCC6208018F9}"/>
              </a:ext>
            </a:extLst>
          </p:cNvPr>
          <p:cNvSpPr txBox="1">
            <a:spLocks noChangeArrowheads="1"/>
          </p:cNvSpPr>
          <p:nvPr/>
        </p:nvSpPr>
        <p:spPr bwMode="auto">
          <a:xfrm>
            <a:off x="1449524" y="273813"/>
            <a:ext cx="9386116"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en-US" altLang="zh-CN" sz="3600" dirty="0">
                <a:solidFill>
                  <a:srgbClr val="002060"/>
                </a:solidFill>
                <a:latin typeface="Times" panose="020B0500000000000000" pitchFamily="34" charset="0"/>
                <a:ea typeface="Times" panose="020B0500000000000000" pitchFamily="34" charset="0"/>
                <a:cs typeface="Times" panose="020B0500000000000000" pitchFamily="34" charset="0"/>
                <a:sym typeface="Arial" panose="020B0604020202020204" pitchFamily="34" charset="0"/>
              </a:rPr>
              <a:t>II/ NHÂN TỐ SINH THÁI CỦA MÔI TRƯỜNG</a:t>
            </a:r>
            <a:endParaRPr lang="zh-CN" altLang="en-US" sz="3600" dirty="0">
              <a:solidFill>
                <a:srgbClr val="002060"/>
              </a:solidFill>
              <a:latin typeface="Times" panose="020B0500000000000000" pitchFamily="34" charset="0"/>
              <a:ea typeface="Times" panose="020B0500000000000000" pitchFamily="34" charset="0"/>
              <a:cs typeface="Times" panose="020B0500000000000000" pitchFamily="34" charset="0"/>
              <a:sym typeface="Arial" panose="020B0604020202020204" pitchFamily="34" charset="0"/>
            </a:endParaRPr>
          </a:p>
        </p:txBody>
      </p:sp>
      <p:sp>
        <p:nvSpPr>
          <p:cNvPr id="7" name="TextBox 6">
            <a:extLst>
              <a:ext uri="{FF2B5EF4-FFF2-40B4-BE49-F238E27FC236}">
                <a16:creationId xmlns:a16="http://schemas.microsoft.com/office/drawing/2014/main" id="{D99942F3-1BB7-1334-4135-0A84CA81153B}"/>
              </a:ext>
            </a:extLst>
          </p:cNvPr>
          <p:cNvSpPr txBox="1"/>
          <p:nvPr/>
        </p:nvSpPr>
        <p:spPr>
          <a:xfrm>
            <a:off x="1023203" y="1104034"/>
            <a:ext cx="10668964" cy="1120243"/>
          </a:xfrm>
          <a:prstGeom prst="rect">
            <a:avLst/>
          </a:prstGeom>
          <a:noFill/>
          <a:ln w="28575">
            <a:solidFill>
              <a:schemeClr val="tx1"/>
            </a:solidFill>
            <a:prstDash val="lgDashDot"/>
          </a:ln>
        </p:spPr>
        <p:txBody>
          <a:bodyPr wrap="square">
            <a:spAutoFit/>
          </a:bodyPr>
          <a:lstStyle/>
          <a:p>
            <a:pPr indent="180340" algn="just">
              <a:lnSpc>
                <a:spcPct val="107000"/>
              </a:lnSpc>
              <a:spcBef>
                <a:spcPts val="600"/>
              </a:spcBef>
              <a:spcAft>
                <a:spcPts val="600"/>
              </a:spcAft>
            </a:pPr>
            <a:r>
              <a:rPr lang="vi-VN" sz="32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Các loài SV trong môi trường sống thường có những mối quan hệ nào?</a:t>
            </a:r>
            <a:endParaRPr lang="en-US" sz="32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C8378D85-43E3-7774-F479-6D6792C1436A}"/>
              </a:ext>
            </a:extLst>
          </p:cNvPr>
          <p:cNvSpPr txBox="1"/>
          <p:nvPr/>
        </p:nvSpPr>
        <p:spPr>
          <a:xfrm>
            <a:off x="1665598" y="2476954"/>
            <a:ext cx="9573420" cy="2230482"/>
          </a:xfrm>
          <a:prstGeom prst="rect">
            <a:avLst/>
          </a:prstGeom>
          <a:noFill/>
        </p:spPr>
        <p:txBody>
          <a:bodyPr wrap="square">
            <a:spAutoFit/>
          </a:bodyPr>
          <a:lstStyle/>
          <a:p>
            <a:pPr indent="180340">
              <a:lnSpc>
                <a:spcPct val="107000"/>
              </a:lnSpc>
              <a:spcBef>
                <a:spcPts val="600"/>
              </a:spcBef>
              <a:spcAft>
                <a:spcPts val="600"/>
              </a:spcAft>
            </a:pP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Có mối quan hệ cùng loài và quan hệ khác loài:</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97155">
              <a:lnSpc>
                <a:spcPct val="107000"/>
              </a:lnSpc>
              <a:spcBef>
                <a:spcPts val="600"/>
              </a:spcBef>
              <a:spcAft>
                <a:spcPts val="6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Cùng loài có hỗ trợ và cạnh tranh</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R="30480" algn="just">
              <a:lnSpc>
                <a:spcPct val="115000"/>
              </a:lnSpc>
              <a:spcBef>
                <a:spcPts val="200"/>
              </a:spcBef>
              <a:spcAft>
                <a:spcPts val="200"/>
              </a:spcAft>
            </a:pP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Khác loài có hỗ trợ (cộng sinh và hội sinh) và đối địch (cạnh tranh, kí sinh và nửa kí sinh, sinh vật này ăn sinh vật khác).</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1494261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a:extLst>
              <a:ext uri="{FF2B5EF4-FFF2-40B4-BE49-F238E27FC236}">
                <a16:creationId xmlns:a16="http://schemas.microsoft.com/office/drawing/2014/main" id="{84C0791A-6676-4043-BBF1-DD2993D19C98}"/>
              </a:ext>
            </a:extLst>
          </p:cNvPr>
          <p:cNvSpPr/>
          <p:nvPr/>
        </p:nvSpPr>
        <p:spPr>
          <a:xfrm flipV="1">
            <a:off x="0" y="943063"/>
            <a:ext cx="12190413" cy="45719"/>
          </a:xfrm>
          <a:prstGeom prst="rect">
            <a:avLst/>
          </a:prstGeom>
          <a:solidFill>
            <a:srgbClr val="B176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TextBox 8">
            <a:extLst>
              <a:ext uri="{FF2B5EF4-FFF2-40B4-BE49-F238E27FC236}">
                <a16:creationId xmlns:a16="http://schemas.microsoft.com/office/drawing/2014/main" id="{56014204-BCF4-99A7-6056-FCC6208018F9}"/>
              </a:ext>
            </a:extLst>
          </p:cNvPr>
          <p:cNvSpPr txBox="1">
            <a:spLocks noChangeArrowheads="1"/>
          </p:cNvSpPr>
          <p:nvPr/>
        </p:nvSpPr>
        <p:spPr bwMode="auto">
          <a:xfrm>
            <a:off x="1449524" y="273813"/>
            <a:ext cx="9386116"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en-US" altLang="zh-CN" sz="3600" dirty="0">
                <a:solidFill>
                  <a:srgbClr val="002060"/>
                </a:solidFill>
                <a:latin typeface="Times" panose="020B0500000000000000" pitchFamily="34" charset="0"/>
                <a:ea typeface="Times" panose="020B0500000000000000" pitchFamily="34" charset="0"/>
                <a:cs typeface="Times" panose="020B0500000000000000" pitchFamily="34" charset="0"/>
                <a:sym typeface="Arial" panose="020B0604020202020204" pitchFamily="34" charset="0"/>
              </a:rPr>
              <a:t>II/ NHÂN TỐ SINH THÁI CỦA MÔI TRƯỜNG</a:t>
            </a:r>
            <a:endParaRPr lang="zh-CN" altLang="en-US" sz="3600" dirty="0">
              <a:solidFill>
                <a:srgbClr val="002060"/>
              </a:solidFill>
              <a:latin typeface="Times" panose="020B0500000000000000" pitchFamily="34" charset="0"/>
              <a:ea typeface="Times" panose="020B0500000000000000" pitchFamily="34" charset="0"/>
              <a:cs typeface="Times" panose="020B0500000000000000" pitchFamily="34" charset="0"/>
              <a:sym typeface="Arial" panose="020B0604020202020204" pitchFamily="34" charset="0"/>
            </a:endParaRPr>
          </a:p>
        </p:txBody>
      </p:sp>
      <p:sp>
        <p:nvSpPr>
          <p:cNvPr id="7" name="TextBox 6">
            <a:extLst>
              <a:ext uri="{FF2B5EF4-FFF2-40B4-BE49-F238E27FC236}">
                <a16:creationId xmlns:a16="http://schemas.microsoft.com/office/drawing/2014/main" id="{400DF1CB-4F61-EA6E-1894-2CDDBCF93811}"/>
              </a:ext>
            </a:extLst>
          </p:cNvPr>
          <p:cNvSpPr txBox="1"/>
          <p:nvPr/>
        </p:nvSpPr>
        <p:spPr>
          <a:xfrm>
            <a:off x="1238492" y="1256298"/>
            <a:ext cx="10035250" cy="1120243"/>
          </a:xfrm>
          <a:prstGeom prst="rect">
            <a:avLst/>
          </a:prstGeom>
          <a:noFill/>
          <a:ln w="28575">
            <a:solidFill>
              <a:schemeClr val="tx1"/>
            </a:solidFill>
            <a:prstDash val="lgDashDot"/>
          </a:ln>
        </p:spPr>
        <p:txBody>
          <a:bodyPr wrap="square">
            <a:spAutoFit/>
          </a:bodyPr>
          <a:lstStyle/>
          <a:p>
            <a:pPr indent="180340" algn="just">
              <a:lnSpc>
                <a:spcPct val="107000"/>
              </a:lnSpc>
              <a:spcBef>
                <a:spcPts val="600"/>
              </a:spcBef>
              <a:spcAft>
                <a:spcPts val="600"/>
              </a:spcAft>
            </a:pPr>
            <a:r>
              <a:rPr lang="en-US" sz="32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Vì</a:t>
            </a:r>
            <a:r>
              <a:rPr lang="en-US" sz="32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sao</a:t>
            </a:r>
            <a:r>
              <a:rPr lang="en-US" sz="32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khi</a:t>
            </a:r>
            <a:r>
              <a:rPr lang="en-US" sz="32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nuôi</a:t>
            </a:r>
            <a:r>
              <a:rPr lang="en-US" sz="32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gà</a:t>
            </a:r>
            <a:r>
              <a:rPr lang="en-US" sz="32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để</a:t>
            </a:r>
            <a:r>
              <a:rPr lang="en-US" sz="32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lấy</a:t>
            </a:r>
            <a:r>
              <a:rPr lang="en-US" sz="32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trứng</a:t>
            </a:r>
            <a:r>
              <a:rPr lang="en-US" sz="32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32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ta </a:t>
            </a:r>
            <a:r>
              <a:rPr lang="en-US" sz="32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thường</a:t>
            </a:r>
            <a:r>
              <a:rPr lang="en-US" sz="32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thắp</a:t>
            </a:r>
            <a:r>
              <a:rPr lang="en-US" sz="32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điện</a:t>
            </a:r>
            <a:r>
              <a:rPr lang="en-US" sz="32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vào</a:t>
            </a:r>
            <a:r>
              <a:rPr lang="en-US" sz="32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ban </a:t>
            </a:r>
            <a:r>
              <a:rPr lang="en-US" sz="32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đêm</a:t>
            </a:r>
            <a:r>
              <a:rPr lang="en-US" sz="32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08A7E05A-8228-1393-1755-0B33609AF696}"/>
              </a:ext>
            </a:extLst>
          </p:cNvPr>
          <p:cNvSpPr txBox="1"/>
          <p:nvPr/>
        </p:nvSpPr>
        <p:spPr>
          <a:xfrm>
            <a:off x="1715947" y="2737858"/>
            <a:ext cx="9119693" cy="991618"/>
          </a:xfrm>
          <a:prstGeom prst="rect">
            <a:avLst/>
          </a:prstGeom>
          <a:noFill/>
        </p:spPr>
        <p:txBody>
          <a:bodyPr wrap="square">
            <a:spAutoFit/>
          </a:bodyPr>
          <a:lstStyle/>
          <a:p>
            <a:pPr indent="180340">
              <a:lnSpc>
                <a:spcPct val="107000"/>
              </a:lnSpc>
              <a:spcBef>
                <a:spcPts val="600"/>
              </a:spcBef>
              <a:spcAft>
                <a:spcPts val="6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Khi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nuôi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để</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lấy</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trứng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ta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thường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thắp</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điện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vào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ban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đêm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vì</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đẻ</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2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trứng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1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ngày</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đêm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làm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tăng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giá</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trị</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kinh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tế</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814198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a:extLst>
              <a:ext uri="{FF2B5EF4-FFF2-40B4-BE49-F238E27FC236}">
                <a16:creationId xmlns:a16="http://schemas.microsoft.com/office/drawing/2014/main" id="{84C0791A-6676-4043-BBF1-DD2993D19C98}"/>
              </a:ext>
            </a:extLst>
          </p:cNvPr>
          <p:cNvSpPr/>
          <p:nvPr/>
        </p:nvSpPr>
        <p:spPr>
          <a:xfrm flipV="1">
            <a:off x="0" y="943063"/>
            <a:ext cx="12190413" cy="45719"/>
          </a:xfrm>
          <a:prstGeom prst="rect">
            <a:avLst/>
          </a:prstGeom>
          <a:solidFill>
            <a:srgbClr val="B176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TextBox 8">
            <a:extLst>
              <a:ext uri="{FF2B5EF4-FFF2-40B4-BE49-F238E27FC236}">
                <a16:creationId xmlns:a16="http://schemas.microsoft.com/office/drawing/2014/main" id="{56014204-BCF4-99A7-6056-FCC6208018F9}"/>
              </a:ext>
            </a:extLst>
          </p:cNvPr>
          <p:cNvSpPr txBox="1">
            <a:spLocks noChangeArrowheads="1"/>
          </p:cNvSpPr>
          <p:nvPr/>
        </p:nvSpPr>
        <p:spPr bwMode="auto">
          <a:xfrm>
            <a:off x="1449524" y="273813"/>
            <a:ext cx="9386116"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en-US" altLang="zh-CN" sz="3600" dirty="0">
                <a:solidFill>
                  <a:srgbClr val="002060"/>
                </a:solidFill>
                <a:latin typeface="Times" panose="020B0500000000000000" pitchFamily="34" charset="0"/>
                <a:ea typeface="Times" panose="020B0500000000000000" pitchFamily="34" charset="0"/>
                <a:cs typeface="Times" panose="020B0500000000000000" pitchFamily="34" charset="0"/>
                <a:sym typeface="Arial" panose="020B0604020202020204" pitchFamily="34" charset="0"/>
              </a:rPr>
              <a:t>II/ NHÂN TỐ SINH THÁI CỦA MÔI TRƯỜNG</a:t>
            </a:r>
            <a:endParaRPr lang="zh-CN" altLang="en-US" sz="3600" dirty="0">
              <a:solidFill>
                <a:srgbClr val="002060"/>
              </a:solidFill>
              <a:latin typeface="Times" panose="020B0500000000000000" pitchFamily="34" charset="0"/>
              <a:ea typeface="Times" panose="020B0500000000000000" pitchFamily="34" charset="0"/>
              <a:cs typeface="Times" panose="020B0500000000000000" pitchFamily="34" charset="0"/>
              <a:sym typeface="Arial" panose="020B0604020202020204" pitchFamily="34" charset="0"/>
            </a:endParaRPr>
          </a:p>
        </p:txBody>
      </p:sp>
      <p:sp>
        <p:nvSpPr>
          <p:cNvPr id="5" name="TextBox 4">
            <a:extLst>
              <a:ext uri="{FF2B5EF4-FFF2-40B4-BE49-F238E27FC236}">
                <a16:creationId xmlns:a16="http://schemas.microsoft.com/office/drawing/2014/main" id="{CD9E575D-5CD5-C8DC-F133-1B4D753E5738}"/>
              </a:ext>
            </a:extLst>
          </p:cNvPr>
          <p:cNvSpPr txBox="1"/>
          <p:nvPr/>
        </p:nvSpPr>
        <p:spPr>
          <a:xfrm>
            <a:off x="946996" y="1104034"/>
            <a:ext cx="10391171" cy="1120243"/>
          </a:xfrm>
          <a:prstGeom prst="rect">
            <a:avLst/>
          </a:prstGeom>
          <a:noFill/>
          <a:ln w="28575">
            <a:solidFill>
              <a:schemeClr val="tx1"/>
            </a:solidFill>
            <a:prstDash val="lgDashDot"/>
          </a:ln>
        </p:spPr>
        <p:txBody>
          <a:bodyPr wrap="square">
            <a:spAutoFit/>
          </a:bodyPr>
          <a:lstStyle/>
          <a:p>
            <a:pPr indent="180340" algn="just">
              <a:lnSpc>
                <a:spcPct val="107000"/>
              </a:lnSpc>
              <a:spcAft>
                <a:spcPts val="800"/>
              </a:spcAft>
            </a:pPr>
            <a:r>
              <a:rPr lang="en-US" sz="32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Nhân</a:t>
            </a:r>
            <a:r>
              <a:rPr lang="en-US" sz="32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tố</a:t>
            </a:r>
            <a:r>
              <a:rPr lang="en-US" sz="32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vô</a:t>
            </a:r>
            <a:r>
              <a:rPr lang="en-US" sz="32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32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32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nhân</a:t>
            </a:r>
            <a:r>
              <a:rPr lang="en-US" sz="32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tố</a:t>
            </a:r>
            <a:r>
              <a:rPr lang="en-US" sz="32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hữu</a:t>
            </a:r>
            <a:r>
              <a:rPr lang="en-US" sz="32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32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ảnh</a:t>
            </a:r>
            <a:r>
              <a:rPr lang="en-US" sz="32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hưởng</a:t>
            </a:r>
            <a:r>
              <a:rPr lang="en-US" sz="32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như</a:t>
            </a:r>
            <a:r>
              <a:rPr lang="en-US" sz="32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thế</a:t>
            </a:r>
            <a:r>
              <a:rPr lang="en-US" sz="32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32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tới</a:t>
            </a:r>
            <a:r>
              <a:rPr lang="en-US" sz="32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đời</a:t>
            </a:r>
            <a:r>
              <a:rPr lang="en-US" sz="32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sống</a:t>
            </a:r>
            <a:r>
              <a:rPr lang="en-US" sz="32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32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32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Cho </a:t>
            </a:r>
            <a:r>
              <a:rPr lang="en-US" sz="32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ví</a:t>
            </a:r>
            <a:r>
              <a:rPr lang="en-US" sz="32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dụ</a:t>
            </a:r>
            <a:r>
              <a:rPr lang="en-US" sz="32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3386128C-5DFE-8C08-D61E-1753E283429E}"/>
              </a:ext>
            </a:extLst>
          </p:cNvPr>
          <p:cNvSpPr txBox="1"/>
          <p:nvPr/>
        </p:nvSpPr>
        <p:spPr>
          <a:xfrm>
            <a:off x="946996" y="2237309"/>
            <a:ext cx="10648086" cy="4349909"/>
          </a:xfrm>
          <a:prstGeom prst="rect">
            <a:avLst/>
          </a:prstGeom>
          <a:noFill/>
        </p:spPr>
        <p:txBody>
          <a:bodyPr wrap="square">
            <a:spAutoFit/>
          </a:bodyPr>
          <a:lstStyle/>
          <a:p>
            <a:pPr lvl="0" algn="just">
              <a:spcAft>
                <a:spcPts val="800"/>
              </a:spcAft>
            </a:pPr>
            <a:r>
              <a:rPr lang="vi-VN" sz="2400" b="1" dirty="0">
                <a:effectLst/>
                <a:latin typeface="Times New Roman" panose="02020603050405020304" pitchFamily="18" charset="0"/>
                <a:ea typeface="Calibri" panose="020F0502020204030204" pitchFamily="34" charset="0"/>
                <a:cs typeface="Times New Roman" panose="02020603050405020304" pitchFamily="18" charset="0"/>
              </a:rPr>
              <a:t>Ảnh hưởng của các nhân tố vô sinh</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indent="810260" algn="just">
              <a:spcAft>
                <a:spcPts val="800"/>
              </a:spcAft>
            </a:pP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 Là những nhân tố vật lí, hóa học của môi trường; các nhân tố này tác động đến đặc điểm hình thái, chức năng sinh lí và tập tính của sinh vật.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100330" marR="74930" indent="640080" algn="just">
              <a:spcBef>
                <a:spcPts val="600"/>
              </a:spcBef>
              <a:spcAft>
                <a:spcPts val="600"/>
              </a:spcAft>
            </a:pP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 Ví dụ: Ở thực vật, ánh sáng ảnh hưởng tới quang hợp, hô hấp, ảnh hưởng tới hình thái của cây như là tính hướng sáng,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lvl="0" algn="just">
              <a:spcAft>
                <a:spcPts val="800"/>
              </a:spcAft>
            </a:pPr>
            <a:r>
              <a:rPr lang="vi-VN" sz="2400" b="1" dirty="0">
                <a:effectLst/>
                <a:latin typeface="Times New Roman" panose="02020603050405020304" pitchFamily="18" charset="0"/>
                <a:ea typeface="Calibri" panose="020F0502020204030204" pitchFamily="34" charset="0"/>
                <a:cs typeface="Times New Roman" panose="02020603050405020304" pitchFamily="18" charset="0"/>
              </a:rPr>
              <a:t>Ảnh hưởng của các nhân tố hữu sinh</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 Là các nhân tố sống tác động đến sinh vật; các nhân tố này tạo nên mối quan hệ giữa các sinh vật trong môi trường (quan hệ hỗ trợ, cạnh tranh hoặc đối địch).</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2400" kern="0" dirty="0">
                <a:effectLst/>
                <a:latin typeface="Times New Roman" panose="02020603050405020304" pitchFamily="18" charset="0"/>
                <a:ea typeface="Calibri" panose="020F0502020204030204" pitchFamily="34" charset="0"/>
              </a:rPr>
              <a:t>	</a:t>
            </a:r>
            <a:r>
              <a:rPr lang="vi-VN" sz="2400" kern="0" dirty="0">
                <a:effectLst/>
                <a:latin typeface="Times New Roman" panose="02020603050405020304" pitchFamily="18" charset="0"/>
                <a:ea typeface="Calibri" panose="020F0502020204030204" pitchFamily="34" charset="0"/>
              </a:rPr>
              <a:t>- Ví dụ: Hỗ trợ cùng loài: những con trâu sống thành đàn để bảo vệ con non, con già yếu tốt hơn, …</a:t>
            </a:r>
            <a:endParaRPr lang="en-US" sz="2400" dirty="0"/>
          </a:p>
        </p:txBody>
      </p:sp>
    </p:spTree>
    <p:extLst>
      <p:ext uri="{BB962C8B-B14F-4D97-AF65-F5344CB8AC3E}">
        <p14:creationId xmlns:p14="http://schemas.microsoft.com/office/powerpoint/2010/main" val="400336897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a:extLst>
              <a:ext uri="{FF2B5EF4-FFF2-40B4-BE49-F238E27FC236}">
                <a16:creationId xmlns:a16="http://schemas.microsoft.com/office/drawing/2014/main" id="{84C0791A-6676-4043-BBF1-DD2993D19C98}"/>
              </a:ext>
            </a:extLst>
          </p:cNvPr>
          <p:cNvSpPr/>
          <p:nvPr/>
        </p:nvSpPr>
        <p:spPr>
          <a:xfrm flipV="1">
            <a:off x="0" y="943063"/>
            <a:ext cx="12190413" cy="45719"/>
          </a:xfrm>
          <a:prstGeom prst="rect">
            <a:avLst/>
          </a:prstGeom>
          <a:solidFill>
            <a:srgbClr val="B176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Picture 2" descr="App Insights: Tập viết chữ đẹp | Apptopia">
            <a:extLst>
              <a:ext uri="{FF2B5EF4-FFF2-40B4-BE49-F238E27FC236}">
                <a16:creationId xmlns:a16="http://schemas.microsoft.com/office/drawing/2014/main" id="{3EF4FF45-1B35-D927-E267-246C1771374A}"/>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4373" b="20723"/>
          <a:stretch/>
        </p:blipFill>
        <p:spPr bwMode="auto">
          <a:xfrm>
            <a:off x="0" y="1091510"/>
            <a:ext cx="1008629" cy="65464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8">
            <a:extLst>
              <a:ext uri="{FF2B5EF4-FFF2-40B4-BE49-F238E27FC236}">
                <a16:creationId xmlns:a16="http://schemas.microsoft.com/office/drawing/2014/main" id="{56014204-BCF4-99A7-6056-FCC6208018F9}"/>
              </a:ext>
            </a:extLst>
          </p:cNvPr>
          <p:cNvSpPr txBox="1">
            <a:spLocks noChangeArrowheads="1"/>
          </p:cNvSpPr>
          <p:nvPr/>
        </p:nvSpPr>
        <p:spPr bwMode="auto">
          <a:xfrm>
            <a:off x="1449524" y="273813"/>
            <a:ext cx="9386116"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en-US" altLang="zh-CN" sz="3600" dirty="0">
                <a:solidFill>
                  <a:srgbClr val="002060"/>
                </a:solidFill>
                <a:latin typeface="Times" panose="020B0500000000000000" pitchFamily="34" charset="0"/>
                <a:ea typeface="Times" panose="020B0500000000000000" pitchFamily="34" charset="0"/>
                <a:cs typeface="Times" panose="020B0500000000000000" pitchFamily="34" charset="0"/>
                <a:sym typeface="Arial" panose="020B0604020202020204" pitchFamily="34" charset="0"/>
              </a:rPr>
              <a:t>II/ NHÂN TỐ SINH THÁI CỦA MÔI TRƯỜNG</a:t>
            </a:r>
            <a:endParaRPr lang="zh-CN" altLang="en-US" sz="3600" dirty="0">
              <a:solidFill>
                <a:srgbClr val="002060"/>
              </a:solidFill>
              <a:latin typeface="Times" panose="020B0500000000000000" pitchFamily="34" charset="0"/>
              <a:ea typeface="Times" panose="020B0500000000000000" pitchFamily="34" charset="0"/>
              <a:cs typeface="Times" panose="020B0500000000000000" pitchFamily="34" charset="0"/>
              <a:sym typeface="Arial" panose="020B0604020202020204" pitchFamily="34" charset="0"/>
            </a:endParaRPr>
          </a:p>
        </p:txBody>
      </p:sp>
      <p:sp>
        <p:nvSpPr>
          <p:cNvPr id="6" name="TextBox 5">
            <a:extLst>
              <a:ext uri="{FF2B5EF4-FFF2-40B4-BE49-F238E27FC236}">
                <a16:creationId xmlns:a16="http://schemas.microsoft.com/office/drawing/2014/main" id="{053D647B-7599-0E81-1E07-4AF7142092A7}"/>
              </a:ext>
            </a:extLst>
          </p:cNvPr>
          <p:cNvSpPr txBox="1"/>
          <p:nvPr/>
        </p:nvSpPr>
        <p:spPr>
          <a:xfrm>
            <a:off x="925975" y="1210466"/>
            <a:ext cx="11053822" cy="4951805"/>
          </a:xfrm>
          <a:prstGeom prst="rect">
            <a:avLst/>
          </a:prstGeom>
          <a:noFill/>
        </p:spPr>
        <p:txBody>
          <a:bodyPr wrap="square">
            <a:spAutoFit/>
          </a:bodyPr>
          <a:lstStyle/>
          <a:p>
            <a:pPr lvl="0">
              <a:lnSpc>
                <a:spcPct val="107000"/>
              </a:lnSpc>
            </a:pP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Ảnh</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hưởng</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nhân</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tố</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thái</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đến</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lphaLcParenR"/>
            </a:pPr>
            <a:r>
              <a:rPr lang="en-US" sz="2400" b="1" i="1" dirty="0" err="1">
                <a:effectLst/>
                <a:latin typeface="Times New Roman" panose="02020603050405020304" pitchFamily="18" charset="0"/>
                <a:ea typeface="Calibri" panose="020F0502020204030204" pitchFamily="34" charset="0"/>
                <a:cs typeface="Times New Roman" panose="02020603050405020304" pitchFamily="18" charset="0"/>
              </a:rPr>
              <a:t>Ảnh</a:t>
            </a:r>
            <a:r>
              <a:rPr lang="en-US" sz="2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latin typeface="Times New Roman" panose="02020603050405020304" pitchFamily="18" charset="0"/>
                <a:ea typeface="Calibri" panose="020F0502020204030204" pitchFamily="34" charset="0"/>
                <a:cs typeface="Times New Roman" panose="02020603050405020304" pitchFamily="18" charset="0"/>
              </a:rPr>
              <a:t>hưởng</a:t>
            </a:r>
            <a:r>
              <a:rPr lang="en-US" sz="2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latin typeface="Times New Roman" panose="02020603050405020304" pitchFamily="18" charset="0"/>
                <a:ea typeface="Calibri" panose="020F0502020204030204" pitchFamily="34" charset="0"/>
                <a:cs typeface="Times New Roman" panose="02020603050405020304" pitchFamily="18" charset="0"/>
              </a:rPr>
              <a:t>nhân</a:t>
            </a:r>
            <a:r>
              <a:rPr lang="en-US" sz="2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latin typeface="Times New Roman" panose="02020603050405020304" pitchFamily="18" charset="0"/>
                <a:ea typeface="Calibri" panose="020F0502020204030204" pitchFamily="34" charset="0"/>
                <a:cs typeface="Times New Roman" panose="02020603050405020304" pitchFamily="18" charset="0"/>
              </a:rPr>
              <a:t>tố</a:t>
            </a:r>
            <a:r>
              <a:rPr lang="en-US" sz="2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latin typeface="Times New Roman" panose="02020603050405020304" pitchFamily="18" charset="0"/>
                <a:ea typeface="Calibri" panose="020F0502020204030204" pitchFamily="34" charset="0"/>
                <a:cs typeface="Times New Roman" panose="02020603050405020304" pitchFamily="18" charset="0"/>
              </a:rPr>
              <a:t>vô</a:t>
            </a:r>
            <a:r>
              <a:rPr lang="en-US" sz="2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latin typeface="Times New Roman" panose="02020603050405020304" pitchFamily="18" charset="0"/>
                <a:ea typeface="Calibri" panose="020F0502020204030204" pitchFamily="34" charset="0"/>
                <a:cs typeface="Times New Roman" panose="02020603050405020304" pitchFamily="18" charset="0"/>
              </a:rPr>
              <a:t>sinh</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indent="810260">
              <a:lnSpc>
                <a:spcPct val="107000"/>
              </a:lnSpc>
              <a:spcAft>
                <a:spcPts val="80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Là những nhân tố vật lí, hóa học của môi trường; các nhân tố này tác động đến đặc điểm hình thái, chức năng sinh lí và tập tính của sinh vật.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100330" marR="74930" indent="640080" algn="just">
              <a:lnSpc>
                <a:spcPct val="107000"/>
              </a:lnSpc>
              <a:spcBef>
                <a:spcPts val="600"/>
              </a:spcBef>
              <a:spcAft>
                <a:spcPts val="600"/>
              </a:spcAft>
            </a:pP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 Ví dụ: </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Ở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thực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vật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á</a:t>
            </a:r>
            <a:r>
              <a:rPr lang="vi-VN" sz="2400" dirty="0" err="1">
                <a:effectLst/>
                <a:latin typeface="Times New Roman" panose="02020603050405020304" pitchFamily="18" charset="0"/>
                <a:ea typeface="Calibri" panose="020F0502020204030204" pitchFamily="34" charset="0"/>
                <a:cs typeface="Times New Roman" panose="02020603050405020304" pitchFamily="18" charset="0"/>
              </a:rPr>
              <a:t>nh</a:t>
            </a: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 sáng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ảnh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hưởng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tới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quang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hợp</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hô</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hấp</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ảnh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hưởng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tới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hình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thái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cây</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như</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tính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hướng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sáng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spcAft>
                <a:spcPts val="800"/>
              </a:spcAft>
            </a:pPr>
            <a:r>
              <a:rPr lang="en-US" sz="2400" b="1" i="1" dirty="0">
                <a:effectLst/>
                <a:latin typeface="Times New Roman" panose="02020603050405020304" pitchFamily="18" charset="0"/>
                <a:ea typeface="Calibri" panose="020F0502020204030204" pitchFamily="34" charset="0"/>
                <a:cs typeface="Times New Roman" panose="02020603050405020304" pitchFamily="18" charset="0"/>
              </a:rPr>
              <a:t>b) </a:t>
            </a:r>
            <a:r>
              <a:rPr lang="en-US" sz="2400" b="1" i="1" dirty="0" err="1">
                <a:effectLst/>
                <a:latin typeface="Times New Roman" panose="02020603050405020304" pitchFamily="18" charset="0"/>
                <a:ea typeface="Calibri" panose="020F0502020204030204" pitchFamily="34" charset="0"/>
                <a:cs typeface="Times New Roman" panose="02020603050405020304" pitchFamily="18" charset="0"/>
              </a:rPr>
              <a:t>Ảnh</a:t>
            </a:r>
            <a:r>
              <a:rPr lang="en-US" sz="2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latin typeface="Times New Roman" panose="02020603050405020304" pitchFamily="18" charset="0"/>
                <a:ea typeface="Calibri" panose="020F0502020204030204" pitchFamily="34" charset="0"/>
                <a:cs typeface="Times New Roman" panose="02020603050405020304" pitchFamily="18" charset="0"/>
              </a:rPr>
              <a:t>hưởng</a:t>
            </a:r>
            <a:r>
              <a:rPr lang="en-US" sz="2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latin typeface="Times New Roman" panose="02020603050405020304" pitchFamily="18" charset="0"/>
                <a:ea typeface="Calibri" panose="020F0502020204030204" pitchFamily="34" charset="0"/>
                <a:cs typeface="Times New Roman" panose="02020603050405020304" pitchFamily="18" charset="0"/>
              </a:rPr>
              <a:t>nhân</a:t>
            </a:r>
            <a:r>
              <a:rPr lang="en-US" sz="2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latin typeface="Times New Roman" panose="02020603050405020304" pitchFamily="18" charset="0"/>
                <a:ea typeface="Calibri" panose="020F0502020204030204" pitchFamily="34" charset="0"/>
                <a:cs typeface="Times New Roman" panose="02020603050405020304" pitchFamily="18" charset="0"/>
              </a:rPr>
              <a:t>tố</a:t>
            </a:r>
            <a:r>
              <a:rPr lang="en-US" sz="2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latin typeface="Times New Roman" panose="02020603050405020304" pitchFamily="18" charset="0"/>
                <a:ea typeface="Calibri" panose="020F0502020204030204" pitchFamily="34" charset="0"/>
                <a:cs typeface="Times New Roman" panose="02020603050405020304" pitchFamily="18" charset="0"/>
              </a:rPr>
              <a:t>hữu</a:t>
            </a:r>
            <a:r>
              <a:rPr lang="en-US" sz="2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latin typeface="Times New Roman" panose="02020603050405020304" pitchFamily="18" charset="0"/>
                <a:ea typeface="Calibri" panose="020F0502020204030204" pitchFamily="34" charset="0"/>
                <a:cs typeface="Times New Roman" panose="02020603050405020304" pitchFamily="18" charset="0"/>
              </a:rPr>
              <a:t>sinh</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t>
            </a: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 Là các nhân tố sống tác động đến sinh vật; các nhân tố này tạo nên mối quan hệ giữa các sinh vật trong môi trường (quan hệ hỗ trợ, cạnh tranh hoặc đối địch).</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r>
              <a:rPr lang="en-US" sz="2400" kern="0" dirty="0">
                <a:effectLst/>
                <a:latin typeface="Times New Roman" panose="02020603050405020304" pitchFamily="18" charset="0"/>
                <a:ea typeface="Calibri" panose="020F0502020204030204" pitchFamily="34" charset="0"/>
              </a:rPr>
              <a:t>	</a:t>
            </a:r>
            <a:r>
              <a:rPr lang="vi-VN" sz="2400" kern="0" dirty="0">
                <a:effectLst/>
                <a:latin typeface="Times New Roman" panose="02020603050405020304" pitchFamily="18" charset="0"/>
                <a:ea typeface="Calibri" panose="020F0502020204030204" pitchFamily="34" charset="0"/>
              </a:rPr>
              <a:t>- Ví dụ: Hỗ trợ </a:t>
            </a:r>
            <a:r>
              <a:rPr lang="en-US" sz="2400" kern="0" dirty="0" err="1">
                <a:effectLst/>
                <a:latin typeface="Times New Roman" panose="02020603050405020304" pitchFamily="18" charset="0"/>
                <a:ea typeface="Calibri" panose="020F0502020204030204" pitchFamily="34" charset="0"/>
              </a:rPr>
              <a:t>cùng</a:t>
            </a:r>
            <a:r>
              <a:rPr lang="en-US" sz="2400" kern="0" dirty="0">
                <a:effectLst/>
                <a:latin typeface="Times New Roman" panose="02020603050405020304" pitchFamily="18" charset="0"/>
                <a:ea typeface="Calibri" panose="020F0502020204030204" pitchFamily="34" charset="0"/>
              </a:rPr>
              <a:t> </a:t>
            </a:r>
            <a:r>
              <a:rPr lang="en-US" sz="2400" kern="0" dirty="0" err="1">
                <a:effectLst/>
                <a:latin typeface="Times New Roman" panose="02020603050405020304" pitchFamily="18" charset="0"/>
                <a:ea typeface="Calibri" panose="020F0502020204030204" pitchFamily="34" charset="0"/>
              </a:rPr>
              <a:t>loài</a:t>
            </a:r>
            <a:r>
              <a:rPr lang="en-US" sz="2400" kern="0" dirty="0">
                <a:effectLst/>
                <a:latin typeface="Times New Roman" panose="02020603050405020304" pitchFamily="18" charset="0"/>
                <a:ea typeface="Calibri" panose="020F0502020204030204" pitchFamily="34" charset="0"/>
              </a:rPr>
              <a:t>: </a:t>
            </a:r>
            <a:r>
              <a:rPr lang="vi-VN" sz="2400" kern="0" dirty="0">
                <a:effectLst/>
                <a:latin typeface="Times New Roman" panose="02020603050405020304" pitchFamily="18" charset="0"/>
                <a:ea typeface="Calibri" panose="020F0502020204030204" pitchFamily="34" charset="0"/>
              </a:rPr>
              <a:t>những con trâu sống thành đàn để bảo vệ con non, con già yếu tốt hơn</a:t>
            </a:r>
            <a:r>
              <a:rPr lang="en-US" sz="2400" kern="0" dirty="0">
                <a:effectLst/>
                <a:latin typeface="Times New Roman" panose="02020603050405020304" pitchFamily="18" charset="0"/>
                <a:ea typeface="Calibri" panose="020F0502020204030204" pitchFamily="34" charset="0"/>
              </a:rPr>
              <a:t>, …</a:t>
            </a:r>
            <a:endParaRPr lang="en-US" sz="2400" dirty="0"/>
          </a:p>
        </p:txBody>
      </p:sp>
    </p:spTree>
    <p:extLst>
      <p:ext uri="{BB962C8B-B14F-4D97-AF65-F5344CB8AC3E}">
        <p14:creationId xmlns:p14="http://schemas.microsoft.com/office/powerpoint/2010/main" val="53889262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F2E50546-E1AA-B60E-0DC5-2B894365A1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21779"/>
            <a:ext cx="12190413" cy="6857107"/>
          </a:xfrm>
          <a:prstGeom prst="rect">
            <a:avLst/>
          </a:prstGeom>
        </p:spPr>
      </p:pic>
      <p:grpSp>
        <p:nvGrpSpPr>
          <p:cNvPr id="3" name="组合 34">
            <a:extLst>
              <a:ext uri="{FF2B5EF4-FFF2-40B4-BE49-F238E27FC236}">
                <a16:creationId xmlns:a16="http://schemas.microsoft.com/office/drawing/2014/main" id="{679963DC-4A03-73C1-5AB4-73BA1D346B83}"/>
              </a:ext>
            </a:extLst>
          </p:cNvPr>
          <p:cNvGrpSpPr/>
          <p:nvPr/>
        </p:nvGrpSpPr>
        <p:grpSpPr>
          <a:xfrm>
            <a:off x="2692706" y="2083480"/>
            <a:ext cx="6185077" cy="885865"/>
            <a:chOff x="6268539" y="2579384"/>
            <a:chExt cx="5231097" cy="508760"/>
          </a:xfrm>
          <a:solidFill>
            <a:srgbClr val="3E8F9A"/>
          </a:solidFill>
        </p:grpSpPr>
        <p:sp>
          <p:nvSpPr>
            <p:cNvPr id="4" name="Freeform 10">
              <a:extLst>
                <a:ext uri="{FF2B5EF4-FFF2-40B4-BE49-F238E27FC236}">
                  <a16:creationId xmlns:a16="http://schemas.microsoft.com/office/drawing/2014/main" id="{63800D47-C357-BEEC-6A67-41D794367310}"/>
                </a:ext>
              </a:extLst>
            </p:cNvPr>
            <p:cNvSpPr>
              <a:spLocks/>
            </p:cNvSpPr>
            <p:nvPr/>
          </p:nvSpPr>
          <p:spPr bwMode="auto">
            <a:xfrm>
              <a:off x="7046723" y="2579384"/>
              <a:ext cx="4452913" cy="508760"/>
            </a:xfrm>
            <a:custGeom>
              <a:avLst/>
              <a:gdLst>
                <a:gd name="T0" fmla="*/ 97 w 8676"/>
                <a:gd name="T1" fmla="*/ 0 h 884"/>
                <a:gd name="T2" fmla="*/ 8475 w 8676"/>
                <a:gd name="T3" fmla="*/ 0 h 884"/>
                <a:gd name="T4" fmla="*/ 8676 w 8676"/>
                <a:gd name="T5" fmla="*/ 202 h 884"/>
                <a:gd name="T6" fmla="*/ 8676 w 8676"/>
                <a:gd name="T7" fmla="*/ 788 h 884"/>
                <a:gd name="T8" fmla="*/ 8579 w 8676"/>
                <a:gd name="T9" fmla="*/ 884 h 884"/>
                <a:gd name="T10" fmla="*/ 97 w 8676"/>
                <a:gd name="T11" fmla="*/ 884 h 884"/>
                <a:gd name="T12" fmla="*/ 0 w 8676"/>
                <a:gd name="T13" fmla="*/ 788 h 884"/>
                <a:gd name="T14" fmla="*/ 0 w 8676"/>
                <a:gd name="T15" fmla="*/ 96 h 884"/>
                <a:gd name="T16" fmla="*/ 97 w 8676"/>
                <a:gd name="T17" fmla="*/ 0 h 8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76" h="884">
                  <a:moveTo>
                    <a:pt x="97" y="0"/>
                  </a:moveTo>
                  <a:lnTo>
                    <a:pt x="8475" y="0"/>
                  </a:lnTo>
                  <a:lnTo>
                    <a:pt x="8676" y="202"/>
                  </a:lnTo>
                  <a:lnTo>
                    <a:pt x="8676" y="788"/>
                  </a:lnTo>
                  <a:cubicBezTo>
                    <a:pt x="8676" y="841"/>
                    <a:pt x="8632" y="884"/>
                    <a:pt x="8579" y="884"/>
                  </a:cubicBezTo>
                  <a:lnTo>
                    <a:pt x="97" y="884"/>
                  </a:lnTo>
                  <a:cubicBezTo>
                    <a:pt x="44" y="884"/>
                    <a:pt x="0" y="841"/>
                    <a:pt x="0" y="788"/>
                  </a:cubicBezTo>
                  <a:lnTo>
                    <a:pt x="0" y="96"/>
                  </a:lnTo>
                  <a:cubicBezTo>
                    <a:pt x="0" y="43"/>
                    <a:pt x="44" y="0"/>
                    <a:pt x="97" y="0"/>
                  </a:cubicBezTo>
                  <a:close/>
                </a:path>
              </a:pathLst>
            </a:custGeom>
            <a:noFill/>
            <a:ln w="10" cap="flat" cmpd="sng">
              <a:solidFill>
                <a:srgbClr val="B17656"/>
              </a:solidFill>
              <a:round/>
              <a:headEnd/>
              <a:tailEnd/>
            </a:ln>
          </p:spPr>
          <p:txBody>
            <a:bodyPr lIns="68562" tIns="34281" rIns="68562" bIns="34281"/>
            <a:lstStyle/>
            <a:p>
              <a:pPr algn="ctr"/>
              <a:endParaRPr lang="zh-CN" altLang="en-US" sz="3600" dirty="0">
                <a:solidFill>
                  <a:srgbClr val="002060"/>
                </a:solidFill>
                <a:latin typeface="Times" panose="020B0500000000000000" pitchFamily="34" charset="0"/>
                <a:ea typeface="Times" panose="020B0500000000000000" pitchFamily="34" charset="0"/>
                <a:cs typeface="Times" panose="020B0500000000000000" pitchFamily="34" charset="0"/>
              </a:endParaRPr>
            </a:p>
          </p:txBody>
        </p:sp>
        <p:sp>
          <p:nvSpPr>
            <p:cNvPr id="5" name="TextBox 105">
              <a:extLst>
                <a:ext uri="{FF2B5EF4-FFF2-40B4-BE49-F238E27FC236}">
                  <a16:creationId xmlns:a16="http://schemas.microsoft.com/office/drawing/2014/main" id="{44D6491B-769E-272E-94AA-A83A65B0C423}"/>
                </a:ext>
              </a:extLst>
            </p:cNvPr>
            <p:cNvSpPr txBox="1">
              <a:spLocks noChangeArrowheads="1"/>
            </p:cNvSpPr>
            <p:nvPr/>
          </p:nvSpPr>
          <p:spPr bwMode="auto">
            <a:xfrm rot="16200000">
              <a:off x="8821349" y="1679973"/>
              <a:ext cx="362335" cy="2269554"/>
            </a:xfrm>
            <a:prstGeom prst="rect">
              <a:avLst/>
            </a:prstGeom>
            <a:noFill/>
            <a:ln w="9525">
              <a:noFill/>
              <a:miter lim="800000"/>
              <a:headEnd/>
              <a:tailEnd/>
            </a:ln>
          </p:spPr>
          <p:txBody>
            <a:bodyPr vert="eaVert" wrap="none" lIns="68562" tIns="34281" rIns="68562" bIns="34281">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eaLnBrk="1" hangingPunct="1"/>
              <a:r>
                <a:rPr lang="en-US" altLang="zh-CN" sz="3200" dirty="0">
                  <a:solidFill>
                    <a:srgbClr val="002060"/>
                  </a:solidFill>
                  <a:latin typeface="Times" panose="020B0500000000000000" pitchFamily="34" charset="0"/>
                  <a:ea typeface="Times" panose="020B0500000000000000" pitchFamily="34" charset="0"/>
                  <a:cs typeface="Times" panose="020B0500000000000000" pitchFamily="34" charset="0"/>
                </a:rPr>
                <a:t>GIỚI HẠN SINH THÁI</a:t>
              </a:r>
              <a:endParaRPr lang="zh-CN" altLang="en-US" sz="3200" dirty="0">
                <a:solidFill>
                  <a:srgbClr val="002060"/>
                </a:solidFill>
                <a:latin typeface="Times" panose="020B0500000000000000" pitchFamily="34" charset="0"/>
                <a:ea typeface="Times" panose="020B0500000000000000" pitchFamily="34" charset="0"/>
                <a:cs typeface="Times" panose="020B0500000000000000" pitchFamily="34" charset="0"/>
              </a:endParaRPr>
            </a:p>
          </p:txBody>
        </p:sp>
        <p:sp>
          <p:nvSpPr>
            <p:cNvPr id="6" name="TextBox 106">
              <a:extLst>
                <a:ext uri="{FF2B5EF4-FFF2-40B4-BE49-F238E27FC236}">
                  <a16:creationId xmlns:a16="http://schemas.microsoft.com/office/drawing/2014/main" id="{2E545B96-51B7-54D7-265A-0265024C008A}"/>
                </a:ext>
              </a:extLst>
            </p:cNvPr>
            <p:cNvSpPr txBox="1">
              <a:spLocks noChangeArrowheads="1"/>
            </p:cNvSpPr>
            <p:nvPr/>
          </p:nvSpPr>
          <p:spPr bwMode="auto">
            <a:xfrm>
              <a:off x="6268539" y="2645238"/>
              <a:ext cx="629599" cy="357926"/>
            </a:xfrm>
            <a:prstGeom prst="rect">
              <a:avLst/>
            </a:prstGeom>
            <a:solidFill>
              <a:srgbClr val="B17656"/>
            </a:solidFill>
            <a:ln w="9525">
              <a:noFill/>
              <a:miter lim="800000"/>
              <a:headEnd/>
              <a:tailEnd/>
            </a:ln>
          </p:spPr>
          <p:txBody>
            <a:bodyPr wrap="square" lIns="68562" tIns="34281" rIns="68562" bIns="34281">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eaLnBrk="1" hangingPunct="1"/>
              <a:r>
                <a:rPr lang="en-US" altLang="zh-CN" sz="3600" dirty="0">
                  <a:solidFill>
                    <a:srgbClr val="002060"/>
                  </a:solidFill>
                  <a:latin typeface="华文新魏" panose="02010800040101010101" pitchFamily="2" charset="-122"/>
                  <a:ea typeface="华文新魏" panose="02010800040101010101" pitchFamily="2" charset="-122"/>
                </a:rPr>
                <a:t>III/</a:t>
              </a:r>
              <a:endParaRPr lang="zh-CN" altLang="en-US" sz="3600" dirty="0">
                <a:solidFill>
                  <a:srgbClr val="002060"/>
                </a:solidFill>
                <a:latin typeface="华文新魏" panose="02010800040101010101" pitchFamily="2" charset="-122"/>
                <a:ea typeface="华文新魏" panose="02010800040101010101" pitchFamily="2" charset="-122"/>
              </a:endParaRPr>
            </a:p>
          </p:txBody>
        </p:sp>
      </p:grpSp>
    </p:spTree>
    <p:extLst>
      <p:ext uri="{BB962C8B-B14F-4D97-AF65-F5344CB8AC3E}">
        <p14:creationId xmlns:p14="http://schemas.microsoft.com/office/powerpoint/2010/main" val="137414030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750"/>
                                        <p:tgtEl>
                                          <p:spTgt spid="2"/>
                                        </p:tgtEl>
                                      </p:cBhvr>
                                    </p:animEffect>
                                  </p:childTnLst>
                                </p:cTn>
                              </p:par>
                            </p:childTnLst>
                          </p:cTn>
                        </p:par>
                        <p:par>
                          <p:cTn id="8" fill="hold">
                            <p:stCondLst>
                              <p:cond delay="750"/>
                            </p:stCondLst>
                            <p:childTnLst>
                              <p:par>
                                <p:cTn id="9" presetID="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DB80647-0F82-8FE5-A5BE-159E470D625F}"/>
              </a:ext>
            </a:extLst>
          </p:cNvPr>
          <p:cNvSpPr/>
          <p:nvPr/>
        </p:nvSpPr>
        <p:spPr>
          <a:xfrm>
            <a:off x="2071868" y="0"/>
            <a:ext cx="7464359" cy="1817225"/>
          </a:xfrm>
          <a:prstGeom prst="rect">
            <a:avLst/>
          </a:prstGeom>
          <a:noFill/>
        </p:spPr>
        <p:txBody>
          <a:bodyPr wrap="none" lIns="91440" tIns="45720" rIns="91440" bIns="45720">
            <a:prstTxWarp prst="textChevronInverted">
              <a:avLst/>
            </a:prstTxWarp>
            <a:spAutoFit/>
          </a:bodyPr>
          <a:lstStyle/>
          <a:p>
            <a:pPr algn="ctr"/>
            <a:r>
              <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VUA TIẾNG VIỆT</a:t>
            </a:r>
          </a:p>
        </p:txBody>
      </p:sp>
      <p:sp>
        <p:nvSpPr>
          <p:cNvPr id="4" name="Rectangle: Rounded Corners 3">
            <a:extLst>
              <a:ext uri="{FF2B5EF4-FFF2-40B4-BE49-F238E27FC236}">
                <a16:creationId xmlns:a16="http://schemas.microsoft.com/office/drawing/2014/main" id="{4CA3DDC5-CF68-C085-3628-357833615E1A}"/>
              </a:ext>
            </a:extLst>
          </p:cNvPr>
          <p:cNvSpPr/>
          <p:nvPr/>
        </p:nvSpPr>
        <p:spPr>
          <a:xfrm>
            <a:off x="2773271" y="2639028"/>
            <a:ext cx="6643869" cy="1041722"/>
          </a:xfrm>
          <a:prstGeom prst="roundRect">
            <a:avLst>
              <a:gd name="adj" fmla="val 50000"/>
            </a:avLst>
          </a:prstGeom>
          <a:solidFill>
            <a:srgbClr val="892216"/>
          </a:solidFill>
          <a:ln>
            <a:solidFill>
              <a:srgbClr val="A4281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t>M/T/G/Ô/Ư/N/I/Ơ/R</a:t>
            </a:r>
          </a:p>
        </p:txBody>
      </p:sp>
      <p:sp>
        <p:nvSpPr>
          <p:cNvPr id="6" name="Rectangle: Rounded Corners 5">
            <a:extLst>
              <a:ext uri="{FF2B5EF4-FFF2-40B4-BE49-F238E27FC236}">
                <a16:creationId xmlns:a16="http://schemas.microsoft.com/office/drawing/2014/main" id="{A006CA10-FEEA-F72E-D272-8CB8CCE342E9}"/>
              </a:ext>
            </a:extLst>
          </p:cNvPr>
          <p:cNvSpPr/>
          <p:nvPr/>
        </p:nvSpPr>
        <p:spPr>
          <a:xfrm>
            <a:off x="2892358" y="4284562"/>
            <a:ext cx="6643869" cy="1041722"/>
          </a:xfrm>
          <a:prstGeom prst="roundRect">
            <a:avLst>
              <a:gd name="adj" fmla="val 50000"/>
            </a:avLst>
          </a:prstGeom>
          <a:solidFill>
            <a:srgbClr val="D28B1B"/>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t>MÔI TRƯỜNG</a:t>
            </a:r>
          </a:p>
        </p:txBody>
      </p:sp>
      <p:pic>
        <p:nvPicPr>
          <p:cNvPr id="135" name="y2meta.com-Đồng hồ đếm ngược 30 giây-(1080p)">
            <a:hlinkClick r:id="" action="ppaction://media"/>
            <a:extLst>
              <a:ext uri="{FF2B5EF4-FFF2-40B4-BE49-F238E27FC236}">
                <a16:creationId xmlns:a16="http://schemas.microsoft.com/office/drawing/2014/main" id="{7390BB3A-CBB8-4C14-C8D5-FED993238E1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467086" y="5326284"/>
            <a:ext cx="2723327" cy="1531716"/>
          </a:xfrm>
          <a:prstGeom prst="rect">
            <a:avLst/>
          </a:prstGeom>
        </p:spPr>
      </p:pic>
    </p:spTree>
    <p:extLst>
      <p:ext uri="{BB962C8B-B14F-4D97-AF65-F5344CB8AC3E}">
        <p14:creationId xmlns:p14="http://schemas.microsoft.com/office/powerpoint/2010/main" val="27786303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35900" fill="hold"/>
                                        <p:tgtEl>
                                          <p:spTgt spid="13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fill="hold" display="0">
                  <p:stCondLst>
                    <p:cond delay="indefinite"/>
                  </p:stCondLst>
                </p:cTn>
                <p:tgtEl>
                  <p:spTgt spid="135"/>
                </p:tgtEl>
              </p:cMediaNode>
            </p:video>
            <p:seq concurrent="1" nextAc="seek">
              <p:cTn id="18" restart="whenNotActive" fill="hold" evtFilter="cancelBubble" nodeType="interactiveSeq">
                <p:stCondLst>
                  <p:cond evt="onClick" delay="0">
                    <p:tgtEl>
                      <p:spTgt spid="135"/>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135"/>
                                        </p:tgtEl>
                                      </p:cBhvr>
                                    </p:cmd>
                                  </p:childTnLst>
                                </p:cTn>
                              </p:par>
                            </p:childTnLst>
                          </p:cTn>
                        </p:par>
                      </p:childTnLst>
                    </p:cTn>
                  </p:par>
                </p:childTnLst>
              </p:cTn>
              <p:nextCondLst>
                <p:cond evt="onClick" delay="0">
                  <p:tgtEl>
                    <p:spTgt spid="135"/>
                  </p:tgtEl>
                </p:cond>
              </p:nextCondLst>
            </p:seq>
          </p:childTnLst>
        </p:cTn>
      </p:par>
    </p:tnLst>
    <p:bldLst>
      <p:bldP spid="4" grpId="0" animBg="1"/>
      <p:bldP spid="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a:extLst>
              <a:ext uri="{FF2B5EF4-FFF2-40B4-BE49-F238E27FC236}">
                <a16:creationId xmlns:a16="http://schemas.microsoft.com/office/drawing/2014/main" id="{84C0791A-6676-4043-BBF1-DD2993D19C98}"/>
              </a:ext>
            </a:extLst>
          </p:cNvPr>
          <p:cNvSpPr/>
          <p:nvPr/>
        </p:nvSpPr>
        <p:spPr>
          <a:xfrm flipV="1">
            <a:off x="0" y="943063"/>
            <a:ext cx="12190413" cy="45719"/>
          </a:xfrm>
          <a:prstGeom prst="rect">
            <a:avLst/>
          </a:prstGeom>
          <a:solidFill>
            <a:srgbClr val="B176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TextBox 8">
            <a:extLst>
              <a:ext uri="{FF2B5EF4-FFF2-40B4-BE49-F238E27FC236}">
                <a16:creationId xmlns:a16="http://schemas.microsoft.com/office/drawing/2014/main" id="{56014204-BCF4-99A7-6056-FCC6208018F9}"/>
              </a:ext>
            </a:extLst>
          </p:cNvPr>
          <p:cNvSpPr txBox="1">
            <a:spLocks noChangeArrowheads="1"/>
          </p:cNvSpPr>
          <p:nvPr/>
        </p:nvSpPr>
        <p:spPr bwMode="auto">
          <a:xfrm>
            <a:off x="1449524" y="273813"/>
            <a:ext cx="9386116"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en-US" altLang="zh-CN" sz="3600" dirty="0">
                <a:solidFill>
                  <a:srgbClr val="002060"/>
                </a:solidFill>
                <a:latin typeface="Times" panose="020B0500000000000000" pitchFamily="34" charset="0"/>
                <a:ea typeface="Times" panose="020B0500000000000000" pitchFamily="34" charset="0"/>
                <a:cs typeface="Times" panose="020B0500000000000000" pitchFamily="34" charset="0"/>
                <a:sym typeface="Arial" panose="020B0604020202020204" pitchFamily="34" charset="0"/>
              </a:rPr>
              <a:t>III/ GIỚI HẠN SINH THÁI</a:t>
            </a:r>
            <a:endParaRPr lang="zh-CN" altLang="en-US" sz="3600" dirty="0">
              <a:solidFill>
                <a:srgbClr val="002060"/>
              </a:solidFill>
              <a:latin typeface="Times" panose="020B0500000000000000" pitchFamily="34" charset="0"/>
              <a:ea typeface="Times" panose="020B0500000000000000" pitchFamily="34" charset="0"/>
              <a:cs typeface="Times" panose="020B0500000000000000" pitchFamily="34" charset="0"/>
              <a:sym typeface="Arial" panose="020B0604020202020204" pitchFamily="34" charset="0"/>
            </a:endParaRPr>
          </a:p>
        </p:txBody>
      </p:sp>
      <p:sp>
        <p:nvSpPr>
          <p:cNvPr id="7" name="TextBox 6">
            <a:extLst>
              <a:ext uri="{FF2B5EF4-FFF2-40B4-BE49-F238E27FC236}">
                <a16:creationId xmlns:a16="http://schemas.microsoft.com/office/drawing/2014/main" id="{7B685890-9546-3D5B-F984-74013FC0B216}"/>
              </a:ext>
            </a:extLst>
          </p:cNvPr>
          <p:cNvSpPr txBox="1"/>
          <p:nvPr/>
        </p:nvSpPr>
        <p:spPr>
          <a:xfrm>
            <a:off x="706055" y="1249512"/>
            <a:ext cx="10532961" cy="1384995"/>
          </a:xfrm>
          <a:prstGeom prst="rect">
            <a:avLst/>
          </a:prstGeom>
          <a:noFill/>
        </p:spPr>
        <p:txBody>
          <a:bodyPr wrap="square">
            <a:spAutoFit/>
          </a:bodyPr>
          <a:lstStyle/>
          <a:p>
            <a:pPr lvl="0" algn="just">
              <a:spcBef>
                <a:spcPts val="600"/>
              </a:spcBef>
              <a:spcAft>
                <a:spcPts val="600"/>
              </a:spcAft>
              <a:buClr>
                <a:srgbClr val="C00000"/>
              </a:buClr>
            </a:pPr>
            <a:r>
              <a:rPr lang="en-US" sz="2800" b="0" kern="100" dirty="0">
                <a:solidFill>
                  <a:srgbClr val="000000"/>
                </a:solidFill>
                <a:effectLst/>
                <a:latin typeface="Times New Roman" panose="02020603050405020304" pitchFamily="18" charset="0"/>
                <a:ea typeface="Calibri" panose="020F0502020204030204" pitchFamily="34" charset="0"/>
              </a:rPr>
              <a:t>	Q</a:t>
            </a:r>
            <a:r>
              <a:rPr lang="vi-VN" sz="2800" b="0" kern="100" dirty="0" err="1">
                <a:solidFill>
                  <a:srgbClr val="000000"/>
                </a:solidFill>
                <a:effectLst/>
                <a:latin typeface="Times New Roman" panose="02020603050405020304" pitchFamily="18" charset="0"/>
                <a:ea typeface="Calibri" panose="020F0502020204030204" pitchFamily="34" charset="0"/>
              </a:rPr>
              <a:t>uan</a:t>
            </a:r>
            <a:r>
              <a:rPr lang="vi-VN" sz="2800" b="0" kern="100" dirty="0">
                <a:solidFill>
                  <a:srgbClr val="000000"/>
                </a:solidFill>
                <a:effectLst/>
                <a:latin typeface="Times New Roman" panose="02020603050405020304" pitchFamily="18" charset="0"/>
                <a:ea typeface="Calibri" panose="020F0502020204030204" pitchFamily="34" charset="0"/>
              </a:rPr>
              <a:t> sát</a:t>
            </a:r>
            <a:r>
              <a:rPr lang="en-US" sz="2800" b="0" kern="100" dirty="0">
                <a:solidFill>
                  <a:srgbClr val="000000"/>
                </a:solidFill>
                <a:effectLst/>
                <a:latin typeface="Times New Roman" panose="02020603050405020304" pitchFamily="18" charset="0"/>
                <a:ea typeface="Calibri" panose="020F0502020204030204" pitchFamily="34" charset="0"/>
              </a:rPr>
              <a:t> </a:t>
            </a:r>
            <a:r>
              <a:rPr lang="vi-VN" sz="2800" b="0" kern="100" dirty="0">
                <a:solidFill>
                  <a:srgbClr val="000000"/>
                </a:solidFill>
                <a:effectLst/>
                <a:latin typeface="Times New Roman" panose="02020603050405020304" pitchFamily="18" charset="0"/>
                <a:ea typeface="Calibri" panose="020F0502020204030204" pitchFamily="34" charset="0"/>
              </a:rPr>
              <a:t>hình </a:t>
            </a:r>
            <a:r>
              <a:rPr lang="en-US" sz="2800" b="0" kern="100" dirty="0" err="1">
                <a:solidFill>
                  <a:srgbClr val="000000"/>
                </a:solidFill>
                <a:effectLst/>
                <a:latin typeface="Times New Roman" panose="02020603050405020304" pitchFamily="18" charset="0"/>
                <a:ea typeface="Calibri" panose="020F0502020204030204" pitchFamily="34" charset="0"/>
              </a:rPr>
              <a:t>giới</a:t>
            </a:r>
            <a:r>
              <a:rPr lang="en-US" sz="2800" b="0" kern="100" dirty="0">
                <a:solidFill>
                  <a:srgbClr val="000000"/>
                </a:solidFill>
                <a:effectLst/>
                <a:latin typeface="Times New Roman" panose="02020603050405020304" pitchFamily="18" charset="0"/>
                <a:ea typeface="Calibri" panose="020F0502020204030204" pitchFamily="34" charset="0"/>
              </a:rPr>
              <a:t> </a:t>
            </a:r>
            <a:r>
              <a:rPr lang="en-US" sz="2800" b="0" kern="100" dirty="0" err="1">
                <a:solidFill>
                  <a:srgbClr val="000000"/>
                </a:solidFill>
                <a:effectLst/>
                <a:latin typeface="Times New Roman" panose="02020603050405020304" pitchFamily="18" charset="0"/>
                <a:ea typeface="Calibri" panose="020F0502020204030204" pitchFamily="34" charset="0"/>
              </a:rPr>
              <a:t>hạn</a:t>
            </a:r>
            <a:r>
              <a:rPr lang="en-US" sz="2800" b="0" kern="100" dirty="0">
                <a:solidFill>
                  <a:srgbClr val="000000"/>
                </a:solidFill>
                <a:effectLst/>
                <a:latin typeface="Times New Roman" panose="02020603050405020304" pitchFamily="18" charset="0"/>
                <a:ea typeface="Calibri" panose="020F0502020204030204" pitchFamily="34" charset="0"/>
              </a:rPr>
              <a:t> </a:t>
            </a:r>
            <a:r>
              <a:rPr lang="en-US" sz="2800" b="0" kern="100" dirty="0" err="1">
                <a:solidFill>
                  <a:srgbClr val="000000"/>
                </a:solidFill>
                <a:effectLst/>
                <a:latin typeface="Times New Roman" panose="02020603050405020304" pitchFamily="18" charset="0"/>
                <a:ea typeface="Calibri" panose="020F0502020204030204" pitchFamily="34" charset="0"/>
              </a:rPr>
              <a:t>chịu</a:t>
            </a:r>
            <a:r>
              <a:rPr lang="en-US" sz="2800" b="0" kern="100" dirty="0">
                <a:solidFill>
                  <a:srgbClr val="000000"/>
                </a:solidFill>
                <a:effectLst/>
                <a:latin typeface="Times New Roman" panose="02020603050405020304" pitchFamily="18" charset="0"/>
                <a:ea typeface="Calibri" panose="020F0502020204030204" pitchFamily="34" charset="0"/>
              </a:rPr>
              <a:t> </a:t>
            </a:r>
            <a:r>
              <a:rPr lang="en-US" sz="2800" b="0" kern="100" dirty="0" err="1">
                <a:solidFill>
                  <a:srgbClr val="000000"/>
                </a:solidFill>
                <a:effectLst/>
                <a:latin typeface="Times New Roman" panose="02020603050405020304" pitchFamily="18" charset="0"/>
                <a:ea typeface="Calibri" panose="020F0502020204030204" pitchFamily="34" charset="0"/>
              </a:rPr>
              <a:t>đựng</a:t>
            </a:r>
            <a:r>
              <a:rPr lang="en-US" sz="2800" b="0" kern="100" dirty="0">
                <a:solidFill>
                  <a:srgbClr val="000000"/>
                </a:solidFill>
                <a:effectLst/>
                <a:latin typeface="Times New Roman" panose="02020603050405020304" pitchFamily="18" charset="0"/>
                <a:ea typeface="Calibri" panose="020F0502020204030204" pitchFamily="34" charset="0"/>
              </a:rPr>
              <a:t> </a:t>
            </a:r>
            <a:r>
              <a:rPr lang="en-US" sz="2800" b="0" kern="100" dirty="0" err="1">
                <a:solidFill>
                  <a:srgbClr val="000000"/>
                </a:solidFill>
                <a:effectLst/>
                <a:latin typeface="Times New Roman" panose="02020603050405020304" pitchFamily="18" charset="0"/>
                <a:ea typeface="Calibri" panose="020F0502020204030204" pitchFamily="34" charset="0"/>
              </a:rPr>
              <a:t>về</a:t>
            </a:r>
            <a:r>
              <a:rPr lang="en-US" sz="2800" b="0" kern="100" dirty="0">
                <a:solidFill>
                  <a:srgbClr val="000000"/>
                </a:solidFill>
                <a:effectLst/>
                <a:latin typeface="Times New Roman" panose="02020603050405020304" pitchFamily="18" charset="0"/>
                <a:ea typeface="Calibri" panose="020F0502020204030204" pitchFamily="34" charset="0"/>
              </a:rPr>
              <a:t> </a:t>
            </a:r>
            <a:r>
              <a:rPr lang="en-US" sz="2800" b="0" kern="100" dirty="0" err="1">
                <a:solidFill>
                  <a:srgbClr val="000000"/>
                </a:solidFill>
                <a:effectLst/>
                <a:latin typeface="Times New Roman" panose="02020603050405020304" pitchFamily="18" charset="0"/>
                <a:ea typeface="Calibri" panose="020F0502020204030204" pitchFamily="34" charset="0"/>
              </a:rPr>
              <a:t>nhiệt</a:t>
            </a:r>
            <a:r>
              <a:rPr lang="en-US" sz="2800" b="0" kern="100" dirty="0">
                <a:solidFill>
                  <a:srgbClr val="000000"/>
                </a:solidFill>
                <a:effectLst/>
                <a:latin typeface="Times New Roman" panose="02020603050405020304" pitchFamily="18" charset="0"/>
                <a:ea typeface="Calibri" panose="020F0502020204030204" pitchFamily="34" charset="0"/>
              </a:rPr>
              <a:t> </a:t>
            </a:r>
            <a:r>
              <a:rPr lang="en-US" sz="2800" b="0" kern="100" dirty="0" err="1">
                <a:solidFill>
                  <a:srgbClr val="000000"/>
                </a:solidFill>
                <a:effectLst/>
                <a:latin typeface="Times New Roman" panose="02020603050405020304" pitchFamily="18" charset="0"/>
                <a:ea typeface="Calibri" panose="020F0502020204030204" pitchFamily="34" charset="0"/>
              </a:rPr>
              <a:t>độ</a:t>
            </a:r>
            <a:r>
              <a:rPr lang="en-US" sz="2800" b="0" kern="100" dirty="0">
                <a:solidFill>
                  <a:srgbClr val="000000"/>
                </a:solidFill>
                <a:effectLst/>
                <a:latin typeface="Times New Roman" panose="02020603050405020304" pitchFamily="18" charset="0"/>
                <a:ea typeface="Calibri" panose="020F0502020204030204" pitchFamily="34" charset="0"/>
              </a:rPr>
              <a:t> </a:t>
            </a:r>
            <a:r>
              <a:rPr lang="en-US" sz="2800" b="0" kern="100" dirty="0" err="1">
                <a:solidFill>
                  <a:srgbClr val="000000"/>
                </a:solidFill>
                <a:effectLst/>
                <a:latin typeface="Times New Roman" panose="02020603050405020304" pitchFamily="18" charset="0"/>
                <a:ea typeface="Calibri" panose="020F0502020204030204" pitchFamily="34" charset="0"/>
              </a:rPr>
              <a:t>của</a:t>
            </a:r>
            <a:r>
              <a:rPr lang="en-US" sz="2800" b="0" kern="100" dirty="0">
                <a:solidFill>
                  <a:srgbClr val="000000"/>
                </a:solidFill>
                <a:effectLst/>
                <a:latin typeface="Times New Roman" panose="02020603050405020304" pitchFamily="18" charset="0"/>
                <a:ea typeface="Calibri" panose="020F0502020204030204" pitchFamily="34" charset="0"/>
              </a:rPr>
              <a:t> </a:t>
            </a:r>
            <a:r>
              <a:rPr lang="en-US" sz="2800" b="0" kern="100" dirty="0" err="1">
                <a:solidFill>
                  <a:srgbClr val="000000"/>
                </a:solidFill>
                <a:effectLst/>
                <a:latin typeface="Times New Roman" panose="02020603050405020304" pitchFamily="18" charset="0"/>
                <a:ea typeface="Calibri" panose="020F0502020204030204" pitchFamily="34" charset="0"/>
              </a:rPr>
              <a:t>cá</a:t>
            </a:r>
            <a:r>
              <a:rPr lang="en-US" sz="2800" b="0" kern="100" dirty="0">
                <a:solidFill>
                  <a:srgbClr val="000000"/>
                </a:solidFill>
                <a:effectLst/>
                <a:latin typeface="Times New Roman" panose="02020603050405020304" pitchFamily="18" charset="0"/>
                <a:ea typeface="Calibri" panose="020F0502020204030204" pitchFamily="34" charset="0"/>
              </a:rPr>
              <a:t> </a:t>
            </a:r>
            <a:r>
              <a:rPr lang="en-US" sz="2800" b="0" kern="100" dirty="0" err="1">
                <a:solidFill>
                  <a:srgbClr val="000000"/>
                </a:solidFill>
                <a:effectLst/>
                <a:latin typeface="Times New Roman" panose="02020603050405020304" pitchFamily="18" charset="0"/>
                <a:ea typeface="Calibri" panose="020F0502020204030204" pitchFamily="34" charset="0"/>
              </a:rPr>
              <a:t>rô</a:t>
            </a:r>
            <a:r>
              <a:rPr lang="en-US" sz="2800" b="0" kern="100" dirty="0">
                <a:solidFill>
                  <a:srgbClr val="000000"/>
                </a:solidFill>
                <a:effectLst/>
                <a:latin typeface="Times New Roman" panose="02020603050405020304" pitchFamily="18" charset="0"/>
                <a:ea typeface="Calibri" panose="020F0502020204030204" pitchFamily="34" charset="0"/>
              </a:rPr>
              <a:t> phi ở </a:t>
            </a:r>
            <a:r>
              <a:rPr lang="en-US" sz="2800" b="0" kern="100" dirty="0" err="1">
                <a:solidFill>
                  <a:srgbClr val="000000"/>
                </a:solidFill>
                <a:effectLst/>
                <a:latin typeface="Times New Roman" panose="02020603050405020304" pitchFamily="18" charset="0"/>
                <a:ea typeface="Calibri" panose="020F0502020204030204" pitchFamily="34" charset="0"/>
              </a:rPr>
              <a:t>Việt</a:t>
            </a:r>
            <a:r>
              <a:rPr lang="en-US" sz="2800" b="0" kern="100" dirty="0">
                <a:solidFill>
                  <a:srgbClr val="000000"/>
                </a:solidFill>
                <a:effectLst/>
                <a:latin typeface="Times New Roman" panose="02020603050405020304" pitchFamily="18" charset="0"/>
                <a:ea typeface="Calibri" panose="020F0502020204030204" pitchFamily="34" charset="0"/>
              </a:rPr>
              <a:t> Nam</a:t>
            </a:r>
            <a:r>
              <a:rPr lang="vi-VN" sz="2800" b="0" kern="100" dirty="0">
                <a:solidFill>
                  <a:srgbClr val="000000"/>
                </a:solidFill>
                <a:effectLst/>
                <a:latin typeface="Times New Roman" panose="02020603050405020304" pitchFamily="18" charset="0"/>
                <a:ea typeface="Calibri" panose="020F0502020204030204" pitchFamily="34" charset="0"/>
              </a:rPr>
              <a:t>, </a:t>
            </a:r>
            <a:r>
              <a:rPr lang="en-US" sz="2800" b="0" kern="100" dirty="0" err="1">
                <a:solidFill>
                  <a:srgbClr val="000000"/>
                </a:solidFill>
                <a:effectLst/>
                <a:latin typeface="Times New Roman" panose="02020603050405020304" pitchFamily="18" charset="0"/>
                <a:ea typeface="Calibri" panose="020F0502020204030204" pitchFamily="34" charset="0"/>
              </a:rPr>
              <a:t>thảo</a:t>
            </a:r>
            <a:r>
              <a:rPr lang="en-US" sz="2800" b="0" kern="100" dirty="0">
                <a:solidFill>
                  <a:srgbClr val="000000"/>
                </a:solidFill>
                <a:effectLst/>
                <a:latin typeface="Times New Roman" panose="02020603050405020304" pitchFamily="18" charset="0"/>
                <a:ea typeface="Calibri" panose="020F0502020204030204" pitchFamily="34" charset="0"/>
              </a:rPr>
              <a:t> </a:t>
            </a:r>
            <a:r>
              <a:rPr lang="en-US" sz="2800" b="0" kern="100" dirty="0" err="1">
                <a:solidFill>
                  <a:srgbClr val="000000"/>
                </a:solidFill>
                <a:effectLst/>
                <a:latin typeface="Times New Roman" panose="02020603050405020304" pitchFamily="18" charset="0"/>
                <a:ea typeface="Calibri" panose="020F0502020204030204" pitchFamily="34" charset="0"/>
              </a:rPr>
              <a:t>luận</a:t>
            </a:r>
            <a:r>
              <a:rPr lang="en-US" sz="2800" b="0" kern="100" dirty="0">
                <a:solidFill>
                  <a:srgbClr val="000000"/>
                </a:solidFill>
                <a:effectLst/>
                <a:latin typeface="Times New Roman" panose="02020603050405020304" pitchFamily="18" charset="0"/>
                <a:ea typeface="Calibri" panose="020F0502020204030204" pitchFamily="34" charset="0"/>
              </a:rPr>
              <a:t> </a:t>
            </a:r>
            <a:r>
              <a:rPr lang="en-US" sz="2800" b="0" kern="100" dirty="0" err="1">
                <a:solidFill>
                  <a:srgbClr val="000000"/>
                </a:solidFill>
                <a:effectLst/>
                <a:latin typeface="Times New Roman" panose="02020603050405020304" pitchFamily="18" charset="0"/>
                <a:ea typeface="Calibri" panose="020F0502020204030204" pitchFamily="34" charset="0"/>
              </a:rPr>
              <a:t>nhóm</a:t>
            </a:r>
            <a:r>
              <a:rPr lang="en-US" sz="2800" b="0" kern="100" dirty="0">
                <a:solidFill>
                  <a:srgbClr val="000000"/>
                </a:solidFill>
                <a:effectLst/>
                <a:latin typeface="Times New Roman" panose="02020603050405020304" pitchFamily="18" charset="0"/>
                <a:ea typeface="Calibri" panose="020F0502020204030204" pitchFamily="34" charset="0"/>
              </a:rPr>
              <a:t> 4 HS, </a:t>
            </a:r>
            <a:r>
              <a:rPr lang="en-US" sz="2800" b="0" kern="100" dirty="0" err="1">
                <a:solidFill>
                  <a:srgbClr val="000000"/>
                </a:solidFill>
                <a:effectLst/>
                <a:latin typeface="Times New Roman" panose="02020603050405020304" pitchFamily="18" charset="0"/>
                <a:ea typeface="Calibri" panose="020F0502020204030204" pitchFamily="34" charset="0"/>
              </a:rPr>
              <a:t>trả</a:t>
            </a:r>
            <a:r>
              <a:rPr lang="en-US" sz="2800" b="0" kern="100" dirty="0">
                <a:solidFill>
                  <a:srgbClr val="000000"/>
                </a:solidFill>
                <a:effectLst/>
                <a:latin typeface="Times New Roman" panose="02020603050405020304" pitchFamily="18" charset="0"/>
                <a:ea typeface="Calibri" panose="020F0502020204030204" pitchFamily="34" charset="0"/>
              </a:rPr>
              <a:t> </a:t>
            </a:r>
            <a:r>
              <a:rPr lang="en-US" sz="2800" b="0" kern="100" dirty="0" err="1">
                <a:solidFill>
                  <a:srgbClr val="000000"/>
                </a:solidFill>
                <a:effectLst/>
                <a:latin typeface="Times New Roman" panose="02020603050405020304" pitchFamily="18" charset="0"/>
                <a:ea typeface="Calibri" panose="020F0502020204030204" pitchFamily="34" charset="0"/>
              </a:rPr>
              <a:t>lời</a:t>
            </a:r>
            <a:r>
              <a:rPr lang="en-US" sz="2800" b="0" kern="100" dirty="0">
                <a:solidFill>
                  <a:srgbClr val="000000"/>
                </a:solidFill>
                <a:effectLst/>
                <a:latin typeface="Times New Roman" panose="02020603050405020304" pitchFamily="18" charset="0"/>
                <a:ea typeface="Calibri" panose="020F0502020204030204" pitchFamily="34" charset="0"/>
              </a:rPr>
              <a:t> </a:t>
            </a:r>
            <a:r>
              <a:rPr lang="en-US" sz="2800" b="0" kern="100" dirty="0" err="1">
                <a:solidFill>
                  <a:srgbClr val="000000"/>
                </a:solidFill>
                <a:effectLst/>
                <a:latin typeface="Times New Roman" panose="02020603050405020304" pitchFamily="18" charset="0"/>
                <a:ea typeface="Calibri" panose="020F0502020204030204" pitchFamily="34" charset="0"/>
              </a:rPr>
              <a:t>yêu</a:t>
            </a:r>
            <a:r>
              <a:rPr lang="en-US" sz="2800" b="0" kern="100" dirty="0">
                <a:solidFill>
                  <a:srgbClr val="000000"/>
                </a:solidFill>
                <a:effectLst/>
                <a:latin typeface="Times New Roman" panose="02020603050405020304" pitchFamily="18" charset="0"/>
                <a:ea typeface="Calibri" panose="020F0502020204030204" pitchFamily="34" charset="0"/>
              </a:rPr>
              <a:t> </a:t>
            </a:r>
            <a:r>
              <a:rPr lang="en-US" sz="2800" b="0" kern="100" dirty="0" err="1">
                <a:solidFill>
                  <a:srgbClr val="000000"/>
                </a:solidFill>
                <a:effectLst/>
                <a:latin typeface="Times New Roman" panose="02020603050405020304" pitchFamily="18" charset="0"/>
                <a:ea typeface="Calibri" panose="020F0502020204030204" pitchFamily="34" charset="0"/>
              </a:rPr>
              <a:t>cầu</a:t>
            </a:r>
            <a:r>
              <a:rPr lang="en-US" sz="2800" b="0" kern="100" dirty="0">
                <a:solidFill>
                  <a:srgbClr val="000000"/>
                </a:solidFill>
                <a:effectLst/>
                <a:latin typeface="Times New Roman" panose="02020603050405020304" pitchFamily="18" charset="0"/>
                <a:ea typeface="Calibri" panose="020F0502020204030204" pitchFamily="34" charset="0"/>
              </a:rPr>
              <a:t> </a:t>
            </a:r>
            <a:r>
              <a:rPr lang="en-US" sz="2800" b="0" kern="100" dirty="0" err="1">
                <a:solidFill>
                  <a:srgbClr val="000000"/>
                </a:solidFill>
                <a:effectLst/>
                <a:latin typeface="Times New Roman" panose="02020603050405020304" pitchFamily="18" charset="0"/>
                <a:ea typeface="Calibri" panose="020F0502020204030204" pitchFamily="34" charset="0"/>
              </a:rPr>
              <a:t>của</a:t>
            </a:r>
            <a:r>
              <a:rPr lang="en-US" sz="2800" b="0" kern="100" dirty="0">
                <a:solidFill>
                  <a:srgbClr val="000000"/>
                </a:solidFill>
                <a:effectLst/>
                <a:latin typeface="Times New Roman" panose="02020603050405020304" pitchFamily="18" charset="0"/>
                <a:ea typeface="Calibri" panose="020F0502020204030204" pitchFamily="34" charset="0"/>
              </a:rPr>
              <a:t> </a:t>
            </a:r>
            <a:r>
              <a:rPr lang="en-US" sz="2800" b="0" kern="100" dirty="0" err="1">
                <a:solidFill>
                  <a:srgbClr val="000000"/>
                </a:solidFill>
                <a:effectLst/>
                <a:latin typeface="Times New Roman" panose="02020603050405020304" pitchFamily="18" charset="0"/>
                <a:ea typeface="Calibri" panose="020F0502020204030204" pitchFamily="34" charset="0"/>
              </a:rPr>
              <a:t>câu</a:t>
            </a:r>
            <a:r>
              <a:rPr lang="en-US" sz="2800" b="0" kern="100" dirty="0">
                <a:solidFill>
                  <a:srgbClr val="000000"/>
                </a:solidFill>
                <a:effectLst/>
                <a:latin typeface="Times New Roman" panose="02020603050405020304" pitchFamily="18" charset="0"/>
                <a:ea typeface="Calibri" panose="020F0502020204030204" pitchFamily="34" charset="0"/>
              </a:rPr>
              <a:t> </a:t>
            </a:r>
            <a:r>
              <a:rPr lang="en-US" sz="2800" b="0" kern="100" dirty="0" err="1">
                <a:solidFill>
                  <a:srgbClr val="000000"/>
                </a:solidFill>
                <a:effectLst/>
                <a:latin typeface="Times New Roman" panose="02020603050405020304" pitchFamily="18" charset="0"/>
                <a:ea typeface="Calibri" panose="020F0502020204030204" pitchFamily="34" charset="0"/>
              </a:rPr>
              <a:t>hỏi</a:t>
            </a:r>
            <a:r>
              <a:rPr lang="en-US" sz="2800" b="0" kern="100" dirty="0">
                <a:solidFill>
                  <a:srgbClr val="000000"/>
                </a:solidFill>
                <a:effectLst/>
                <a:latin typeface="Times New Roman" panose="02020603050405020304" pitchFamily="18" charset="0"/>
                <a:ea typeface="Calibri" panose="020F0502020204030204" pitchFamily="34" charset="0"/>
              </a:rPr>
              <a:t> </a:t>
            </a:r>
            <a:r>
              <a:rPr lang="en-US" sz="2800" b="0" kern="100" dirty="0" err="1">
                <a:solidFill>
                  <a:srgbClr val="000000"/>
                </a:solidFill>
                <a:effectLst/>
                <a:latin typeface="Times New Roman" panose="02020603050405020304" pitchFamily="18" charset="0"/>
                <a:ea typeface="Calibri" panose="020F0502020204030204" pitchFamily="34" charset="0"/>
              </a:rPr>
              <a:t>số</a:t>
            </a:r>
            <a:r>
              <a:rPr lang="en-US" sz="2800" b="0" kern="100" dirty="0">
                <a:solidFill>
                  <a:srgbClr val="000000"/>
                </a:solidFill>
                <a:effectLst/>
                <a:latin typeface="Times New Roman" panose="02020603050405020304" pitchFamily="18" charset="0"/>
                <a:ea typeface="Calibri" panose="020F0502020204030204" pitchFamily="34" charset="0"/>
              </a:rPr>
              <a:t> 1theo </a:t>
            </a:r>
            <a:r>
              <a:rPr lang="en-US" sz="2800" b="0" kern="100" dirty="0" err="1">
                <a:solidFill>
                  <a:srgbClr val="000000"/>
                </a:solidFill>
                <a:effectLst/>
                <a:latin typeface="Times New Roman" panose="02020603050405020304" pitchFamily="18" charset="0"/>
                <a:ea typeface="Calibri" panose="020F0502020204030204" pitchFamily="34" charset="0"/>
              </a:rPr>
              <a:t>kĩ</a:t>
            </a:r>
            <a:r>
              <a:rPr lang="en-US" sz="2800" b="0" kern="100" dirty="0">
                <a:solidFill>
                  <a:srgbClr val="000000"/>
                </a:solidFill>
                <a:effectLst/>
                <a:latin typeface="Times New Roman" panose="02020603050405020304" pitchFamily="18" charset="0"/>
                <a:ea typeface="Calibri" panose="020F0502020204030204" pitchFamily="34" charset="0"/>
              </a:rPr>
              <a:t> </a:t>
            </a:r>
            <a:r>
              <a:rPr lang="en-US" sz="2800" b="0" kern="100" dirty="0" err="1">
                <a:solidFill>
                  <a:srgbClr val="000000"/>
                </a:solidFill>
                <a:effectLst/>
                <a:latin typeface="Times New Roman" panose="02020603050405020304" pitchFamily="18" charset="0"/>
                <a:ea typeface="Calibri" panose="020F0502020204030204" pitchFamily="34" charset="0"/>
              </a:rPr>
              <a:t>thuật</a:t>
            </a:r>
            <a:r>
              <a:rPr lang="en-US" sz="2800" b="0" kern="100" dirty="0">
                <a:solidFill>
                  <a:srgbClr val="000000"/>
                </a:solidFill>
                <a:effectLst/>
                <a:latin typeface="Times New Roman" panose="02020603050405020304" pitchFamily="18" charset="0"/>
                <a:ea typeface="Calibri" panose="020F0502020204030204" pitchFamily="34" charset="0"/>
              </a:rPr>
              <a:t> </a:t>
            </a:r>
            <a:r>
              <a:rPr lang="en-US" sz="2800" b="0" kern="100" dirty="0" err="1">
                <a:solidFill>
                  <a:srgbClr val="000000"/>
                </a:solidFill>
                <a:effectLst/>
                <a:latin typeface="Times New Roman" panose="02020603050405020304" pitchFamily="18" charset="0"/>
                <a:ea typeface="Calibri" panose="020F0502020204030204" pitchFamily="34" charset="0"/>
              </a:rPr>
              <a:t>khăn</a:t>
            </a:r>
            <a:r>
              <a:rPr lang="en-US" sz="2800" b="0" kern="100" dirty="0">
                <a:solidFill>
                  <a:srgbClr val="000000"/>
                </a:solidFill>
                <a:effectLst/>
                <a:latin typeface="Times New Roman" panose="02020603050405020304" pitchFamily="18" charset="0"/>
                <a:ea typeface="Calibri" panose="020F0502020204030204" pitchFamily="34" charset="0"/>
              </a:rPr>
              <a:t> </a:t>
            </a:r>
            <a:r>
              <a:rPr lang="en-US" sz="2800" b="0" kern="100" dirty="0" err="1">
                <a:solidFill>
                  <a:srgbClr val="000000"/>
                </a:solidFill>
                <a:effectLst/>
                <a:latin typeface="Times New Roman" panose="02020603050405020304" pitchFamily="18" charset="0"/>
                <a:ea typeface="Calibri" panose="020F0502020204030204" pitchFamily="34" charset="0"/>
              </a:rPr>
              <a:t>trải</a:t>
            </a:r>
            <a:r>
              <a:rPr lang="en-US" sz="2800" b="0" kern="100" dirty="0">
                <a:solidFill>
                  <a:srgbClr val="000000"/>
                </a:solidFill>
                <a:effectLst/>
                <a:latin typeface="Times New Roman" panose="02020603050405020304" pitchFamily="18" charset="0"/>
                <a:ea typeface="Calibri" panose="020F0502020204030204" pitchFamily="34" charset="0"/>
              </a:rPr>
              <a:t> </a:t>
            </a:r>
            <a:r>
              <a:rPr lang="en-US" sz="2800" b="0" kern="100" dirty="0" err="1">
                <a:solidFill>
                  <a:srgbClr val="000000"/>
                </a:solidFill>
                <a:effectLst/>
                <a:latin typeface="Times New Roman" panose="02020603050405020304" pitchFamily="18" charset="0"/>
                <a:ea typeface="Calibri" panose="020F0502020204030204" pitchFamily="34" charset="0"/>
              </a:rPr>
              <a:t>bàn</a:t>
            </a:r>
            <a:r>
              <a:rPr lang="en-US" sz="2800" b="0" kern="100" dirty="0">
                <a:solidFill>
                  <a:srgbClr val="000000"/>
                </a:solidFill>
                <a:effectLst/>
                <a:latin typeface="Times New Roman" panose="02020603050405020304" pitchFamily="18" charset="0"/>
                <a:ea typeface="Calibri" panose="020F0502020204030204" pitchFamily="34" charset="0"/>
              </a:rPr>
              <a:t>  </a:t>
            </a:r>
            <a:r>
              <a:rPr lang="en-US" sz="2800" b="0" kern="100" dirty="0" err="1">
                <a:solidFill>
                  <a:srgbClr val="000000"/>
                </a:solidFill>
                <a:effectLst/>
                <a:latin typeface="Times New Roman" panose="02020603050405020304" pitchFamily="18" charset="0"/>
                <a:ea typeface="Calibri" panose="020F0502020204030204" pitchFamily="34" charset="0"/>
              </a:rPr>
              <a:t>trong</a:t>
            </a:r>
            <a:r>
              <a:rPr lang="en-US" sz="2800" b="0" kern="100" dirty="0">
                <a:solidFill>
                  <a:srgbClr val="000000"/>
                </a:solidFill>
                <a:effectLst/>
                <a:latin typeface="Times New Roman" panose="02020603050405020304" pitchFamily="18" charset="0"/>
                <a:ea typeface="Calibri" panose="020F0502020204030204" pitchFamily="34" charset="0"/>
              </a:rPr>
              <a:t> </a:t>
            </a:r>
            <a:r>
              <a:rPr lang="en-US" sz="2800" kern="100" dirty="0">
                <a:solidFill>
                  <a:srgbClr val="000000"/>
                </a:solidFill>
                <a:latin typeface="Times New Roman" panose="02020603050405020304" pitchFamily="18" charset="0"/>
                <a:ea typeface="Calibri" panose="020F0502020204030204" pitchFamily="34" charset="0"/>
              </a:rPr>
              <a:t>5</a:t>
            </a:r>
            <a:r>
              <a:rPr lang="en-US" sz="2800" b="0" kern="100" dirty="0">
                <a:solidFill>
                  <a:srgbClr val="000000"/>
                </a:solidFill>
                <a:effectLst/>
                <a:latin typeface="Times New Roman" panose="02020603050405020304" pitchFamily="18" charset="0"/>
                <a:ea typeface="Calibri" panose="020F0502020204030204" pitchFamily="34" charset="0"/>
              </a:rPr>
              <a:t> </a:t>
            </a:r>
            <a:r>
              <a:rPr lang="en-US" sz="2800" b="0" kern="100" dirty="0" err="1">
                <a:solidFill>
                  <a:srgbClr val="000000"/>
                </a:solidFill>
                <a:effectLst/>
                <a:latin typeface="Times New Roman" panose="02020603050405020304" pitchFamily="18" charset="0"/>
                <a:ea typeface="Calibri" panose="020F0502020204030204" pitchFamily="34" charset="0"/>
              </a:rPr>
              <a:t>phút</a:t>
            </a:r>
            <a:r>
              <a:rPr lang="en-US" sz="2800" b="0" kern="100" dirty="0">
                <a:solidFill>
                  <a:srgbClr val="000000"/>
                </a:solidFill>
                <a:effectLst/>
                <a:latin typeface="Times New Roman" panose="02020603050405020304" pitchFamily="18" charset="0"/>
                <a:ea typeface="Calibri" panose="020F0502020204030204" pitchFamily="34" charset="0"/>
              </a:rPr>
              <a:t>.</a:t>
            </a:r>
            <a:endParaRPr lang="en-US" sz="2800" b="1" kern="100" dirty="0">
              <a:effectLst/>
              <a:latin typeface="Segoe UI" panose="020B0502040204020203" pitchFamily="34" charset="0"/>
              <a:ea typeface="Calibri" panose="020F0502020204030204" pitchFamily="34" charset="0"/>
            </a:endParaRPr>
          </a:p>
        </p:txBody>
      </p:sp>
      <p:pic>
        <p:nvPicPr>
          <p:cNvPr id="9" name="Camera 8">
            <a:extLst>
              <a:ext uri="{FF2B5EF4-FFF2-40B4-BE49-F238E27FC236}">
                <a16:creationId xmlns:a16="http://schemas.microsoft.com/office/drawing/2014/main" id="{9155656A-C4A4-E56B-399B-58736152054C}"/>
              </a:ext>
            </a:extLst>
          </p:cNvPr>
          <p:cNvPicPr>
            <a:picLocks noChangeAspect="1"/>
            <a:extLst>
              <a:ext uri="{51228E76-BA90-4043-B771-695A4F85340A}">
                <alf:liveFeedProps xmlns:alf="http://schemas.microsoft.com/office/drawing/2021/livefeed"/>
              </a:ext>
            </a:extLst>
          </p:cNvPicPr>
          <p:nvPr/>
        </p:nvPicPr>
        <p:blipFill>
          <a:blip r:embed="rId3">
            <a:extLst>
              <a:ext uri="{96DAC541-7B7A-43D3-8B79-37D633B846F1}">
                <asvg:svgBlip xmlns:asvg="http://schemas.microsoft.com/office/drawing/2016/SVG/main" r:embed="rId4"/>
              </a:ext>
            </a:extLst>
          </a:blip>
          <a:stretch>
            <a:fillRect/>
          </a:stretch>
        </p:blipFill>
        <p:spPr>
          <a:xfrm>
            <a:off x="10050222" y="4719397"/>
            <a:ext cx="2057876" cy="2057876"/>
          </a:xfrm>
          <a:prstGeom prst="ellipse">
            <a:avLst/>
          </a:prstGeom>
        </p:spPr>
      </p:pic>
      <p:pic>
        <p:nvPicPr>
          <p:cNvPr id="10" name="Picture 9">
            <a:extLst>
              <a:ext uri="{FF2B5EF4-FFF2-40B4-BE49-F238E27FC236}">
                <a16:creationId xmlns:a16="http://schemas.microsoft.com/office/drawing/2014/main" id="{6463C4E3-3F06-47DC-EF36-673D3CD5000A}"/>
              </a:ext>
            </a:extLst>
          </p:cNvPr>
          <p:cNvPicPr>
            <a:picLocks noChangeAspect="1"/>
          </p:cNvPicPr>
          <p:nvPr/>
        </p:nvPicPr>
        <p:blipFill>
          <a:blip r:embed="rId5"/>
          <a:stretch>
            <a:fillRect/>
          </a:stretch>
        </p:blipFill>
        <p:spPr>
          <a:xfrm>
            <a:off x="409591" y="2753258"/>
            <a:ext cx="5537862" cy="4091019"/>
          </a:xfrm>
          <a:prstGeom prst="rect">
            <a:avLst/>
          </a:prstGeom>
        </p:spPr>
      </p:pic>
      <p:sp>
        <p:nvSpPr>
          <p:cNvPr id="14" name="TextBox 13">
            <a:extLst>
              <a:ext uri="{FF2B5EF4-FFF2-40B4-BE49-F238E27FC236}">
                <a16:creationId xmlns:a16="http://schemas.microsoft.com/office/drawing/2014/main" id="{E2CB64AE-B2C0-161F-443E-371E4FDDD256}"/>
              </a:ext>
            </a:extLst>
          </p:cNvPr>
          <p:cNvSpPr txBox="1"/>
          <p:nvPr/>
        </p:nvSpPr>
        <p:spPr>
          <a:xfrm>
            <a:off x="6404322" y="2875628"/>
            <a:ext cx="5177459" cy="3040897"/>
          </a:xfrm>
          <a:prstGeom prst="rect">
            <a:avLst/>
          </a:prstGeom>
          <a:noFill/>
        </p:spPr>
        <p:txBody>
          <a:bodyPr wrap="square">
            <a:spAutoFit/>
          </a:bodyPr>
          <a:lstStyle/>
          <a:p>
            <a:pPr>
              <a:lnSpc>
                <a:spcPct val="107000"/>
              </a:lnSpc>
              <a:spcAft>
                <a:spcPts val="800"/>
              </a:spcAft>
            </a:pP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B1: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Làm</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việc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nhân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hoàn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phiếu</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học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tập</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số</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3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2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phút</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B2: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Hoạt</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thảo</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luận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4 HS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thống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nhất</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ý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kiến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theo</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kĩ</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thuật</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khăn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trải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bàn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3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phút</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p>
          <a:p>
            <a:pPr>
              <a:lnSpc>
                <a:spcPct val="107000"/>
              </a:lnSpc>
              <a:spcAft>
                <a:spcPts val="800"/>
              </a:spcAft>
            </a:pP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B3: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Báo</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cáo</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1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phút</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0338438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D8F55D14-6A0D-1D92-D325-2A29739B3F71}"/>
              </a:ext>
            </a:extLst>
          </p:cNvPr>
          <p:cNvGraphicFramePr>
            <a:graphicFrameLocks noGrp="1"/>
          </p:cNvGraphicFramePr>
          <p:nvPr>
            <p:extLst>
              <p:ext uri="{D42A27DB-BD31-4B8C-83A1-F6EECF244321}">
                <p14:modId xmlns:p14="http://schemas.microsoft.com/office/powerpoint/2010/main" val="1278886689"/>
              </p:ext>
            </p:extLst>
          </p:nvPr>
        </p:nvGraphicFramePr>
        <p:xfrm>
          <a:off x="460518" y="1104034"/>
          <a:ext cx="11364127" cy="5436021"/>
        </p:xfrm>
        <a:graphic>
          <a:graphicData uri="http://schemas.openxmlformats.org/drawingml/2006/table">
            <a:tbl>
              <a:tblPr firstRow="1" firstCol="1" bandRow="1">
                <a:tableStyleId>{5940675A-B579-460E-94D1-54222C63F5DA}</a:tableStyleId>
              </a:tblPr>
              <a:tblGrid>
                <a:gridCol w="11364127">
                  <a:extLst>
                    <a:ext uri="{9D8B030D-6E8A-4147-A177-3AD203B41FA5}">
                      <a16:colId xmlns:a16="http://schemas.microsoft.com/office/drawing/2014/main" val="2575696111"/>
                    </a:ext>
                  </a:extLst>
                </a:gridCol>
              </a:tblGrid>
              <a:tr h="5436021">
                <a:tc>
                  <a:txBody>
                    <a:bodyPr/>
                    <a:lstStyle/>
                    <a:p>
                      <a:pPr marR="30480" algn="just">
                        <a:lnSpc>
                          <a:spcPct val="115000"/>
                        </a:lnSpc>
                        <a:spcBef>
                          <a:spcPts val="200"/>
                        </a:spcBef>
                        <a:spcAft>
                          <a:spcPts val="200"/>
                        </a:spcAft>
                      </a:pPr>
                      <a:r>
                        <a:rPr lang="en-US" sz="2800" b="1" dirty="0" err="1">
                          <a:solidFill>
                            <a:srgbClr val="FF0000"/>
                          </a:solidFill>
                          <a:effectLst/>
                          <a:latin typeface="Times" panose="020B0500000000000000" pitchFamily="34" charset="0"/>
                          <a:ea typeface="Times" panose="020B0500000000000000" pitchFamily="34" charset="0"/>
                          <a:cs typeface="Times" panose="020B0500000000000000" pitchFamily="34" charset="0"/>
                        </a:rPr>
                        <a:t>Câu</a:t>
                      </a:r>
                      <a:r>
                        <a:rPr lang="en-US" sz="2800" b="1" dirty="0">
                          <a:solidFill>
                            <a:srgbClr val="FF0000"/>
                          </a:solidFill>
                          <a:effectLst/>
                          <a:latin typeface="Times" panose="020B0500000000000000" pitchFamily="34" charset="0"/>
                          <a:ea typeface="Times" panose="020B0500000000000000" pitchFamily="34" charset="0"/>
                          <a:cs typeface="Times" panose="020B0500000000000000" pitchFamily="34" charset="0"/>
                        </a:rPr>
                        <a:t> </a:t>
                      </a:r>
                      <a:r>
                        <a:rPr lang="vi-VN" sz="2800" b="1" dirty="0">
                          <a:solidFill>
                            <a:srgbClr val="FF0000"/>
                          </a:solidFill>
                          <a:effectLst/>
                          <a:latin typeface="Times" panose="020B0500000000000000" pitchFamily="34" charset="0"/>
                          <a:ea typeface="Times" panose="020B0500000000000000" pitchFamily="34" charset="0"/>
                          <a:cs typeface="Times" panose="020B0500000000000000" pitchFamily="34" charset="0"/>
                        </a:rPr>
                        <a:t>1</a:t>
                      </a:r>
                      <a:r>
                        <a:rPr lang="en-US" sz="2800" b="1" dirty="0">
                          <a:solidFill>
                            <a:srgbClr val="FF0000"/>
                          </a:solidFill>
                          <a:effectLst/>
                          <a:latin typeface="Times" panose="020B0500000000000000" pitchFamily="34" charset="0"/>
                          <a:ea typeface="Times" panose="020B0500000000000000" pitchFamily="34" charset="0"/>
                          <a:cs typeface="Times" panose="020B0500000000000000" pitchFamily="34" charset="0"/>
                        </a:rPr>
                        <a:t>:</a:t>
                      </a:r>
                      <a:r>
                        <a:rPr lang="vi-VN" sz="2800" b="1" dirty="0">
                          <a:solidFill>
                            <a:srgbClr val="FF0000"/>
                          </a:solidFill>
                          <a:effectLst/>
                          <a:latin typeface="Times" panose="020B0500000000000000" pitchFamily="34" charset="0"/>
                          <a:ea typeface="Times" panose="020B0500000000000000" pitchFamily="34" charset="0"/>
                          <a:cs typeface="Times" panose="020B0500000000000000" pitchFamily="34" charset="0"/>
                        </a:rPr>
                        <a:t> Quan sát hình giới hạn chịu đựng về nhiệt độ của cá rô phi ở Việt Nam, cho biết cá rô phi có thể:</a:t>
                      </a:r>
                      <a:endParaRPr lang="en-US" sz="2800" b="1" dirty="0">
                        <a:solidFill>
                          <a:srgbClr val="FF0000"/>
                        </a:solidFill>
                        <a:effectLst/>
                        <a:latin typeface="Times" panose="020B0500000000000000" pitchFamily="34" charset="0"/>
                        <a:ea typeface="Times" panose="020B0500000000000000" pitchFamily="34" charset="0"/>
                        <a:cs typeface="Times" panose="020B0500000000000000" pitchFamily="34" charset="0"/>
                      </a:endParaRPr>
                    </a:p>
                  </a:txBody>
                  <a:tcPr marL="50533" marR="50533"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77472291"/>
                  </a:ext>
                </a:extLst>
              </a:tr>
            </a:tbl>
          </a:graphicData>
        </a:graphic>
      </p:graphicFrame>
      <p:sp>
        <p:nvSpPr>
          <p:cNvPr id="6" name="矩形 10">
            <a:extLst>
              <a:ext uri="{FF2B5EF4-FFF2-40B4-BE49-F238E27FC236}">
                <a16:creationId xmlns:a16="http://schemas.microsoft.com/office/drawing/2014/main" id="{9861669F-5F6C-6B34-72AF-CB2341D7C07A}"/>
              </a:ext>
            </a:extLst>
          </p:cNvPr>
          <p:cNvSpPr/>
          <p:nvPr/>
        </p:nvSpPr>
        <p:spPr>
          <a:xfrm flipV="1">
            <a:off x="0" y="943063"/>
            <a:ext cx="12190413" cy="45719"/>
          </a:xfrm>
          <a:prstGeom prst="rect">
            <a:avLst/>
          </a:prstGeom>
          <a:solidFill>
            <a:srgbClr val="B176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TextBox 8">
            <a:extLst>
              <a:ext uri="{FF2B5EF4-FFF2-40B4-BE49-F238E27FC236}">
                <a16:creationId xmlns:a16="http://schemas.microsoft.com/office/drawing/2014/main" id="{3ECD06CB-B82C-E330-CBAC-A4EFB20A7696}"/>
              </a:ext>
            </a:extLst>
          </p:cNvPr>
          <p:cNvSpPr txBox="1">
            <a:spLocks noChangeArrowheads="1"/>
          </p:cNvSpPr>
          <p:nvPr/>
        </p:nvSpPr>
        <p:spPr bwMode="auto">
          <a:xfrm>
            <a:off x="1449524" y="273813"/>
            <a:ext cx="9386116"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en-US" altLang="zh-CN" sz="3600" dirty="0">
                <a:solidFill>
                  <a:srgbClr val="002060"/>
                </a:solidFill>
                <a:latin typeface="Times" panose="020B0500000000000000" pitchFamily="34" charset="0"/>
                <a:ea typeface="Times" panose="020B0500000000000000" pitchFamily="34" charset="0"/>
                <a:cs typeface="Times" panose="020B0500000000000000" pitchFamily="34" charset="0"/>
                <a:sym typeface="Arial" panose="020B0604020202020204" pitchFamily="34" charset="0"/>
              </a:rPr>
              <a:t>III/ GIỚI HẠN SINH THÁI</a:t>
            </a:r>
            <a:endParaRPr lang="zh-CN" altLang="en-US" sz="3600" dirty="0">
              <a:solidFill>
                <a:srgbClr val="002060"/>
              </a:solidFill>
              <a:latin typeface="Times" panose="020B0500000000000000" pitchFamily="34" charset="0"/>
              <a:ea typeface="Times" panose="020B0500000000000000" pitchFamily="34" charset="0"/>
              <a:cs typeface="Times" panose="020B0500000000000000" pitchFamily="34" charset="0"/>
              <a:sym typeface="Arial" panose="020B0604020202020204" pitchFamily="34" charset="0"/>
            </a:endParaRPr>
          </a:p>
        </p:txBody>
      </p:sp>
      <p:pic>
        <p:nvPicPr>
          <p:cNvPr id="8" name="Picture 7" descr="A picture containing text, diagram, plot, fish&#10;&#10;Description automatically generated">
            <a:extLst>
              <a:ext uri="{FF2B5EF4-FFF2-40B4-BE49-F238E27FC236}">
                <a16:creationId xmlns:a16="http://schemas.microsoft.com/office/drawing/2014/main" id="{074F907A-445D-6101-436D-1A7B42D5E47D}"/>
              </a:ext>
            </a:extLst>
          </p:cNvPr>
          <p:cNvPicPr>
            <a:picLocks noChangeAspect="1"/>
          </p:cNvPicPr>
          <p:nvPr/>
        </p:nvPicPr>
        <p:blipFill>
          <a:blip r:embed="rId2"/>
          <a:stretch>
            <a:fillRect/>
          </a:stretch>
        </p:blipFill>
        <p:spPr>
          <a:xfrm>
            <a:off x="5926296" y="2015780"/>
            <a:ext cx="5898349" cy="4177034"/>
          </a:xfrm>
          <a:prstGeom prst="rect">
            <a:avLst/>
          </a:prstGeom>
        </p:spPr>
      </p:pic>
      <p:sp>
        <p:nvSpPr>
          <p:cNvPr id="10" name="TextBox 9">
            <a:extLst>
              <a:ext uri="{FF2B5EF4-FFF2-40B4-BE49-F238E27FC236}">
                <a16:creationId xmlns:a16="http://schemas.microsoft.com/office/drawing/2014/main" id="{5B9C2099-2108-54FC-74E6-72713F1BD527}"/>
              </a:ext>
            </a:extLst>
          </p:cNvPr>
          <p:cNvSpPr txBox="1"/>
          <p:nvPr/>
        </p:nvSpPr>
        <p:spPr>
          <a:xfrm>
            <a:off x="460518" y="2268295"/>
            <a:ext cx="5257376" cy="3116944"/>
          </a:xfrm>
          <a:prstGeom prst="rect">
            <a:avLst/>
          </a:prstGeom>
          <a:noFill/>
        </p:spPr>
        <p:txBody>
          <a:bodyPr wrap="square">
            <a:spAutoFit/>
          </a:bodyPr>
          <a:lstStyle/>
          <a:p>
            <a:pPr marL="342900" marR="30480" lvl="0" indent="-342900" algn="just">
              <a:lnSpc>
                <a:spcPct val="115000"/>
              </a:lnSpc>
              <a:spcBef>
                <a:spcPts val="200"/>
              </a:spcBef>
              <a:spcAft>
                <a:spcPts val="200"/>
              </a:spcAft>
              <a:buFont typeface="+mj-lt"/>
              <a:buAutoNum type="alphaLcParenR"/>
            </a:pPr>
            <a:r>
              <a:rPr lang="vi-VN" sz="2800" dirty="0">
                <a:effectLst/>
                <a:latin typeface="Times" panose="020B0500000000000000" pitchFamily="34" charset="0"/>
                <a:ea typeface="Times" panose="020B0500000000000000" pitchFamily="34" charset="0"/>
                <a:cs typeface="Times" panose="020B0500000000000000" pitchFamily="34" charset="0"/>
              </a:rPr>
              <a:t>Tồn tại được trong khoảng nhiệt độ nào?</a:t>
            </a:r>
            <a:endParaRPr lang="en-US" sz="2800" dirty="0">
              <a:effectLst/>
              <a:latin typeface="Times" panose="020B0500000000000000" pitchFamily="34" charset="0"/>
              <a:ea typeface="Times" panose="020B0500000000000000" pitchFamily="34" charset="0"/>
              <a:cs typeface="Times" panose="020B0500000000000000" pitchFamily="34" charset="0"/>
            </a:endParaRPr>
          </a:p>
          <a:p>
            <a:pPr marL="342900" marR="30480" lvl="0" indent="-342900" algn="just">
              <a:lnSpc>
                <a:spcPct val="115000"/>
              </a:lnSpc>
              <a:spcBef>
                <a:spcPts val="200"/>
              </a:spcBef>
              <a:spcAft>
                <a:spcPts val="200"/>
              </a:spcAft>
              <a:buFont typeface="+mj-lt"/>
              <a:buAutoNum type="alphaLcParenR"/>
            </a:pPr>
            <a:r>
              <a:rPr lang="vi-VN" sz="2800" dirty="0">
                <a:effectLst/>
                <a:latin typeface="Times" panose="020B0500000000000000" pitchFamily="34" charset="0"/>
                <a:ea typeface="Times" panose="020B0500000000000000" pitchFamily="34" charset="0"/>
                <a:cs typeface="Times" panose="020B0500000000000000" pitchFamily="34" charset="0"/>
              </a:rPr>
              <a:t>Sinh trưởng, phát triển thuận lợi ở khoảng nhiệt độ nào?</a:t>
            </a:r>
            <a:endParaRPr lang="en-US" sz="2800" dirty="0">
              <a:effectLst/>
              <a:latin typeface="Times" panose="020B0500000000000000" pitchFamily="34" charset="0"/>
              <a:ea typeface="Times" panose="020B0500000000000000" pitchFamily="34" charset="0"/>
              <a:cs typeface="Times" panose="020B0500000000000000" pitchFamily="34" charset="0"/>
            </a:endParaRPr>
          </a:p>
          <a:p>
            <a:pPr marL="0" marR="30480" lvl="0" indent="0" algn="just">
              <a:lnSpc>
                <a:spcPct val="115000"/>
              </a:lnSpc>
              <a:spcBef>
                <a:spcPts val="200"/>
              </a:spcBef>
              <a:spcAft>
                <a:spcPts val="200"/>
              </a:spcAft>
              <a:buFont typeface="+mj-lt"/>
              <a:buNone/>
            </a:pPr>
            <a:r>
              <a:rPr lang="en-US" sz="2800" dirty="0">
                <a:effectLst/>
                <a:latin typeface="Times" panose="020B0500000000000000" pitchFamily="34" charset="0"/>
                <a:ea typeface="Times" panose="020B0500000000000000" pitchFamily="34" charset="0"/>
                <a:cs typeface="Times" panose="020B0500000000000000" pitchFamily="34" charset="0"/>
              </a:rPr>
              <a:t>c) </a:t>
            </a:r>
            <a:r>
              <a:rPr lang="vi-VN" sz="2800" dirty="0">
                <a:effectLst/>
                <a:latin typeface="Times" panose="020B0500000000000000" pitchFamily="34" charset="0"/>
                <a:ea typeface="Times" panose="020B0500000000000000" pitchFamily="34" charset="0"/>
                <a:cs typeface="Times" panose="020B0500000000000000" pitchFamily="34" charset="0"/>
              </a:rPr>
              <a:t>Sinh trưởng, phát triển tốt nhất ở nhiệt độ nào?</a:t>
            </a:r>
            <a:endParaRPr lang="en-US" sz="2800" dirty="0">
              <a:effectLst/>
              <a:latin typeface="Times" panose="020B0500000000000000" pitchFamily="34" charset="0"/>
              <a:ea typeface="Times" panose="020B0500000000000000" pitchFamily="34" charset="0"/>
              <a:cs typeface="Times" panose="020B0500000000000000" pitchFamily="34" charset="0"/>
            </a:endParaRPr>
          </a:p>
        </p:txBody>
      </p:sp>
    </p:spTree>
    <p:extLst>
      <p:ext uri="{BB962C8B-B14F-4D97-AF65-F5344CB8AC3E}">
        <p14:creationId xmlns:p14="http://schemas.microsoft.com/office/powerpoint/2010/main" val="253889288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10">
            <a:extLst>
              <a:ext uri="{FF2B5EF4-FFF2-40B4-BE49-F238E27FC236}">
                <a16:creationId xmlns:a16="http://schemas.microsoft.com/office/drawing/2014/main" id="{9861669F-5F6C-6B34-72AF-CB2341D7C07A}"/>
              </a:ext>
            </a:extLst>
          </p:cNvPr>
          <p:cNvSpPr/>
          <p:nvPr/>
        </p:nvSpPr>
        <p:spPr>
          <a:xfrm flipV="1">
            <a:off x="0" y="943063"/>
            <a:ext cx="12190413" cy="45719"/>
          </a:xfrm>
          <a:prstGeom prst="rect">
            <a:avLst/>
          </a:prstGeom>
          <a:solidFill>
            <a:srgbClr val="B176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TextBox 8">
            <a:extLst>
              <a:ext uri="{FF2B5EF4-FFF2-40B4-BE49-F238E27FC236}">
                <a16:creationId xmlns:a16="http://schemas.microsoft.com/office/drawing/2014/main" id="{3ECD06CB-B82C-E330-CBAC-A4EFB20A7696}"/>
              </a:ext>
            </a:extLst>
          </p:cNvPr>
          <p:cNvSpPr txBox="1">
            <a:spLocks noChangeArrowheads="1"/>
          </p:cNvSpPr>
          <p:nvPr/>
        </p:nvSpPr>
        <p:spPr bwMode="auto">
          <a:xfrm>
            <a:off x="1449524" y="273813"/>
            <a:ext cx="9386116"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en-US" altLang="zh-CN" sz="3600" dirty="0">
                <a:solidFill>
                  <a:srgbClr val="002060"/>
                </a:solidFill>
                <a:latin typeface="Times" panose="020B0500000000000000" pitchFamily="34" charset="0"/>
                <a:ea typeface="Times" panose="020B0500000000000000" pitchFamily="34" charset="0"/>
                <a:cs typeface="Times" panose="020B0500000000000000" pitchFamily="34" charset="0"/>
                <a:sym typeface="Arial" panose="020B0604020202020204" pitchFamily="34" charset="0"/>
              </a:rPr>
              <a:t>III/ GIỚI HẠN SINH THÁI</a:t>
            </a:r>
            <a:endParaRPr lang="zh-CN" altLang="en-US" sz="3600" dirty="0">
              <a:solidFill>
                <a:srgbClr val="002060"/>
              </a:solidFill>
              <a:latin typeface="Times" panose="020B0500000000000000" pitchFamily="34" charset="0"/>
              <a:ea typeface="Times" panose="020B0500000000000000" pitchFamily="34" charset="0"/>
              <a:cs typeface="Times" panose="020B0500000000000000" pitchFamily="34" charset="0"/>
              <a:sym typeface="Arial" panose="020B0604020202020204" pitchFamily="34" charset="0"/>
            </a:endParaRPr>
          </a:p>
        </p:txBody>
      </p:sp>
      <p:sp>
        <p:nvSpPr>
          <p:cNvPr id="4" name="TextBox 3">
            <a:extLst>
              <a:ext uri="{FF2B5EF4-FFF2-40B4-BE49-F238E27FC236}">
                <a16:creationId xmlns:a16="http://schemas.microsoft.com/office/drawing/2014/main" id="{D7D769D4-B7F7-8210-0CA3-24AAED2D5F13}"/>
              </a:ext>
            </a:extLst>
          </p:cNvPr>
          <p:cNvSpPr txBox="1"/>
          <p:nvPr/>
        </p:nvSpPr>
        <p:spPr>
          <a:xfrm>
            <a:off x="743673" y="1213753"/>
            <a:ext cx="10761561" cy="1189108"/>
          </a:xfrm>
          <a:prstGeom prst="rect">
            <a:avLst/>
          </a:prstGeom>
          <a:noFill/>
        </p:spPr>
        <p:txBody>
          <a:bodyPr wrap="square">
            <a:spAutoFit/>
          </a:bodyPr>
          <a:lstStyle/>
          <a:p>
            <a:pPr marR="30480" algn="just">
              <a:lnSpc>
                <a:spcPct val="115000"/>
              </a:lnSpc>
              <a:spcBef>
                <a:spcPts val="200"/>
              </a:spcBef>
              <a:spcAft>
                <a:spcPts val="200"/>
              </a:spcAft>
            </a:pPr>
            <a:r>
              <a:rPr lang="en-US" sz="32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3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1</a:t>
            </a:r>
            <a:r>
              <a:rPr lang="en-US" sz="3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3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Quan sát hình </a:t>
            </a:r>
            <a:r>
              <a:rPr lang="vi-VN"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giới hạn chịu đựng về nhiệt độ của cá rô phi ở Việt Nam</a:t>
            </a:r>
            <a:r>
              <a:rPr lang="vi-VN" sz="3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cho biết cá rô phi có thể:</a:t>
            </a:r>
            <a:endParaRPr lang="en-US" sz="3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C89A03BE-C276-613E-9FB7-4DC24AA94785}"/>
              </a:ext>
            </a:extLst>
          </p:cNvPr>
          <p:cNvSpPr txBox="1"/>
          <p:nvPr/>
        </p:nvSpPr>
        <p:spPr>
          <a:xfrm>
            <a:off x="546904" y="2500205"/>
            <a:ext cx="5402484" cy="3416320"/>
          </a:xfrm>
          <a:prstGeom prst="rect">
            <a:avLst/>
          </a:prstGeom>
          <a:noFill/>
        </p:spPr>
        <p:txBody>
          <a:bodyPr wrap="square">
            <a:spAutoFit/>
          </a:bodyPr>
          <a:lstStyle/>
          <a:p>
            <a:pPr marL="90170" indent="269875" algn="just">
              <a:spcBef>
                <a:spcPts val="600"/>
              </a:spcBef>
              <a:spcAft>
                <a:spcPts val="600"/>
              </a:spcAft>
            </a:pPr>
            <a:r>
              <a:rPr lang="vi-VN" sz="2800" b="0" kern="100" dirty="0">
                <a:solidFill>
                  <a:srgbClr val="000000"/>
                </a:solidFill>
                <a:effectLst/>
                <a:latin typeface="Times New Roman" panose="02020603050405020304" pitchFamily="18" charset="0"/>
                <a:ea typeface="Calibri" panose="020F0502020204030204" pitchFamily="34" charset="0"/>
              </a:rPr>
              <a:t>a) Tồn tại được trong khoảng nhiệt độ từ 5,6</a:t>
            </a:r>
            <a:r>
              <a:rPr lang="vi-VN" sz="2800" b="0" kern="100" baseline="30000" dirty="0">
                <a:solidFill>
                  <a:srgbClr val="000000"/>
                </a:solidFill>
                <a:effectLst/>
                <a:latin typeface="Times New Roman" panose="02020603050405020304" pitchFamily="18" charset="0"/>
                <a:ea typeface="Calibri" panose="020F0502020204030204" pitchFamily="34" charset="0"/>
              </a:rPr>
              <a:t>o</a:t>
            </a:r>
            <a:r>
              <a:rPr lang="vi-VN" sz="2800" b="0" kern="100" dirty="0">
                <a:solidFill>
                  <a:srgbClr val="000000"/>
                </a:solidFill>
                <a:effectLst/>
                <a:latin typeface="Times New Roman" panose="02020603050405020304" pitchFamily="18" charset="0"/>
                <a:ea typeface="Calibri" panose="020F0502020204030204" pitchFamily="34" charset="0"/>
              </a:rPr>
              <a:t>C – 42</a:t>
            </a:r>
            <a:r>
              <a:rPr lang="vi-VN" sz="2800" b="0" kern="100" baseline="30000" dirty="0">
                <a:solidFill>
                  <a:srgbClr val="000000"/>
                </a:solidFill>
                <a:effectLst/>
                <a:latin typeface="Times New Roman" panose="02020603050405020304" pitchFamily="18" charset="0"/>
                <a:ea typeface="Calibri" panose="020F0502020204030204" pitchFamily="34" charset="0"/>
              </a:rPr>
              <a:t>o</a:t>
            </a:r>
            <a:r>
              <a:rPr lang="vi-VN" sz="2800" b="0" kern="100" dirty="0">
                <a:solidFill>
                  <a:srgbClr val="000000"/>
                </a:solidFill>
                <a:effectLst/>
                <a:latin typeface="Times New Roman" panose="02020603050405020304" pitchFamily="18" charset="0"/>
                <a:ea typeface="Calibri" panose="020F0502020204030204" pitchFamily="34" charset="0"/>
              </a:rPr>
              <a:t>C.</a:t>
            </a:r>
            <a:endParaRPr lang="en-US" sz="2800" b="1" kern="100" dirty="0">
              <a:effectLst/>
              <a:latin typeface="Segoe UI" panose="020B0502040204020203" pitchFamily="34" charset="0"/>
              <a:ea typeface="Calibri" panose="020F0502020204030204" pitchFamily="34" charset="0"/>
            </a:endParaRPr>
          </a:p>
          <a:p>
            <a:pPr marL="90170" indent="269875" algn="just">
              <a:spcBef>
                <a:spcPts val="600"/>
              </a:spcBef>
              <a:spcAft>
                <a:spcPts val="600"/>
              </a:spcAft>
            </a:pPr>
            <a:r>
              <a:rPr lang="vi-VN" sz="2800" b="0" kern="100" dirty="0">
                <a:solidFill>
                  <a:srgbClr val="000000"/>
                </a:solidFill>
                <a:effectLst/>
                <a:latin typeface="Times New Roman" panose="02020603050405020304" pitchFamily="18" charset="0"/>
                <a:ea typeface="Calibri" panose="020F0502020204030204" pitchFamily="34" charset="0"/>
              </a:rPr>
              <a:t>b) Sinh trưởng, phát triển thuận lợi ở khoảng nhiệt độ từ 20</a:t>
            </a:r>
            <a:r>
              <a:rPr lang="vi-VN" sz="2800" b="0" kern="100" baseline="30000" dirty="0">
                <a:solidFill>
                  <a:srgbClr val="000000"/>
                </a:solidFill>
                <a:effectLst/>
                <a:latin typeface="Times New Roman" panose="02020603050405020304" pitchFamily="18" charset="0"/>
                <a:ea typeface="Calibri" panose="020F0502020204030204" pitchFamily="34" charset="0"/>
              </a:rPr>
              <a:t>o</a:t>
            </a:r>
            <a:r>
              <a:rPr lang="vi-VN" sz="2800" b="0" kern="100" dirty="0">
                <a:solidFill>
                  <a:srgbClr val="000000"/>
                </a:solidFill>
                <a:effectLst/>
                <a:latin typeface="Times New Roman" panose="02020603050405020304" pitchFamily="18" charset="0"/>
                <a:ea typeface="Calibri" panose="020F0502020204030204" pitchFamily="34" charset="0"/>
              </a:rPr>
              <a:t>C – 35</a:t>
            </a:r>
            <a:r>
              <a:rPr lang="vi-VN" sz="2800" b="0" kern="100" baseline="30000" dirty="0">
                <a:solidFill>
                  <a:srgbClr val="000000"/>
                </a:solidFill>
                <a:effectLst/>
                <a:latin typeface="Times New Roman" panose="02020603050405020304" pitchFamily="18" charset="0"/>
                <a:ea typeface="Calibri" panose="020F0502020204030204" pitchFamily="34" charset="0"/>
              </a:rPr>
              <a:t>o</a:t>
            </a:r>
            <a:r>
              <a:rPr lang="vi-VN" sz="2800" b="0" kern="100" dirty="0">
                <a:solidFill>
                  <a:srgbClr val="000000"/>
                </a:solidFill>
                <a:effectLst/>
                <a:latin typeface="Times New Roman" panose="02020603050405020304" pitchFamily="18" charset="0"/>
                <a:ea typeface="Calibri" panose="020F0502020204030204" pitchFamily="34" charset="0"/>
              </a:rPr>
              <a:t>C.</a:t>
            </a:r>
            <a:endParaRPr lang="en-US" sz="2800" b="1" kern="100" dirty="0">
              <a:effectLst/>
              <a:latin typeface="Segoe UI" panose="020B0502040204020203" pitchFamily="34" charset="0"/>
              <a:ea typeface="Calibri" panose="020F0502020204030204" pitchFamily="34" charset="0"/>
            </a:endParaRPr>
          </a:p>
          <a:p>
            <a:pPr marL="90170" indent="269875" algn="just">
              <a:spcBef>
                <a:spcPts val="600"/>
              </a:spcBef>
              <a:spcAft>
                <a:spcPts val="600"/>
              </a:spcAft>
            </a:pPr>
            <a:r>
              <a:rPr lang="vi-VN" sz="2800" b="0" kern="100" dirty="0">
                <a:solidFill>
                  <a:srgbClr val="000000"/>
                </a:solidFill>
                <a:effectLst/>
                <a:latin typeface="Times New Roman" panose="02020603050405020304" pitchFamily="18" charset="0"/>
                <a:ea typeface="Calibri" panose="020F0502020204030204" pitchFamily="34" charset="0"/>
              </a:rPr>
              <a:t>c) Sinh trưởng, phát triển tốt nhất ở nhiệt độ là 30</a:t>
            </a:r>
            <a:r>
              <a:rPr lang="vi-VN" sz="2800" b="0" kern="100" baseline="30000" dirty="0">
                <a:solidFill>
                  <a:srgbClr val="000000"/>
                </a:solidFill>
                <a:effectLst/>
                <a:latin typeface="Times New Roman" panose="02020603050405020304" pitchFamily="18" charset="0"/>
                <a:ea typeface="Calibri" panose="020F0502020204030204" pitchFamily="34" charset="0"/>
              </a:rPr>
              <a:t>o</a:t>
            </a:r>
            <a:r>
              <a:rPr lang="vi-VN" sz="2800" b="0" kern="100" dirty="0">
                <a:solidFill>
                  <a:srgbClr val="000000"/>
                </a:solidFill>
                <a:effectLst/>
                <a:latin typeface="Times New Roman" panose="02020603050405020304" pitchFamily="18" charset="0"/>
                <a:ea typeface="Calibri" panose="020F0502020204030204" pitchFamily="34" charset="0"/>
              </a:rPr>
              <a:t>C.</a:t>
            </a:r>
            <a:endParaRPr lang="en-US" sz="2800" b="1" kern="100" dirty="0">
              <a:effectLst/>
              <a:latin typeface="Segoe UI" panose="020B0502040204020203" pitchFamily="34" charset="0"/>
              <a:ea typeface="Calibri" panose="020F0502020204030204" pitchFamily="34" charset="0"/>
            </a:endParaRPr>
          </a:p>
        </p:txBody>
      </p:sp>
      <p:pic>
        <p:nvPicPr>
          <p:cNvPr id="11" name="Picture 10" descr="A picture containing text, diagram, plot, fish&#10;&#10;Description automatically generated">
            <a:extLst>
              <a:ext uri="{FF2B5EF4-FFF2-40B4-BE49-F238E27FC236}">
                <a16:creationId xmlns:a16="http://schemas.microsoft.com/office/drawing/2014/main" id="{86439DE1-FF83-B891-8069-7444FAE9753C}"/>
              </a:ext>
            </a:extLst>
          </p:cNvPr>
          <p:cNvPicPr>
            <a:picLocks noChangeAspect="1"/>
          </p:cNvPicPr>
          <p:nvPr/>
        </p:nvPicPr>
        <p:blipFill>
          <a:blip r:embed="rId2"/>
          <a:stretch>
            <a:fillRect/>
          </a:stretch>
        </p:blipFill>
        <p:spPr>
          <a:xfrm>
            <a:off x="6124453" y="2500205"/>
            <a:ext cx="5898349" cy="4177034"/>
          </a:xfrm>
          <a:prstGeom prst="rect">
            <a:avLst/>
          </a:prstGeom>
        </p:spPr>
      </p:pic>
    </p:spTree>
    <p:extLst>
      <p:ext uri="{BB962C8B-B14F-4D97-AF65-F5344CB8AC3E}">
        <p14:creationId xmlns:p14="http://schemas.microsoft.com/office/powerpoint/2010/main" val="23198148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10">
            <a:extLst>
              <a:ext uri="{FF2B5EF4-FFF2-40B4-BE49-F238E27FC236}">
                <a16:creationId xmlns:a16="http://schemas.microsoft.com/office/drawing/2014/main" id="{9861669F-5F6C-6B34-72AF-CB2341D7C07A}"/>
              </a:ext>
            </a:extLst>
          </p:cNvPr>
          <p:cNvSpPr/>
          <p:nvPr/>
        </p:nvSpPr>
        <p:spPr>
          <a:xfrm flipV="1">
            <a:off x="0" y="943063"/>
            <a:ext cx="12190413" cy="45719"/>
          </a:xfrm>
          <a:prstGeom prst="rect">
            <a:avLst/>
          </a:prstGeom>
          <a:solidFill>
            <a:srgbClr val="B176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TextBox 8">
            <a:extLst>
              <a:ext uri="{FF2B5EF4-FFF2-40B4-BE49-F238E27FC236}">
                <a16:creationId xmlns:a16="http://schemas.microsoft.com/office/drawing/2014/main" id="{3ECD06CB-B82C-E330-CBAC-A4EFB20A7696}"/>
              </a:ext>
            </a:extLst>
          </p:cNvPr>
          <p:cNvSpPr txBox="1">
            <a:spLocks noChangeArrowheads="1"/>
          </p:cNvSpPr>
          <p:nvPr/>
        </p:nvSpPr>
        <p:spPr bwMode="auto">
          <a:xfrm>
            <a:off x="1449524" y="273813"/>
            <a:ext cx="9386116"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en-US" altLang="zh-CN" sz="3600" dirty="0">
                <a:solidFill>
                  <a:srgbClr val="002060"/>
                </a:solidFill>
                <a:latin typeface="Times" panose="020B0500000000000000" pitchFamily="34" charset="0"/>
                <a:ea typeface="Times" panose="020B0500000000000000" pitchFamily="34" charset="0"/>
                <a:cs typeface="Times" panose="020B0500000000000000" pitchFamily="34" charset="0"/>
                <a:sym typeface="Arial" panose="020B0604020202020204" pitchFamily="34" charset="0"/>
              </a:rPr>
              <a:t>III/ GIỚI HẠN SINH THÁI</a:t>
            </a:r>
            <a:endParaRPr lang="zh-CN" altLang="en-US" sz="3600" dirty="0">
              <a:solidFill>
                <a:srgbClr val="002060"/>
              </a:solidFill>
              <a:latin typeface="Times" panose="020B0500000000000000" pitchFamily="34" charset="0"/>
              <a:ea typeface="Times" panose="020B0500000000000000" pitchFamily="34" charset="0"/>
              <a:cs typeface="Times" panose="020B0500000000000000" pitchFamily="34" charset="0"/>
              <a:sym typeface="Arial" panose="020B0604020202020204" pitchFamily="34" charset="0"/>
            </a:endParaRPr>
          </a:p>
        </p:txBody>
      </p:sp>
      <p:sp>
        <p:nvSpPr>
          <p:cNvPr id="4" name="TextBox 3">
            <a:extLst>
              <a:ext uri="{FF2B5EF4-FFF2-40B4-BE49-F238E27FC236}">
                <a16:creationId xmlns:a16="http://schemas.microsoft.com/office/drawing/2014/main" id="{D7D769D4-B7F7-8210-0CA3-24AAED2D5F13}"/>
              </a:ext>
            </a:extLst>
          </p:cNvPr>
          <p:cNvSpPr txBox="1"/>
          <p:nvPr/>
        </p:nvSpPr>
        <p:spPr>
          <a:xfrm>
            <a:off x="743673" y="1213753"/>
            <a:ext cx="10761561" cy="1077218"/>
          </a:xfrm>
          <a:prstGeom prst="rect">
            <a:avLst/>
          </a:prstGeom>
          <a:noFill/>
        </p:spPr>
        <p:txBody>
          <a:bodyPr wrap="square">
            <a:spAutoFit/>
          </a:bodyPr>
          <a:lstStyle/>
          <a:p>
            <a:r>
              <a:rPr lang="en-US" sz="3200" b="1" dirty="0" err="1">
                <a:solidFill>
                  <a:srgbClr val="FF0000"/>
                </a:solidFill>
                <a:latin typeface="Times" panose="020B0500000000000000" pitchFamily="34" charset="0"/>
                <a:ea typeface="Times" panose="020B0500000000000000" pitchFamily="34" charset="0"/>
                <a:cs typeface="Times" panose="020B0500000000000000" pitchFamily="34" charset="0"/>
              </a:rPr>
              <a:t>Câu</a:t>
            </a:r>
            <a:r>
              <a:rPr lang="en-US" sz="3200" b="1" dirty="0">
                <a:solidFill>
                  <a:srgbClr val="FF0000"/>
                </a:solidFill>
                <a:latin typeface="Times" panose="020B0500000000000000" pitchFamily="34" charset="0"/>
                <a:ea typeface="Times" panose="020B0500000000000000" pitchFamily="34" charset="0"/>
                <a:cs typeface="Times" panose="020B0500000000000000" pitchFamily="34" charset="0"/>
              </a:rPr>
              <a:t> </a:t>
            </a:r>
            <a:r>
              <a:rPr lang="vi-VN" sz="3200" b="1" dirty="0">
                <a:solidFill>
                  <a:srgbClr val="FF0000"/>
                </a:solidFill>
                <a:latin typeface="Times" panose="020B0500000000000000" pitchFamily="34" charset="0"/>
                <a:ea typeface="Times" panose="020B0500000000000000" pitchFamily="34" charset="0"/>
                <a:cs typeface="Times" panose="020B0500000000000000" pitchFamily="34" charset="0"/>
              </a:rPr>
              <a:t>2</a:t>
            </a:r>
            <a:r>
              <a:rPr lang="en-US" sz="3200" b="1" dirty="0">
                <a:solidFill>
                  <a:srgbClr val="FF0000"/>
                </a:solidFill>
                <a:latin typeface="Times" panose="020B0500000000000000" pitchFamily="34" charset="0"/>
                <a:ea typeface="Times" panose="020B0500000000000000" pitchFamily="34" charset="0"/>
                <a:cs typeface="Times" panose="020B0500000000000000" pitchFamily="34" charset="0"/>
              </a:rPr>
              <a:t>: </a:t>
            </a:r>
            <a:r>
              <a:rPr lang="en-US" sz="3200" b="1" dirty="0" err="1">
                <a:solidFill>
                  <a:srgbClr val="FF0000"/>
                </a:solidFill>
                <a:latin typeface="Times" panose="020B0500000000000000" pitchFamily="34" charset="0"/>
                <a:ea typeface="Times" panose="020B0500000000000000" pitchFamily="34" charset="0"/>
                <a:cs typeface="Times" panose="020B0500000000000000" pitchFamily="34" charset="0"/>
              </a:rPr>
              <a:t>Giới</a:t>
            </a:r>
            <a:r>
              <a:rPr lang="en-US" sz="3200" b="1" dirty="0">
                <a:solidFill>
                  <a:srgbClr val="FF0000"/>
                </a:solidFill>
                <a:latin typeface="Times" panose="020B0500000000000000" pitchFamily="34" charset="0"/>
                <a:ea typeface="Times" panose="020B0500000000000000" pitchFamily="34" charset="0"/>
                <a:cs typeface="Times" panose="020B0500000000000000" pitchFamily="34" charset="0"/>
              </a:rPr>
              <a:t> </a:t>
            </a:r>
            <a:r>
              <a:rPr lang="en-US" sz="3200" b="1" dirty="0" err="1">
                <a:solidFill>
                  <a:srgbClr val="FF0000"/>
                </a:solidFill>
                <a:latin typeface="Times" panose="020B0500000000000000" pitchFamily="34" charset="0"/>
                <a:ea typeface="Times" panose="020B0500000000000000" pitchFamily="34" charset="0"/>
                <a:cs typeface="Times" panose="020B0500000000000000" pitchFamily="34" charset="0"/>
              </a:rPr>
              <a:t>hạn</a:t>
            </a:r>
            <a:r>
              <a:rPr lang="en-US" sz="3200" b="1" dirty="0">
                <a:solidFill>
                  <a:srgbClr val="FF0000"/>
                </a:solidFill>
                <a:latin typeface="Times" panose="020B0500000000000000" pitchFamily="34" charset="0"/>
                <a:ea typeface="Times" panose="020B0500000000000000" pitchFamily="34" charset="0"/>
                <a:cs typeface="Times" panose="020B0500000000000000" pitchFamily="34" charset="0"/>
              </a:rPr>
              <a:t> </a:t>
            </a:r>
            <a:r>
              <a:rPr lang="en-US" sz="3200" b="1" dirty="0" err="1">
                <a:solidFill>
                  <a:srgbClr val="FF0000"/>
                </a:solidFill>
                <a:latin typeface="Times" panose="020B0500000000000000" pitchFamily="34" charset="0"/>
                <a:ea typeface="Times" panose="020B0500000000000000" pitchFamily="34" charset="0"/>
                <a:cs typeface="Times" panose="020B0500000000000000" pitchFamily="34" charset="0"/>
              </a:rPr>
              <a:t>sinh</a:t>
            </a:r>
            <a:r>
              <a:rPr lang="en-US" sz="3200" b="1" dirty="0">
                <a:solidFill>
                  <a:srgbClr val="FF0000"/>
                </a:solidFill>
                <a:latin typeface="Times" panose="020B0500000000000000" pitchFamily="34" charset="0"/>
                <a:ea typeface="Times" panose="020B0500000000000000" pitchFamily="34" charset="0"/>
                <a:cs typeface="Times" panose="020B0500000000000000" pitchFamily="34" charset="0"/>
              </a:rPr>
              <a:t> </a:t>
            </a:r>
            <a:r>
              <a:rPr lang="en-US" sz="3200" b="1" dirty="0" err="1">
                <a:solidFill>
                  <a:srgbClr val="FF0000"/>
                </a:solidFill>
                <a:latin typeface="Times" panose="020B0500000000000000" pitchFamily="34" charset="0"/>
                <a:ea typeface="Times" panose="020B0500000000000000" pitchFamily="34" charset="0"/>
                <a:cs typeface="Times" panose="020B0500000000000000" pitchFamily="34" charset="0"/>
              </a:rPr>
              <a:t>thái</a:t>
            </a:r>
            <a:r>
              <a:rPr lang="en-US" sz="3200" b="1" dirty="0">
                <a:solidFill>
                  <a:srgbClr val="FF0000"/>
                </a:solidFill>
                <a:latin typeface="Times" panose="020B0500000000000000" pitchFamily="34" charset="0"/>
                <a:ea typeface="Times" panose="020B0500000000000000" pitchFamily="34" charset="0"/>
                <a:cs typeface="Times" panose="020B0500000000000000" pitchFamily="34" charset="0"/>
              </a:rPr>
              <a:t> </a:t>
            </a:r>
            <a:r>
              <a:rPr lang="en-US" sz="3200" b="1" dirty="0" err="1">
                <a:solidFill>
                  <a:srgbClr val="FF0000"/>
                </a:solidFill>
                <a:latin typeface="Times" panose="020B0500000000000000" pitchFamily="34" charset="0"/>
                <a:ea typeface="Times" panose="020B0500000000000000" pitchFamily="34" charset="0"/>
                <a:cs typeface="Times" panose="020B0500000000000000" pitchFamily="34" charset="0"/>
              </a:rPr>
              <a:t>là</a:t>
            </a:r>
            <a:r>
              <a:rPr lang="en-US" sz="3200" b="1" dirty="0">
                <a:solidFill>
                  <a:srgbClr val="FF0000"/>
                </a:solidFill>
                <a:latin typeface="Times" panose="020B0500000000000000" pitchFamily="34" charset="0"/>
                <a:ea typeface="Times" panose="020B0500000000000000" pitchFamily="34" charset="0"/>
                <a:cs typeface="Times" panose="020B0500000000000000" pitchFamily="34" charset="0"/>
              </a:rPr>
              <a:t> </a:t>
            </a:r>
            <a:r>
              <a:rPr lang="en-US" sz="3200" b="1" dirty="0" err="1">
                <a:solidFill>
                  <a:srgbClr val="FF0000"/>
                </a:solidFill>
                <a:latin typeface="Times" panose="020B0500000000000000" pitchFamily="34" charset="0"/>
                <a:ea typeface="Times" panose="020B0500000000000000" pitchFamily="34" charset="0"/>
                <a:cs typeface="Times" panose="020B0500000000000000" pitchFamily="34" charset="0"/>
              </a:rPr>
              <a:t>gì</a:t>
            </a:r>
            <a:r>
              <a:rPr lang="en-US" sz="3200" b="1" dirty="0">
                <a:solidFill>
                  <a:srgbClr val="FF0000"/>
                </a:solidFill>
                <a:latin typeface="Times" panose="020B0500000000000000" pitchFamily="34" charset="0"/>
                <a:ea typeface="Times" panose="020B0500000000000000" pitchFamily="34" charset="0"/>
                <a:cs typeface="Times" panose="020B0500000000000000" pitchFamily="34" charset="0"/>
              </a:rPr>
              <a:t>? </a:t>
            </a:r>
            <a:r>
              <a:rPr lang="vi-VN" sz="3200" b="1" dirty="0">
                <a:solidFill>
                  <a:srgbClr val="FF0000"/>
                </a:solidFill>
                <a:latin typeface="Times" panose="020B0500000000000000" pitchFamily="34" charset="0"/>
                <a:ea typeface="Times" panose="020B0500000000000000" pitchFamily="34" charset="0"/>
                <a:cs typeface="Times" panose="020B0500000000000000" pitchFamily="34" charset="0"/>
              </a:rPr>
              <a:t>Lấy thêm ví dụ về giới hạn sinh thái của sinh vật?</a:t>
            </a:r>
            <a:endParaRPr lang="en-US" sz="3200" dirty="0">
              <a:solidFill>
                <a:srgbClr val="FF0000"/>
              </a:solidFill>
              <a:latin typeface="Times" panose="020B0500000000000000" pitchFamily="34" charset="0"/>
              <a:ea typeface="Times" panose="020B0500000000000000" pitchFamily="34" charset="0"/>
              <a:cs typeface="Times" panose="020B0500000000000000" pitchFamily="34" charset="0"/>
            </a:endParaRPr>
          </a:p>
        </p:txBody>
      </p:sp>
      <p:sp>
        <p:nvSpPr>
          <p:cNvPr id="10" name="TextBox 9">
            <a:extLst>
              <a:ext uri="{FF2B5EF4-FFF2-40B4-BE49-F238E27FC236}">
                <a16:creationId xmlns:a16="http://schemas.microsoft.com/office/drawing/2014/main" id="{C89A03BE-C276-613E-9FB7-4DC24AA94785}"/>
              </a:ext>
            </a:extLst>
          </p:cNvPr>
          <p:cNvSpPr txBox="1"/>
          <p:nvPr/>
        </p:nvSpPr>
        <p:spPr>
          <a:xfrm>
            <a:off x="882569" y="2627832"/>
            <a:ext cx="10761561" cy="3108543"/>
          </a:xfrm>
          <a:prstGeom prst="rect">
            <a:avLst/>
          </a:prstGeom>
          <a:noFill/>
        </p:spPr>
        <p:txBody>
          <a:bodyPr wrap="square">
            <a:spAutoFit/>
          </a:bodyPr>
          <a:lstStyle/>
          <a:p>
            <a:r>
              <a:rPr lang="en-US" sz="2800" b="1" dirty="0">
                <a:latin typeface="Times" panose="020B0500000000000000" pitchFamily="34" charset="0"/>
                <a:ea typeface="Times" panose="020B0500000000000000" pitchFamily="34" charset="0"/>
                <a:cs typeface="Times" panose="020B0500000000000000" pitchFamily="34" charset="0"/>
              </a:rPr>
              <a:t>- </a:t>
            </a:r>
            <a:r>
              <a:rPr lang="en-US" sz="2800" dirty="0" err="1">
                <a:latin typeface="Times" panose="020B0500000000000000" pitchFamily="34" charset="0"/>
                <a:ea typeface="Times" panose="020B0500000000000000" pitchFamily="34" charset="0"/>
                <a:cs typeface="Times" panose="020B0500000000000000" pitchFamily="34" charset="0"/>
              </a:rPr>
              <a:t>Giới</a:t>
            </a:r>
            <a:r>
              <a:rPr lang="vi-VN" sz="2800" dirty="0">
                <a:latin typeface="Times" panose="020B0500000000000000" pitchFamily="34" charset="0"/>
                <a:ea typeface="Times" panose="020B0500000000000000" pitchFamily="34" charset="0"/>
                <a:cs typeface="Times" panose="020B0500000000000000" pitchFamily="34" charset="0"/>
              </a:rPr>
              <a:t> hạn sinh thái là giới hạn chịu đựng của sinh vật đối với một nhân tố sinh thái nhất định.</a:t>
            </a:r>
            <a:endParaRPr lang="en-US" sz="2800" dirty="0">
              <a:latin typeface="Times" panose="020B0500000000000000" pitchFamily="34" charset="0"/>
              <a:ea typeface="Times" panose="020B0500000000000000" pitchFamily="34" charset="0"/>
              <a:cs typeface="Times" panose="020B0500000000000000" pitchFamily="34" charset="0"/>
            </a:endParaRPr>
          </a:p>
          <a:p>
            <a:r>
              <a:rPr lang="en-US" sz="2800" dirty="0">
                <a:latin typeface="Times" panose="020B0500000000000000" pitchFamily="34" charset="0"/>
                <a:ea typeface="Times" panose="020B0500000000000000" pitchFamily="34" charset="0"/>
                <a:cs typeface="Times" panose="020B0500000000000000" pitchFamily="34" charset="0"/>
              </a:rPr>
              <a:t>- </a:t>
            </a:r>
            <a:r>
              <a:rPr lang="en-US" sz="2800" dirty="0" err="1">
                <a:latin typeface="Times" panose="020B0500000000000000" pitchFamily="34" charset="0"/>
                <a:ea typeface="Times" panose="020B0500000000000000" pitchFamily="34" charset="0"/>
                <a:cs typeface="Times" panose="020B0500000000000000" pitchFamily="34" charset="0"/>
              </a:rPr>
              <a:t>Ví</a:t>
            </a:r>
            <a:r>
              <a:rPr lang="en-US" sz="2800" dirty="0">
                <a:latin typeface="Times" panose="020B0500000000000000" pitchFamily="34" charset="0"/>
                <a:ea typeface="Times" panose="020B0500000000000000" pitchFamily="34" charset="0"/>
                <a:cs typeface="Times" panose="020B0500000000000000" pitchFamily="34" charset="0"/>
              </a:rPr>
              <a:t> </a:t>
            </a:r>
            <a:r>
              <a:rPr lang="en-US" sz="2800" dirty="0" err="1">
                <a:latin typeface="Times" panose="020B0500000000000000" pitchFamily="34" charset="0"/>
                <a:ea typeface="Times" panose="020B0500000000000000" pitchFamily="34" charset="0"/>
                <a:cs typeface="Times" panose="020B0500000000000000" pitchFamily="34" charset="0"/>
              </a:rPr>
              <a:t>dụ</a:t>
            </a:r>
            <a:r>
              <a:rPr lang="en-US" sz="2800" dirty="0">
                <a:latin typeface="Times" panose="020B0500000000000000" pitchFamily="34" charset="0"/>
                <a:ea typeface="Times" panose="020B0500000000000000" pitchFamily="34" charset="0"/>
                <a:cs typeface="Times" panose="020B0500000000000000" pitchFamily="34" charset="0"/>
              </a:rPr>
              <a:t>: </a:t>
            </a:r>
          </a:p>
          <a:p>
            <a:r>
              <a:rPr lang="en-US" sz="2800" dirty="0">
                <a:latin typeface="Times" panose="020B0500000000000000" pitchFamily="34" charset="0"/>
                <a:ea typeface="Times" panose="020B0500000000000000" pitchFamily="34" charset="0"/>
                <a:cs typeface="Times" panose="020B0500000000000000" pitchFamily="34" charset="0"/>
              </a:rPr>
              <a:t>+ </a:t>
            </a:r>
            <a:r>
              <a:rPr lang="vi-VN" sz="2800" dirty="0">
                <a:latin typeface="Times" panose="020B0500000000000000" pitchFamily="34" charset="0"/>
                <a:ea typeface="Times" panose="020B0500000000000000" pitchFamily="34" charset="0"/>
                <a:cs typeface="Times" panose="020B0500000000000000" pitchFamily="34" charset="0"/>
              </a:rPr>
              <a:t>Xương rồng sa mạc có giới hạn nhiệt độ: 0</a:t>
            </a:r>
            <a:r>
              <a:rPr lang="vi-VN" sz="2800" baseline="30000" dirty="0">
                <a:latin typeface="Times" panose="020B0500000000000000" pitchFamily="34" charset="0"/>
                <a:ea typeface="Times" panose="020B0500000000000000" pitchFamily="34" charset="0"/>
                <a:cs typeface="Times" panose="020B0500000000000000" pitchFamily="34" charset="0"/>
              </a:rPr>
              <a:t>o</a:t>
            </a:r>
            <a:r>
              <a:rPr lang="vi-VN" sz="2800" dirty="0">
                <a:latin typeface="Times" panose="020B0500000000000000" pitchFamily="34" charset="0"/>
                <a:ea typeface="Times" panose="020B0500000000000000" pitchFamily="34" charset="0"/>
                <a:cs typeface="Times" panose="020B0500000000000000" pitchFamily="34" charset="0"/>
              </a:rPr>
              <a:t>C – 56</a:t>
            </a:r>
            <a:r>
              <a:rPr lang="vi-VN" sz="2800" baseline="30000" dirty="0">
                <a:latin typeface="Times" panose="020B0500000000000000" pitchFamily="34" charset="0"/>
                <a:ea typeface="Times" panose="020B0500000000000000" pitchFamily="34" charset="0"/>
                <a:cs typeface="Times" panose="020B0500000000000000" pitchFamily="34" charset="0"/>
              </a:rPr>
              <a:t>o</a:t>
            </a:r>
            <a:r>
              <a:rPr lang="vi-VN" sz="2800" dirty="0">
                <a:latin typeface="Times" panose="020B0500000000000000" pitchFamily="34" charset="0"/>
                <a:ea typeface="Times" panose="020B0500000000000000" pitchFamily="34" charset="0"/>
                <a:cs typeface="Times" panose="020B0500000000000000" pitchFamily="34" charset="0"/>
              </a:rPr>
              <a:t>C</a:t>
            </a:r>
            <a:endParaRPr lang="en-US" sz="2800" b="1" dirty="0">
              <a:latin typeface="Times" panose="020B0500000000000000" pitchFamily="34" charset="0"/>
              <a:ea typeface="Times" panose="020B0500000000000000" pitchFamily="34" charset="0"/>
              <a:cs typeface="Times" panose="020B0500000000000000" pitchFamily="34" charset="0"/>
            </a:endParaRPr>
          </a:p>
          <a:p>
            <a:r>
              <a:rPr lang="en-US" sz="2800" dirty="0">
                <a:latin typeface="Times" panose="020B0500000000000000" pitchFamily="34" charset="0"/>
                <a:ea typeface="Times" panose="020B0500000000000000" pitchFamily="34" charset="0"/>
                <a:cs typeface="Times" panose="020B0500000000000000" pitchFamily="34" charset="0"/>
              </a:rPr>
              <a:t>+ </a:t>
            </a:r>
            <a:r>
              <a:rPr lang="vi-VN" sz="2800" dirty="0">
                <a:latin typeface="Times" panose="020B0500000000000000" pitchFamily="34" charset="0"/>
                <a:ea typeface="Times" panose="020B0500000000000000" pitchFamily="34" charset="0"/>
                <a:cs typeface="Times" panose="020B0500000000000000" pitchFamily="34" charset="0"/>
              </a:rPr>
              <a:t>Loài vi khuẩn suối nước nóng có giới hạn nhiệt độ từ 0</a:t>
            </a:r>
            <a:r>
              <a:rPr lang="vi-VN" sz="2800" baseline="30000" dirty="0">
                <a:latin typeface="Times" panose="020B0500000000000000" pitchFamily="34" charset="0"/>
                <a:ea typeface="Times" panose="020B0500000000000000" pitchFamily="34" charset="0"/>
                <a:cs typeface="Times" panose="020B0500000000000000" pitchFamily="34" charset="0"/>
              </a:rPr>
              <a:t>o</a:t>
            </a:r>
            <a:r>
              <a:rPr lang="vi-VN" sz="2800" dirty="0">
                <a:latin typeface="Times" panose="020B0500000000000000" pitchFamily="34" charset="0"/>
                <a:ea typeface="Times" panose="020B0500000000000000" pitchFamily="34" charset="0"/>
                <a:cs typeface="Times" panose="020B0500000000000000" pitchFamily="34" charset="0"/>
              </a:rPr>
              <a:t>C – 90</a:t>
            </a:r>
            <a:r>
              <a:rPr lang="vi-VN" sz="2800" baseline="30000" dirty="0">
                <a:latin typeface="Times" panose="020B0500000000000000" pitchFamily="34" charset="0"/>
                <a:ea typeface="Times" panose="020B0500000000000000" pitchFamily="34" charset="0"/>
                <a:cs typeface="Times" panose="020B0500000000000000" pitchFamily="34" charset="0"/>
              </a:rPr>
              <a:t>o</a:t>
            </a:r>
            <a:r>
              <a:rPr lang="vi-VN" sz="2800" dirty="0">
                <a:latin typeface="Times" panose="020B0500000000000000" pitchFamily="34" charset="0"/>
                <a:ea typeface="Times" panose="020B0500000000000000" pitchFamily="34" charset="0"/>
                <a:cs typeface="Times" panose="020B0500000000000000" pitchFamily="34" charset="0"/>
              </a:rPr>
              <a:t>C</a:t>
            </a:r>
            <a:endParaRPr lang="en-US" sz="2800" b="1" dirty="0">
              <a:latin typeface="Times" panose="020B0500000000000000" pitchFamily="34" charset="0"/>
              <a:ea typeface="Times" panose="020B0500000000000000" pitchFamily="34" charset="0"/>
              <a:cs typeface="Times" panose="020B0500000000000000" pitchFamily="34" charset="0"/>
            </a:endParaRPr>
          </a:p>
          <a:p>
            <a:r>
              <a:rPr lang="vi-VN" sz="2800" dirty="0">
                <a:latin typeface="Times" panose="020B0500000000000000" pitchFamily="34" charset="0"/>
                <a:ea typeface="Times" panose="020B0500000000000000" pitchFamily="34" charset="0"/>
                <a:cs typeface="Times" panose="020B0500000000000000" pitchFamily="34" charset="0"/>
              </a:rPr>
              <a:t>+ Cây mắm biển sống và phát triển thuận lợi trong độ mặn từ 0,36g đến 0,5g (</a:t>
            </a:r>
            <a:r>
              <a:rPr lang="vi-VN" sz="2800" dirty="0" err="1">
                <a:latin typeface="Times" panose="020B0500000000000000" pitchFamily="34" charset="0"/>
                <a:ea typeface="Times" panose="020B0500000000000000" pitchFamily="34" charset="0"/>
                <a:cs typeface="Times" panose="020B0500000000000000" pitchFamily="34" charset="0"/>
              </a:rPr>
              <a:t>NaCl</a:t>
            </a:r>
            <a:r>
              <a:rPr lang="vi-VN" sz="2800" dirty="0">
                <a:latin typeface="Times" panose="020B0500000000000000" pitchFamily="34" charset="0"/>
                <a:ea typeface="Times" panose="020B0500000000000000" pitchFamily="34" charset="0"/>
                <a:cs typeface="Times" panose="020B0500000000000000" pitchFamily="34" charset="0"/>
              </a:rPr>
              <a:t>).</a:t>
            </a:r>
            <a:endParaRPr lang="en-US" sz="2800" b="1" kern="100" dirty="0">
              <a:effectLst/>
              <a:latin typeface="Times" panose="020B0500000000000000" pitchFamily="34" charset="0"/>
              <a:ea typeface="Times" panose="020B0500000000000000" pitchFamily="34" charset="0"/>
              <a:cs typeface="Times" panose="020B0500000000000000" pitchFamily="34" charset="0"/>
            </a:endParaRPr>
          </a:p>
        </p:txBody>
      </p:sp>
    </p:spTree>
    <p:extLst>
      <p:ext uri="{BB962C8B-B14F-4D97-AF65-F5344CB8AC3E}">
        <p14:creationId xmlns:p14="http://schemas.microsoft.com/office/powerpoint/2010/main" val="252088617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Lst>
  </p:timing>
  <p:extLst>
    <p:ext uri="{6950BFC3-D8DA-4A85-94F7-54DA5524770B}">
      <p188:commentRel xmlns:p188="http://schemas.microsoft.com/office/powerpoint/2018/8/main" r:id="rId2"/>
    </p:ext>
  </p:extLs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10">
            <a:extLst>
              <a:ext uri="{FF2B5EF4-FFF2-40B4-BE49-F238E27FC236}">
                <a16:creationId xmlns:a16="http://schemas.microsoft.com/office/drawing/2014/main" id="{9861669F-5F6C-6B34-72AF-CB2341D7C07A}"/>
              </a:ext>
            </a:extLst>
          </p:cNvPr>
          <p:cNvSpPr/>
          <p:nvPr/>
        </p:nvSpPr>
        <p:spPr>
          <a:xfrm flipV="1">
            <a:off x="0" y="943063"/>
            <a:ext cx="12190413" cy="45719"/>
          </a:xfrm>
          <a:prstGeom prst="rect">
            <a:avLst/>
          </a:prstGeom>
          <a:solidFill>
            <a:srgbClr val="B176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TextBox 8">
            <a:extLst>
              <a:ext uri="{FF2B5EF4-FFF2-40B4-BE49-F238E27FC236}">
                <a16:creationId xmlns:a16="http://schemas.microsoft.com/office/drawing/2014/main" id="{3ECD06CB-B82C-E330-CBAC-A4EFB20A7696}"/>
              </a:ext>
            </a:extLst>
          </p:cNvPr>
          <p:cNvSpPr txBox="1">
            <a:spLocks noChangeArrowheads="1"/>
          </p:cNvSpPr>
          <p:nvPr/>
        </p:nvSpPr>
        <p:spPr bwMode="auto">
          <a:xfrm>
            <a:off x="1449524" y="273813"/>
            <a:ext cx="9386116"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en-US" altLang="zh-CN" sz="3600" dirty="0">
                <a:solidFill>
                  <a:srgbClr val="002060"/>
                </a:solidFill>
                <a:latin typeface="Times" panose="020B0500000000000000" pitchFamily="34" charset="0"/>
                <a:ea typeface="Times" panose="020B0500000000000000" pitchFamily="34" charset="0"/>
                <a:cs typeface="Times" panose="020B0500000000000000" pitchFamily="34" charset="0"/>
                <a:sym typeface="Arial" panose="020B0604020202020204" pitchFamily="34" charset="0"/>
              </a:rPr>
              <a:t>III/ GIỚI HẠN SINH THÁI</a:t>
            </a:r>
            <a:endParaRPr lang="zh-CN" altLang="en-US" sz="3600" dirty="0">
              <a:solidFill>
                <a:srgbClr val="002060"/>
              </a:solidFill>
              <a:latin typeface="Times" panose="020B0500000000000000" pitchFamily="34" charset="0"/>
              <a:ea typeface="Times" panose="020B0500000000000000" pitchFamily="34" charset="0"/>
              <a:cs typeface="Times" panose="020B0500000000000000" pitchFamily="34" charset="0"/>
              <a:sym typeface="Arial" panose="020B0604020202020204" pitchFamily="34" charset="0"/>
            </a:endParaRPr>
          </a:p>
        </p:txBody>
      </p:sp>
      <p:sp>
        <p:nvSpPr>
          <p:cNvPr id="3" name="TextBox 2">
            <a:extLst>
              <a:ext uri="{FF2B5EF4-FFF2-40B4-BE49-F238E27FC236}">
                <a16:creationId xmlns:a16="http://schemas.microsoft.com/office/drawing/2014/main" id="{1CF5384F-ECC7-BB96-DDC8-F00C0613BFE7}"/>
              </a:ext>
            </a:extLst>
          </p:cNvPr>
          <p:cNvSpPr txBox="1"/>
          <p:nvPr/>
        </p:nvSpPr>
        <p:spPr>
          <a:xfrm>
            <a:off x="1449524" y="1530876"/>
            <a:ext cx="9896354" cy="3797835"/>
          </a:xfrm>
          <a:prstGeom prst="rect">
            <a:avLst/>
          </a:prstGeom>
          <a:noFill/>
        </p:spPr>
        <p:txBody>
          <a:bodyPr wrap="square">
            <a:spAutoFit/>
          </a:bodyPr>
          <a:lstStyle/>
          <a:p>
            <a:pPr algn="just">
              <a:lnSpc>
                <a:spcPct val="107000"/>
              </a:lnSpc>
              <a:spcBef>
                <a:spcPts val="600"/>
              </a:spcBef>
              <a:spcAft>
                <a:spcPts val="6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Giới</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hạn sinh thái là giới hạn chịu đựng của sinh vật đối với một nhân tố sinh thái nhất định.</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Bef>
                <a:spcPts val="600"/>
              </a:spcBef>
              <a:spcAft>
                <a:spcPts val="6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Ví</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dụ:</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Bef>
                <a:spcPts val="600"/>
              </a:spcBef>
              <a:spcAft>
                <a:spcPts val="600"/>
              </a:spcAft>
            </a:pP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Xương rồng sa mạc có giới hạn nhiệt độ: 0</a:t>
            </a:r>
            <a:r>
              <a:rPr lang="vi-VN" sz="2800" baseline="30000" dirty="0">
                <a:effectLst/>
                <a:latin typeface="Times New Roman" panose="02020603050405020304" pitchFamily="18" charset="0"/>
                <a:ea typeface="Calibri" panose="020F0502020204030204" pitchFamily="34" charset="0"/>
                <a:cs typeface="Times New Roman" panose="02020603050405020304" pitchFamily="18" charset="0"/>
              </a:rPr>
              <a:t>o</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C – 56</a:t>
            </a:r>
            <a:r>
              <a:rPr lang="vi-VN" sz="2800" baseline="30000" dirty="0">
                <a:effectLst/>
                <a:latin typeface="Times New Roman" panose="02020603050405020304" pitchFamily="18" charset="0"/>
                <a:ea typeface="Calibri" panose="020F0502020204030204" pitchFamily="34" charset="0"/>
                <a:cs typeface="Times New Roman" panose="02020603050405020304" pitchFamily="18" charset="0"/>
              </a:rPr>
              <a:t>o</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C</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Bef>
                <a:spcPts val="600"/>
              </a:spcBef>
              <a:spcAft>
                <a:spcPts val="600"/>
              </a:spcAft>
            </a:pP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Loài vi khuẩn suối nước nóng có giới hạn nhiệt độ từ 0</a:t>
            </a:r>
            <a:r>
              <a:rPr lang="vi-VN" sz="2800" baseline="30000" dirty="0">
                <a:effectLst/>
                <a:latin typeface="Times New Roman" panose="02020603050405020304" pitchFamily="18" charset="0"/>
                <a:ea typeface="Calibri" panose="020F0502020204030204" pitchFamily="34" charset="0"/>
                <a:cs typeface="Times New Roman" panose="02020603050405020304" pitchFamily="18" charset="0"/>
              </a:rPr>
              <a:t>o</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C – 90</a:t>
            </a:r>
            <a:r>
              <a:rPr lang="vi-VN" sz="2800" baseline="30000" dirty="0">
                <a:effectLst/>
                <a:latin typeface="Times New Roman" panose="02020603050405020304" pitchFamily="18" charset="0"/>
                <a:ea typeface="Calibri" panose="020F0502020204030204" pitchFamily="34" charset="0"/>
                <a:cs typeface="Times New Roman" panose="02020603050405020304" pitchFamily="18" charset="0"/>
              </a:rPr>
              <a:t>o</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C</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r>
              <a:rPr lang="vi-VN" sz="2800" kern="0" dirty="0">
                <a:effectLst/>
                <a:latin typeface="Times New Roman" panose="02020603050405020304" pitchFamily="18" charset="0"/>
                <a:ea typeface="Calibri" panose="020F0502020204030204" pitchFamily="34" charset="0"/>
              </a:rPr>
              <a:t>+ Cây mắm biển sống và phát triển thuận lợi trong độ mặn từ 0,36g đến 0,5g (</a:t>
            </a:r>
            <a:r>
              <a:rPr lang="vi-VN" sz="2800" kern="0" dirty="0" err="1">
                <a:effectLst/>
                <a:latin typeface="Times New Roman" panose="02020603050405020304" pitchFamily="18" charset="0"/>
                <a:ea typeface="Calibri" panose="020F0502020204030204" pitchFamily="34" charset="0"/>
              </a:rPr>
              <a:t>NaCl</a:t>
            </a:r>
            <a:r>
              <a:rPr lang="vi-VN" sz="2800" kern="0" dirty="0">
                <a:effectLst/>
                <a:latin typeface="Times New Roman" panose="02020603050405020304" pitchFamily="18" charset="0"/>
                <a:ea typeface="Calibri" panose="020F0502020204030204" pitchFamily="34" charset="0"/>
              </a:rPr>
              <a:t>).</a:t>
            </a:r>
            <a:endParaRPr lang="en-US" sz="2800" dirty="0"/>
          </a:p>
        </p:txBody>
      </p:sp>
      <p:pic>
        <p:nvPicPr>
          <p:cNvPr id="5" name="Picture 2" descr="App Insights: Tập viết chữ đẹp | Apptopia">
            <a:extLst>
              <a:ext uri="{FF2B5EF4-FFF2-40B4-BE49-F238E27FC236}">
                <a16:creationId xmlns:a16="http://schemas.microsoft.com/office/drawing/2014/main" id="{07CEB974-D7AA-1F01-5050-344337DBD78D}"/>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4373" b="20723"/>
          <a:stretch/>
        </p:blipFill>
        <p:spPr bwMode="auto">
          <a:xfrm>
            <a:off x="104172" y="1203551"/>
            <a:ext cx="1008629" cy="6546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126369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F2E50546-E1AA-B60E-0DC5-2B894365A1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21779"/>
            <a:ext cx="12190413" cy="6857107"/>
          </a:xfrm>
          <a:prstGeom prst="rect">
            <a:avLst/>
          </a:prstGeom>
        </p:spPr>
      </p:pic>
      <p:grpSp>
        <p:nvGrpSpPr>
          <p:cNvPr id="3" name="组合 34">
            <a:extLst>
              <a:ext uri="{FF2B5EF4-FFF2-40B4-BE49-F238E27FC236}">
                <a16:creationId xmlns:a16="http://schemas.microsoft.com/office/drawing/2014/main" id="{679963DC-4A03-73C1-5AB4-73BA1D346B83}"/>
              </a:ext>
            </a:extLst>
          </p:cNvPr>
          <p:cNvGrpSpPr/>
          <p:nvPr/>
        </p:nvGrpSpPr>
        <p:grpSpPr>
          <a:xfrm>
            <a:off x="3612805" y="2083480"/>
            <a:ext cx="5264978" cy="885865"/>
            <a:chOff x="7046723" y="2579384"/>
            <a:chExt cx="4452913" cy="508760"/>
          </a:xfrm>
          <a:solidFill>
            <a:srgbClr val="3E8F9A"/>
          </a:solidFill>
        </p:grpSpPr>
        <p:sp>
          <p:nvSpPr>
            <p:cNvPr id="4" name="Freeform 10">
              <a:extLst>
                <a:ext uri="{FF2B5EF4-FFF2-40B4-BE49-F238E27FC236}">
                  <a16:creationId xmlns:a16="http://schemas.microsoft.com/office/drawing/2014/main" id="{63800D47-C357-BEEC-6A67-41D794367310}"/>
                </a:ext>
              </a:extLst>
            </p:cNvPr>
            <p:cNvSpPr>
              <a:spLocks/>
            </p:cNvSpPr>
            <p:nvPr/>
          </p:nvSpPr>
          <p:spPr bwMode="auto">
            <a:xfrm>
              <a:off x="7046723" y="2579384"/>
              <a:ext cx="4452913" cy="508760"/>
            </a:xfrm>
            <a:custGeom>
              <a:avLst/>
              <a:gdLst>
                <a:gd name="T0" fmla="*/ 97 w 8676"/>
                <a:gd name="T1" fmla="*/ 0 h 884"/>
                <a:gd name="T2" fmla="*/ 8475 w 8676"/>
                <a:gd name="T3" fmla="*/ 0 h 884"/>
                <a:gd name="T4" fmla="*/ 8676 w 8676"/>
                <a:gd name="T5" fmla="*/ 202 h 884"/>
                <a:gd name="T6" fmla="*/ 8676 w 8676"/>
                <a:gd name="T7" fmla="*/ 788 h 884"/>
                <a:gd name="T8" fmla="*/ 8579 w 8676"/>
                <a:gd name="T9" fmla="*/ 884 h 884"/>
                <a:gd name="T10" fmla="*/ 97 w 8676"/>
                <a:gd name="T11" fmla="*/ 884 h 884"/>
                <a:gd name="T12" fmla="*/ 0 w 8676"/>
                <a:gd name="T13" fmla="*/ 788 h 884"/>
                <a:gd name="T14" fmla="*/ 0 w 8676"/>
                <a:gd name="T15" fmla="*/ 96 h 884"/>
                <a:gd name="T16" fmla="*/ 97 w 8676"/>
                <a:gd name="T17" fmla="*/ 0 h 8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76" h="884">
                  <a:moveTo>
                    <a:pt x="97" y="0"/>
                  </a:moveTo>
                  <a:lnTo>
                    <a:pt x="8475" y="0"/>
                  </a:lnTo>
                  <a:lnTo>
                    <a:pt x="8676" y="202"/>
                  </a:lnTo>
                  <a:lnTo>
                    <a:pt x="8676" y="788"/>
                  </a:lnTo>
                  <a:cubicBezTo>
                    <a:pt x="8676" y="841"/>
                    <a:pt x="8632" y="884"/>
                    <a:pt x="8579" y="884"/>
                  </a:cubicBezTo>
                  <a:lnTo>
                    <a:pt x="97" y="884"/>
                  </a:lnTo>
                  <a:cubicBezTo>
                    <a:pt x="44" y="884"/>
                    <a:pt x="0" y="841"/>
                    <a:pt x="0" y="788"/>
                  </a:cubicBezTo>
                  <a:lnTo>
                    <a:pt x="0" y="96"/>
                  </a:lnTo>
                  <a:cubicBezTo>
                    <a:pt x="0" y="43"/>
                    <a:pt x="44" y="0"/>
                    <a:pt x="97" y="0"/>
                  </a:cubicBezTo>
                  <a:close/>
                </a:path>
              </a:pathLst>
            </a:custGeom>
            <a:noFill/>
            <a:ln w="10" cap="flat" cmpd="sng">
              <a:solidFill>
                <a:srgbClr val="B17656"/>
              </a:solidFill>
              <a:round/>
              <a:headEnd/>
              <a:tailEnd/>
            </a:ln>
          </p:spPr>
          <p:txBody>
            <a:bodyPr lIns="68562" tIns="34281" rIns="68562" bIns="34281"/>
            <a:lstStyle/>
            <a:p>
              <a:pPr algn="ctr"/>
              <a:endParaRPr lang="zh-CN" altLang="en-US" sz="3600" dirty="0">
                <a:solidFill>
                  <a:srgbClr val="002060"/>
                </a:solidFill>
                <a:latin typeface="Times" panose="020B0500000000000000" pitchFamily="34" charset="0"/>
                <a:ea typeface="Times" panose="020B0500000000000000" pitchFamily="34" charset="0"/>
                <a:cs typeface="Times" panose="020B0500000000000000" pitchFamily="34" charset="0"/>
              </a:endParaRPr>
            </a:p>
          </p:txBody>
        </p:sp>
        <p:sp>
          <p:nvSpPr>
            <p:cNvPr id="5" name="TextBox 105">
              <a:extLst>
                <a:ext uri="{FF2B5EF4-FFF2-40B4-BE49-F238E27FC236}">
                  <a16:creationId xmlns:a16="http://schemas.microsoft.com/office/drawing/2014/main" id="{44D6491B-769E-272E-94AA-A83A65B0C423}"/>
                </a:ext>
              </a:extLst>
            </p:cNvPr>
            <p:cNvSpPr txBox="1">
              <a:spLocks noChangeArrowheads="1"/>
            </p:cNvSpPr>
            <p:nvPr/>
          </p:nvSpPr>
          <p:spPr bwMode="auto">
            <a:xfrm rot="16200000">
              <a:off x="8821349" y="1826950"/>
              <a:ext cx="362335" cy="1975595"/>
            </a:xfrm>
            <a:prstGeom prst="rect">
              <a:avLst/>
            </a:prstGeom>
            <a:noFill/>
            <a:ln w="9525">
              <a:noFill/>
              <a:miter lim="800000"/>
              <a:headEnd/>
              <a:tailEnd/>
            </a:ln>
          </p:spPr>
          <p:txBody>
            <a:bodyPr vert="eaVert" wrap="none" lIns="68562" tIns="34281" rIns="68562" bIns="34281">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eaLnBrk="1" hangingPunct="1"/>
              <a:r>
                <a:rPr lang="en-US" altLang="zh-CN" sz="3200" dirty="0">
                  <a:solidFill>
                    <a:srgbClr val="002060"/>
                  </a:solidFill>
                  <a:latin typeface="Times" panose="020B0500000000000000" pitchFamily="34" charset="0"/>
                  <a:ea typeface="Times" panose="020B0500000000000000" pitchFamily="34" charset="0"/>
                  <a:cs typeface="Times" panose="020B0500000000000000" pitchFamily="34" charset="0"/>
                </a:rPr>
                <a:t>LUYỆN TẬP</a:t>
              </a:r>
              <a:endParaRPr lang="zh-CN" altLang="en-US" sz="3200" dirty="0">
                <a:solidFill>
                  <a:srgbClr val="002060"/>
                </a:solidFill>
                <a:latin typeface="Times" panose="020B0500000000000000" pitchFamily="34" charset="0"/>
                <a:ea typeface="Times" panose="020B0500000000000000" pitchFamily="34" charset="0"/>
                <a:cs typeface="Times" panose="020B0500000000000000" pitchFamily="34" charset="0"/>
              </a:endParaRPr>
            </a:p>
          </p:txBody>
        </p:sp>
      </p:grpSp>
    </p:spTree>
    <p:extLst>
      <p:ext uri="{BB962C8B-B14F-4D97-AF65-F5344CB8AC3E}">
        <p14:creationId xmlns:p14="http://schemas.microsoft.com/office/powerpoint/2010/main" val="10490895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750"/>
                                        <p:tgtEl>
                                          <p:spTgt spid="2"/>
                                        </p:tgtEl>
                                      </p:cBhvr>
                                    </p:animEffect>
                                  </p:childTnLst>
                                </p:cTn>
                              </p:par>
                            </p:childTnLst>
                          </p:cTn>
                        </p:par>
                        <p:par>
                          <p:cTn id="8" fill="hold">
                            <p:stCondLst>
                              <p:cond delay="750"/>
                            </p:stCondLst>
                            <p:childTnLst>
                              <p:par>
                                <p:cTn id="9" presetID="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10">
            <a:extLst>
              <a:ext uri="{FF2B5EF4-FFF2-40B4-BE49-F238E27FC236}">
                <a16:creationId xmlns:a16="http://schemas.microsoft.com/office/drawing/2014/main" id="{9861669F-5F6C-6B34-72AF-CB2341D7C07A}"/>
              </a:ext>
            </a:extLst>
          </p:cNvPr>
          <p:cNvSpPr/>
          <p:nvPr/>
        </p:nvSpPr>
        <p:spPr>
          <a:xfrm flipV="1">
            <a:off x="0" y="943063"/>
            <a:ext cx="12190413" cy="45719"/>
          </a:xfrm>
          <a:prstGeom prst="rect">
            <a:avLst/>
          </a:prstGeom>
          <a:solidFill>
            <a:srgbClr val="B176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TextBox 8">
            <a:extLst>
              <a:ext uri="{FF2B5EF4-FFF2-40B4-BE49-F238E27FC236}">
                <a16:creationId xmlns:a16="http://schemas.microsoft.com/office/drawing/2014/main" id="{3ECD06CB-B82C-E330-CBAC-A4EFB20A7696}"/>
              </a:ext>
            </a:extLst>
          </p:cNvPr>
          <p:cNvSpPr txBox="1">
            <a:spLocks noChangeArrowheads="1"/>
          </p:cNvSpPr>
          <p:nvPr/>
        </p:nvSpPr>
        <p:spPr bwMode="auto">
          <a:xfrm>
            <a:off x="1449524" y="273813"/>
            <a:ext cx="9386116"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en-US" altLang="zh-CN" sz="3600" dirty="0">
                <a:solidFill>
                  <a:srgbClr val="002060"/>
                </a:solidFill>
                <a:latin typeface="Times" panose="020B0500000000000000" pitchFamily="34" charset="0"/>
                <a:ea typeface="Times" panose="020B0500000000000000" pitchFamily="34" charset="0"/>
                <a:cs typeface="Times" panose="020B0500000000000000" pitchFamily="34" charset="0"/>
                <a:sym typeface="Arial" panose="020B0604020202020204" pitchFamily="34" charset="0"/>
              </a:rPr>
              <a:t>LUYỆN TẬP</a:t>
            </a:r>
            <a:endParaRPr lang="zh-CN" altLang="en-US" sz="3600" dirty="0">
              <a:solidFill>
                <a:srgbClr val="002060"/>
              </a:solidFill>
              <a:latin typeface="Times" panose="020B0500000000000000" pitchFamily="34" charset="0"/>
              <a:ea typeface="Times" panose="020B0500000000000000" pitchFamily="34" charset="0"/>
              <a:cs typeface="Times" panose="020B0500000000000000" pitchFamily="34" charset="0"/>
              <a:sym typeface="Arial" panose="020B0604020202020204" pitchFamily="34" charset="0"/>
            </a:endParaRPr>
          </a:p>
        </p:txBody>
      </p:sp>
      <p:sp>
        <p:nvSpPr>
          <p:cNvPr id="8" name="TextBox 7">
            <a:extLst>
              <a:ext uri="{FF2B5EF4-FFF2-40B4-BE49-F238E27FC236}">
                <a16:creationId xmlns:a16="http://schemas.microsoft.com/office/drawing/2014/main" id="{C5605CF5-9853-02BF-FC7B-C20BC51E0AF1}"/>
              </a:ext>
            </a:extLst>
          </p:cNvPr>
          <p:cNvSpPr txBox="1"/>
          <p:nvPr/>
        </p:nvSpPr>
        <p:spPr>
          <a:xfrm>
            <a:off x="2840904" y="1104034"/>
            <a:ext cx="6094070" cy="584775"/>
          </a:xfrm>
          <a:prstGeom prst="rect">
            <a:avLst/>
          </a:prstGeom>
          <a:solidFill>
            <a:schemeClr val="accent1">
              <a:lumMod val="40000"/>
              <a:lumOff val="60000"/>
            </a:schemeClr>
          </a:solidFill>
          <a:ln>
            <a:solidFill>
              <a:schemeClr val="accent1">
                <a:lumMod val="75000"/>
              </a:schemeClr>
            </a:solidFill>
          </a:ln>
        </p:spPr>
        <p:txBody>
          <a:bodyPr wrap="square">
            <a:spAutoFit/>
          </a:bodyPr>
          <a:lstStyle/>
          <a:p>
            <a:r>
              <a:rPr lang="vi-VN" sz="3200" kern="0" dirty="0">
                <a:effectLst/>
                <a:latin typeface="Times New Roman" panose="02020603050405020304" pitchFamily="18" charset="0"/>
                <a:ea typeface="Calibri" panose="020F0502020204030204" pitchFamily="34" charset="0"/>
              </a:rPr>
              <a:t>Tóm tắt bài học bằng sơ đồ tư duy </a:t>
            </a:r>
            <a:endParaRPr lang="en-US" sz="3200" dirty="0"/>
          </a:p>
        </p:txBody>
      </p:sp>
      <p:grpSp>
        <p:nvGrpSpPr>
          <p:cNvPr id="12" name="Group 11">
            <a:extLst>
              <a:ext uri="{FF2B5EF4-FFF2-40B4-BE49-F238E27FC236}">
                <a16:creationId xmlns:a16="http://schemas.microsoft.com/office/drawing/2014/main" id="{57D82092-5FA2-5B80-89ED-D440E82DC29F}"/>
              </a:ext>
            </a:extLst>
          </p:cNvPr>
          <p:cNvGrpSpPr/>
          <p:nvPr/>
        </p:nvGrpSpPr>
        <p:grpSpPr>
          <a:xfrm>
            <a:off x="566989" y="1825466"/>
            <a:ext cx="10822500" cy="4964130"/>
            <a:chOff x="566989" y="1825466"/>
            <a:chExt cx="10822500" cy="4964130"/>
          </a:xfrm>
        </p:grpSpPr>
        <p:pic>
          <p:nvPicPr>
            <p:cNvPr id="9" name="Picture 8" descr="A picture containing text, screenshot, font, diagram&#10;&#10;Description automatically generated">
              <a:extLst>
                <a:ext uri="{FF2B5EF4-FFF2-40B4-BE49-F238E27FC236}">
                  <a16:creationId xmlns:a16="http://schemas.microsoft.com/office/drawing/2014/main" id="{2C78838F-2F3B-9DD8-7969-D53503A8DE5F}"/>
                </a:ext>
              </a:extLst>
            </p:cNvPr>
            <p:cNvPicPr>
              <a:picLocks noChangeAspect="1"/>
            </p:cNvPicPr>
            <p:nvPr/>
          </p:nvPicPr>
          <p:blipFill>
            <a:blip r:embed="rId2"/>
            <a:stretch>
              <a:fillRect/>
            </a:stretch>
          </p:blipFill>
          <p:spPr>
            <a:xfrm>
              <a:off x="566989" y="1825466"/>
              <a:ext cx="10822500" cy="4964130"/>
            </a:xfrm>
            <a:prstGeom prst="rect">
              <a:avLst/>
            </a:prstGeom>
          </p:spPr>
        </p:pic>
        <p:sp>
          <p:nvSpPr>
            <p:cNvPr id="11" name="Rectangle: Rounded Corners 10">
              <a:extLst>
                <a:ext uri="{FF2B5EF4-FFF2-40B4-BE49-F238E27FC236}">
                  <a16:creationId xmlns:a16="http://schemas.microsoft.com/office/drawing/2014/main" id="{DF8E405C-9237-D800-66EF-DDF99F082ED2}"/>
                </a:ext>
              </a:extLst>
            </p:cNvPr>
            <p:cNvSpPr/>
            <p:nvPr/>
          </p:nvSpPr>
          <p:spPr>
            <a:xfrm>
              <a:off x="5249208" y="5061141"/>
              <a:ext cx="5966659" cy="946120"/>
            </a:xfrm>
            <a:prstGeom prst="roundRect">
              <a:avLst>
                <a:gd name="adj" fmla="val 12457"/>
              </a:avLst>
            </a:prstGeom>
            <a:solidFill>
              <a:schemeClr val="bg1"/>
            </a:solidFill>
            <a:ln>
              <a:prstDash val="sysDot"/>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just">
                <a:lnSpc>
                  <a:spcPct val="107000"/>
                </a:lnSpc>
                <a:spcBef>
                  <a:spcPts val="600"/>
                </a:spcBef>
                <a:spcAft>
                  <a:spcPts val="600"/>
                </a:spcAft>
              </a:pPr>
              <a:endPar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ts val="600"/>
                </a:spcBef>
                <a:spcAft>
                  <a:spcPts val="600"/>
                </a:spcAft>
              </a:pP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Giới</a:t>
              </a:r>
              <a:r>
                <a:rPr lang="vi-VN"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hạn sinh thái là giới chịu đựng của sinh vật đối với một nhân tố sinh thái nhất định.</a:t>
              </a:r>
              <a:endParaRPr lang="en-US" sz="2000" dirty="0">
                <a:effectLst/>
                <a:ea typeface="Calibri" panose="020F0502020204030204" pitchFamily="34" charset="0"/>
                <a:cs typeface="Times New Roman" panose="02020603050405020304" pitchFamily="18" charset="0"/>
              </a:endParaRPr>
            </a:p>
            <a:p>
              <a:pPr algn="ctr">
                <a:lnSpc>
                  <a:spcPct val="107000"/>
                </a:lnSpc>
                <a:spcAft>
                  <a:spcPts val="800"/>
                </a:spcAft>
              </a:pPr>
              <a:r>
                <a:rPr lang="vi-VN" sz="2000" dirty="0">
                  <a:solidFill>
                    <a:srgbClr val="000000"/>
                  </a:solidFill>
                  <a:effectLst/>
                  <a:ea typeface="Calibri" panose="020F0502020204030204" pitchFamily="34" charset="0"/>
                  <a:cs typeface="Times New Roman" panose="02020603050405020304" pitchFamily="18" charset="0"/>
                </a:rPr>
                <a:t> </a:t>
              </a:r>
              <a:endParaRPr lang="en-US" sz="2000" dirty="0">
                <a:effectLst/>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353694933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62000"/>
            <a:lum/>
          </a:blip>
          <a:srcRect/>
          <a:stretch>
            <a:fillRect t="-6000" b="-6000"/>
          </a:stretch>
        </a:blipFill>
        <a:effectLst/>
      </p:bgPr>
    </p:bg>
    <p:spTree>
      <p:nvGrpSpPr>
        <p:cNvPr id="1" name=""/>
        <p:cNvGrpSpPr/>
        <p:nvPr/>
      </p:nvGrpSpPr>
      <p:grpSpPr>
        <a:xfrm>
          <a:off x="0" y="0"/>
          <a:ext cx="0" cy="0"/>
          <a:chOff x="0" y="0"/>
          <a:chExt cx="0" cy="0"/>
        </a:xfrm>
      </p:grpSpPr>
      <p:grpSp>
        <p:nvGrpSpPr>
          <p:cNvPr id="22" name="vong quay"/>
          <p:cNvGrpSpPr/>
          <p:nvPr/>
        </p:nvGrpSpPr>
        <p:grpSpPr>
          <a:xfrm>
            <a:off x="5825225" y="479687"/>
            <a:ext cx="5041468" cy="5036199"/>
            <a:chOff x="5425622" y="292790"/>
            <a:chExt cx="5834378" cy="582828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p:spPr>
        </p:pic>
        <p:sp>
          <p:nvSpPr>
            <p:cNvPr id="9" name="TextBox 8"/>
            <p:cNvSpPr txBox="1"/>
            <p:nvPr/>
          </p:nvSpPr>
          <p:spPr>
            <a:xfrm rot="14949661">
              <a:off x="6674685" y="1269286"/>
              <a:ext cx="2025648" cy="676659"/>
            </a:xfrm>
            <a:prstGeom prst="rect">
              <a:avLst/>
            </a:prstGeom>
            <a:noFill/>
          </p:spPr>
          <p:txBody>
            <a:bodyPr wrap="square" rtlCol="0">
              <a:spAutoFit/>
            </a:bodyPr>
            <a:lstStyle/>
            <a:p>
              <a:pPr algn="ctr" defTabSz="914309">
                <a:defRPr/>
              </a:pPr>
              <a:r>
                <a:rPr lang="en-GB" sz="3200" b="1" dirty="0">
                  <a:solidFill>
                    <a:prstClr val="black"/>
                  </a:solidFill>
                  <a:latin typeface="Tahoma" panose="020B0604030504040204" pitchFamily="34" charset="0"/>
                  <a:ea typeface="Tahoma" panose="020B0604030504040204" pitchFamily="34" charset="0"/>
                  <a:cs typeface="Tahoma" panose="020B0604030504040204" pitchFamily="34" charset="0"/>
                </a:rPr>
                <a:t>30</a:t>
              </a:r>
              <a:endParaRPr lang="vi-VN" sz="32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rot="12232592">
              <a:off x="5742637" y="2184872"/>
              <a:ext cx="2025648" cy="676659"/>
            </a:xfrm>
            <a:prstGeom prst="rect">
              <a:avLst/>
            </a:prstGeom>
            <a:noFill/>
          </p:spPr>
          <p:txBody>
            <a:bodyPr wrap="square" rtlCol="0">
              <a:spAutoFit/>
            </a:bodyPr>
            <a:lstStyle/>
            <a:p>
              <a:pPr algn="ctr" defTabSz="914309">
                <a:defRPr/>
              </a:pPr>
              <a:r>
                <a:rPr lang="en-GB" sz="3200" b="1" dirty="0">
                  <a:solidFill>
                    <a:prstClr val="white"/>
                  </a:solidFill>
                  <a:latin typeface="Tahoma" panose="020B0604030504040204" pitchFamily="34" charset="0"/>
                  <a:ea typeface="Tahoma" panose="020B0604030504040204" pitchFamily="34" charset="0"/>
                  <a:cs typeface="Tahoma" panose="020B0604030504040204" pitchFamily="34" charset="0"/>
                </a:rPr>
                <a:t>40</a:t>
              </a:r>
              <a:endParaRPr lang="vi-VN" sz="32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1" name="TextBox 10"/>
            <p:cNvSpPr txBox="1"/>
            <p:nvPr/>
          </p:nvSpPr>
          <p:spPr>
            <a:xfrm rot="17590276">
              <a:off x="8020996" y="1266361"/>
              <a:ext cx="2025648" cy="676659"/>
            </a:xfrm>
            <a:prstGeom prst="rect">
              <a:avLst/>
            </a:prstGeom>
            <a:noFill/>
          </p:spPr>
          <p:txBody>
            <a:bodyPr wrap="square" rtlCol="0">
              <a:spAutoFit/>
            </a:bodyPr>
            <a:lstStyle/>
            <a:p>
              <a:pPr algn="ctr" defTabSz="914309">
                <a:defRPr/>
              </a:pPr>
              <a:r>
                <a:rPr lang="en-GB" sz="3200" b="1" dirty="0">
                  <a:solidFill>
                    <a:prstClr val="white"/>
                  </a:solidFill>
                  <a:latin typeface="Tahoma" panose="020B0604030504040204" pitchFamily="34" charset="0"/>
                  <a:ea typeface="Tahoma" panose="020B0604030504040204" pitchFamily="34" charset="0"/>
                  <a:cs typeface="Tahoma" panose="020B0604030504040204" pitchFamily="34" charset="0"/>
                </a:rPr>
                <a:t>20</a:t>
              </a:r>
              <a:endParaRPr lang="vi-VN" sz="32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2" name="TextBox 11"/>
            <p:cNvSpPr txBox="1"/>
            <p:nvPr/>
          </p:nvSpPr>
          <p:spPr>
            <a:xfrm rot="20155085">
              <a:off x="8917980" y="2189476"/>
              <a:ext cx="2025648" cy="676659"/>
            </a:xfrm>
            <a:prstGeom prst="rect">
              <a:avLst/>
            </a:prstGeom>
            <a:noFill/>
          </p:spPr>
          <p:txBody>
            <a:bodyPr wrap="square" rtlCol="0">
              <a:spAutoFit/>
            </a:bodyPr>
            <a:lstStyle/>
            <a:p>
              <a:pPr algn="ctr" defTabSz="914309">
                <a:defRPr/>
              </a:pPr>
              <a:r>
                <a:rPr lang="en-GB" sz="3200" b="1" dirty="0">
                  <a:solidFill>
                    <a:prstClr val="black"/>
                  </a:solidFill>
                  <a:latin typeface="Tahoma" panose="020B0604030504040204" pitchFamily="34" charset="0"/>
                  <a:ea typeface="Tahoma" panose="020B0604030504040204" pitchFamily="34" charset="0"/>
                  <a:cs typeface="Tahoma" panose="020B0604030504040204" pitchFamily="34" charset="0"/>
                </a:rPr>
                <a:t>10</a:t>
              </a:r>
              <a:endParaRPr lang="vi-VN" sz="32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7" name="TextBox 16"/>
            <p:cNvSpPr txBox="1"/>
            <p:nvPr/>
          </p:nvSpPr>
          <p:spPr>
            <a:xfrm rot="9501114">
              <a:off x="5697321" y="3524665"/>
              <a:ext cx="2025648" cy="676659"/>
            </a:xfrm>
            <a:prstGeom prst="rect">
              <a:avLst/>
            </a:prstGeom>
            <a:noFill/>
          </p:spPr>
          <p:txBody>
            <a:bodyPr wrap="square" rtlCol="0">
              <a:spAutoFit/>
            </a:bodyPr>
            <a:lstStyle/>
            <a:p>
              <a:pPr algn="ctr" defTabSz="914309">
                <a:defRPr/>
              </a:pPr>
              <a:r>
                <a:rPr lang="en-GB" sz="3200" b="1" dirty="0">
                  <a:solidFill>
                    <a:prstClr val="black"/>
                  </a:solidFill>
                  <a:latin typeface="Tahoma" panose="020B0604030504040204" pitchFamily="34" charset="0"/>
                  <a:ea typeface="Tahoma" panose="020B0604030504040204" pitchFamily="34" charset="0"/>
                  <a:cs typeface="Tahoma" panose="020B0604030504040204" pitchFamily="34" charset="0"/>
                </a:rPr>
                <a:t>50</a:t>
              </a:r>
              <a:endParaRPr lang="vi-VN" sz="32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9" name="TextBox 18"/>
            <p:cNvSpPr txBox="1"/>
            <p:nvPr/>
          </p:nvSpPr>
          <p:spPr>
            <a:xfrm rot="6703311">
              <a:off x="6660976" y="4492996"/>
              <a:ext cx="2025648" cy="676659"/>
            </a:xfrm>
            <a:prstGeom prst="rect">
              <a:avLst/>
            </a:prstGeom>
            <a:noFill/>
          </p:spPr>
          <p:txBody>
            <a:bodyPr wrap="square" rtlCol="0">
              <a:spAutoFit/>
            </a:bodyPr>
            <a:lstStyle/>
            <a:p>
              <a:pPr algn="ctr" defTabSz="914309">
                <a:defRPr/>
              </a:pPr>
              <a:r>
                <a:rPr lang="en-GB" sz="3200" b="1" dirty="0">
                  <a:solidFill>
                    <a:prstClr val="white"/>
                  </a:solidFill>
                  <a:latin typeface="Tahoma" panose="020B0604030504040204" pitchFamily="34" charset="0"/>
                  <a:ea typeface="Tahoma" panose="020B0604030504040204" pitchFamily="34" charset="0"/>
                  <a:cs typeface="Tahoma" panose="020B0604030504040204" pitchFamily="34" charset="0"/>
                </a:rPr>
                <a:t>60</a:t>
              </a:r>
              <a:endParaRPr lang="vi-VN" sz="32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0" name="TextBox 19"/>
            <p:cNvSpPr txBox="1"/>
            <p:nvPr/>
          </p:nvSpPr>
          <p:spPr>
            <a:xfrm rot="3829829">
              <a:off x="8019634" y="4500236"/>
              <a:ext cx="2025648" cy="676659"/>
            </a:xfrm>
            <a:prstGeom prst="rect">
              <a:avLst/>
            </a:prstGeom>
            <a:noFill/>
          </p:spPr>
          <p:txBody>
            <a:bodyPr wrap="square" rtlCol="0">
              <a:spAutoFit/>
            </a:bodyPr>
            <a:lstStyle/>
            <a:p>
              <a:pPr algn="ctr" defTabSz="914309">
                <a:defRPr/>
              </a:pPr>
              <a:r>
                <a:rPr lang="en-GB" sz="3200" b="1" dirty="0">
                  <a:solidFill>
                    <a:prstClr val="black"/>
                  </a:solidFill>
                  <a:latin typeface="Tahoma" panose="020B0604030504040204" pitchFamily="34" charset="0"/>
                  <a:ea typeface="Tahoma" panose="020B0604030504040204" pitchFamily="34" charset="0"/>
                  <a:cs typeface="Tahoma" panose="020B0604030504040204" pitchFamily="34" charset="0"/>
                </a:rPr>
                <a:t>70</a:t>
              </a:r>
              <a:endParaRPr lang="vi-VN" sz="32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1" name="TextBox 20"/>
            <p:cNvSpPr txBox="1"/>
            <p:nvPr/>
          </p:nvSpPr>
          <p:spPr>
            <a:xfrm rot="1321648">
              <a:off x="8940448" y="3556175"/>
              <a:ext cx="2025648" cy="676659"/>
            </a:xfrm>
            <a:prstGeom prst="rect">
              <a:avLst/>
            </a:prstGeom>
            <a:noFill/>
          </p:spPr>
          <p:txBody>
            <a:bodyPr wrap="square" rtlCol="0">
              <a:spAutoFit/>
            </a:bodyPr>
            <a:lstStyle/>
            <a:p>
              <a:pPr algn="ctr" defTabSz="914309">
                <a:defRPr/>
              </a:pPr>
              <a:r>
                <a:rPr lang="en-GB" sz="3200" b="1" dirty="0">
                  <a:solidFill>
                    <a:prstClr val="white"/>
                  </a:solidFill>
                  <a:latin typeface="Tahoma" panose="020B0604030504040204" pitchFamily="34" charset="0"/>
                  <a:ea typeface="Tahoma" panose="020B0604030504040204" pitchFamily="34" charset="0"/>
                  <a:cs typeface="Tahoma" panose="020B0604030504040204" pitchFamily="34" charset="0"/>
                </a:rPr>
                <a:t>80</a:t>
              </a:r>
              <a:endParaRPr lang="vi-VN" sz="32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sp>
        <p:nvSpPr>
          <p:cNvPr id="23" name="Isosceles Triangle 22"/>
          <p:cNvSpPr/>
          <p:nvPr/>
        </p:nvSpPr>
        <p:spPr>
          <a:xfrm rot="16200000">
            <a:off x="10839125" y="2331584"/>
            <a:ext cx="605637" cy="1319899"/>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vi-VN">
              <a:solidFill>
                <a:prstClr val="white"/>
              </a:solidFill>
              <a:latin typeface="Arial" panose="020B0604020202020204" pitchFamily="34" charset="0"/>
            </a:endParaRPr>
          </a:p>
        </p:txBody>
      </p:sp>
      <p:sp>
        <p:nvSpPr>
          <p:cNvPr id="25" name="quay dung"/>
          <p:cNvSpPr/>
          <p:nvPr/>
        </p:nvSpPr>
        <p:spPr>
          <a:xfrm>
            <a:off x="9286481" y="5878762"/>
            <a:ext cx="2703660" cy="848974"/>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r>
              <a:rPr lang="en-GB" sz="2400" b="1" dirty="0">
                <a:solidFill>
                  <a:prstClr val="white"/>
                </a:solidFill>
                <a:latin typeface="Tahoma" panose="020B0604030504040204" pitchFamily="34" charset="0"/>
                <a:ea typeface="Tahoma" panose="020B0604030504040204" pitchFamily="34" charset="0"/>
                <a:cs typeface="Tahoma" panose="020B0604030504040204" pitchFamily="34" charset="0"/>
              </a:rPr>
              <a:t>QUAY</a:t>
            </a:r>
            <a:endParaRPr lang="vi-VN"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6" name="Rounded Rectangle 25">
            <a:hlinkClick r:id="rId6" action="ppaction://hlinksldjump"/>
          </p:cNvPr>
          <p:cNvSpPr/>
          <p:nvPr/>
        </p:nvSpPr>
        <p:spPr>
          <a:xfrm>
            <a:off x="857693" y="2187932"/>
            <a:ext cx="1337514" cy="1337514"/>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r>
              <a:rPr lang="en-GB" sz="4400" b="1" dirty="0">
                <a:solidFill>
                  <a:prstClr val="black"/>
                </a:solidFill>
                <a:latin typeface="Tahoma" panose="020B0604030504040204" pitchFamily="34" charset="0"/>
                <a:ea typeface="Tahoma" panose="020B0604030504040204" pitchFamily="34" charset="0"/>
                <a:cs typeface="Tahoma" panose="020B0604030504040204" pitchFamily="34" charset="0"/>
              </a:rPr>
              <a:t>1</a:t>
            </a:r>
            <a:endParaRPr lang="vi-VN" sz="44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7" name="Rounded Rectangle 26">
            <a:hlinkClick r:id="rId7" action="ppaction://hlinksldjump"/>
          </p:cNvPr>
          <p:cNvSpPr/>
          <p:nvPr/>
        </p:nvSpPr>
        <p:spPr>
          <a:xfrm>
            <a:off x="2355415" y="2187932"/>
            <a:ext cx="1337514" cy="1337514"/>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r>
              <a:rPr lang="en-GB" sz="4400" b="1" dirty="0">
                <a:solidFill>
                  <a:prstClr val="black"/>
                </a:solidFill>
                <a:latin typeface="Tahoma" panose="020B0604030504040204" pitchFamily="34" charset="0"/>
                <a:ea typeface="Tahoma" panose="020B0604030504040204" pitchFamily="34" charset="0"/>
                <a:cs typeface="Tahoma" panose="020B0604030504040204" pitchFamily="34" charset="0"/>
              </a:rPr>
              <a:t>2</a:t>
            </a:r>
            <a:endParaRPr lang="vi-VN" sz="44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8" name="Rounded Rectangle 27">
            <a:hlinkClick r:id="rId8" action="ppaction://hlinksldjump"/>
          </p:cNvPr>
          <p:cNvSpPr/>
          <p:nvPr/>
        </p:nvSpPr>
        <p:spPr>
          <a:xfrm>
            <a:off x="3853136" y="2187932"/>
            <a:ext cx="1337514" cy="1337514"/>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r>
              <a:rPr lang="en-GB" sz="4400" b="1" dirty="0">
                <a:solidFill>
                  <a:prstClr val="black"/>
                </a:solidFill>
                <a:latin typeface="Tahoma" panose="020B0604030504040204" pitchFamily="34" charset="0"/>
                <a:ea typeface="Tahoma" panose="020B0604030504040204" pitchFamily="34" charset="0"/>
                <a:cs typeface="Tahoma" panose="020B0604030504040204" pitchFamily="34" charset="0"/>
              </a:rPr>
              <a:t>3</a:t>
            </a:r>
            <a:endParaRPr lang="vi-VN" sz="44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35" name="Rounded Rectangle 34">
            <a:hlinkClick r:id="rId9" action="ppaction://hlinksldjump"/>
          </p:cNvPr>
          <p:cNvSpPr/>
          <p:nvPr/>
        </p:nvSpPr>
        <p:spPr>
          <a:xfrm>
            <a:off x="858451" y="3733803"/>
            <a:ext cx="1337514" cy="1337514"/>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r>
              <a:rPr lang="en-GB" sz="4400" b="1" dirty="0">
                <a:solidFill>
                  <a:prstClr val="black"/>
                </a:solidFill>
                <a:latin typeface="Tahoma" panose="020B0604030504040204" pitchFamily="34" charset="0"/>
                <a:ea typeface="Tahoma" panose="020B0604030504040204" pitchFamily="34" charset="0"/>
                <a:cs typeface="Tahoma" panose="020B0604030504040204" pitchFamily="34" charset="0"/>
              </a:rPr>
              <a:t>4</a:t>
            </a:r>
            <a:endParaRPr lang="vi-VN" sz="44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36" name="Rounded Rectangle 35">
            <a:hlinkClick r:id="rId10" action="ppaction://hlinksldjump"/>
          </p:cNvPr>
          <p:cNvSpPr/>
          <p:nvPr/>
        </p:nvSpPr>
        <p:spPr>
          <a:xfrm>
            <a:off x="2356173" y="3733803"/>
            <a:ext cx="1337514" cy="1337514"/>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r>
              <a:rPr lang="en-GB" sz="4400" b="1" dirty="0">
                <a:solidFill>
                  <a:prstClr val="black"/>
                </a:solidFill>
                <a:latin typeface="Tahoma" panose="020B0604030504040204" pitchFamily="34" charset="0"/>
                <a:ea typeface="Tahoma" panose="020B0604030504040204" pitchFamily="34" charset="0"/>
                <a:cs typeface="Tahoma" panose="020B0604030504040204" pitchFamily="34" charset="0"/>
              </a:rPr>
              <a:t>5</a:t>
            </a:r>
            <a:endParaRPr lang="vi-VN" sz="44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37" name="Rounded Rectangle 36">
            <a:hlinkClick r:id="rId11" action="ppaction://hlinksldjump"/>
          </p:cNvPr>
          <p:cNvSpPr/>
          <p:nvPr/>
        </p:nvSpPr>
        <p:spPr>
          <a:xfrm>
            <a:off x="3853894" y="3733803"/>
            <a:ext cx="1337514" cy="1337514"/>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r>
              <a:rPr lang="en-GB" sz="4400" b="1" dirty="0">
                <a:solidFill>
                  <a:prstClr val="black"/>
                </a:solidFill>
                <a:latin typeface="Tahoma" panose="020B0604030504040204" pitchFamily="34" charset="0"/>
                <a:ea typeface="Tahoma" panose="020B0604030504040204" pitchFamily="34" charset="0"/>
                <a:cs typeface="Tahoma" panose="020B0604030504040204" pitchFamily="34" charset="0"/>
              </a:rPr>
              <a:t>6</a:t>
            </a:r>
            <a:endParaRPr lang="vi-VN" sz="44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38" name="Rounded Rectangle 37">
            <a:hlinkClick r:id="rId12" action="ppaction://hlinksldjump"/>
          </p:cNvPr>
          <p:cNvSpPr/>
          <p:nvPr/>
        </p:nvSpPr>
        <p:spPr>
          <a:xfrm>
            <a:off x="859209" y="5279675"/>
            <a:ext cx="1337514" cy="1337514"/>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r>
              <a:rPr lang="en-GB" sz="4400" b="1" dirty="0">
                <a:solidFill>
                  <a:prstClr val="black"/>
                </a:solidFill>
                <a:latin typeface="Tahoma" panose="020B0604030504040204" pitchFamily="34" charset="0"/>
                <a:ea typeface="Tahoma" panose="020B0604030504040204" pitchFamily="34" charset="0"/>
                <a:cs typeface="Tahoma" panose="020B0604030504040204" pitchFamily="34" charset="0"/>
              </a:rPr>
              <a:t>7</a:t>
            </a:r>
            <a:endParaRPr lang="vi-VN" sz="44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39" name="Rounded Rectangle 38">
            <a:hlinkClick r:id="rId13" action="ppaction://hlinksldjump"/>
          </p:cNvPr>
          <p:cNvSpPr/>
          <p:nvPr/>
        </p:nvSpPr>
        <p:spPr>
          <a:xfrm>
            <a:off x="2356931" y="5279675"/>
            <a:ext cx="1337514" cy="1337514"/>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r>
              <a:rPr lang="en-GB" sz="4400" b="1" dirty="0">
                <a:solidFill>
                  <a:prstClr val="black"/>
                </a:solidFill>
                <a:latin typeface="Tahoma" panose="020B0604030504040204" pitchFamily="34" charset="0"/>
                <a:ea typeface="Tahoma" panose="020B0604030504040204" pitchFamily="34" charset="0"/>
                <a:cs typeface="Tahoma" panose="020B0604030504040204" pitchFamily="34" charset="0"/>
              </a:rPr>
              <a:t>8</a:t>
            </a:r>
            <a:endParaRPr lang="vi-VN" sz="44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41" name="Rectangle 40">
            <a:hlinkClick r:id="rId14" action="ppaction://hlinksldjump"/>
          </p:cNvPr>
          <p:cNvSpPr/>
          <p:nvPr/>
        </p:nvSpPr>
        <p:spPr>
          <a:xfrm>
            <a:off x="402374" y="96338"/>
            <a:ext cx="5121248" cy="1938740"/>
          </a:xfrm>
          <a:prstGeom prst="rect">
            <a:avLst/>
          </a:prstGeom>
          <a:noFill/>
        </p:spPr>
        <p:txBody>
          <a:bodyPr wrap="none" lIns="91428" tIns="45714" rIns="91428" bIns="45714">
            <a:spAutoFit/>
          </a:bodyPr>
          <a:lstStyle/>
          <a:p>
            <a:pPr algn="ctr" defTabSz="914309">
              <a:defRPr/>
            </a:pPr>
            <a:r>
              <a:rPr lang="en-US" sz="5999" b="1" dirty="0">
                <a:ln w="6600">
                  <a:solidFill>
                    <a:srgbClr val="ED7D31"/>
                  </a:solidFill>
                  <a:prstDash val="solid"/>
                </a:ln>
                <a:solidFill>
                  <a:srgbClr val="FFFFFF"/>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VÒNG QUAY </a:t>
            </a:r>
          </a:p>
          <a:p>
            <a:pPr algn="ctr" defTabSz="914309">
              <a:defRPr/>
            </a:pPr>
            <a:r>
              <a:rPr lang="en-US" sz="5999" b="1" dirty="0">
                <a:ln w="6600">
                  <a:solidFill>
                    <a:srgbClr val="ED7D31"/>
                  </a:solidFill>
                  <a:prstDash val="solid"/>
                </a:ln>
                <a:solidFill>
                  <a:srgbClr val="FFFFFF"/>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MAY MẮN</a:t>
            </a:r>
          </a:p>
        </p:txBody>
      </p:sp>
      <p:pic>
        <p:nvPicPr>
          <p:cNvPr id="44" name="Picture 43"/>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24712" y="846661"/>
            <a:ext cx="495236" cy="438093"/>
          </a:xfrm>
          <a:prstGeom prst="rect">
            <a:avLst/>
          </a:prstGeom>
        </p:spPr>
      </p:pic>
      <p:pic>
        <p:nvPicPr>
          <p:cNvPr id="45" name="Picture 44"/>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829370" y="1208555"/>
            <a:ext cx="495236" cy="438093"/>
          </a:xfrm>
          <a:prstGeom prst="rect">
            <a:avLst/>
          </a:prstGeom>
        </p:spPr>
      </p:pic>
      <p:pic>
        <p:nvPicPr>
          <p:cNvPr id="46" name="Picture 45"/>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918509" y="681430"/>
            <a:ext cx="495236" cy="438093"/>
          </a:xfrm>
          <a:prstGeom prst="rect">
            <a:avLst/>
          </a:prstGeom>
        </p:spPr>
      </p:pic>
      <p:pic>
        <p:nvPicPr>
          <p:cNvPr id="47" name="Picture 46"/>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1110383" y="479687"/>
            <a:ext cx="714282" cy="1190470"/>
          </a:xfrm>
          <a:prstGeom prst="rect">
            <a:avLst/>
          </a:prstGeom>
        </p:spPr>
      </p:pic>
      <p:pic>
        <p:nvPicPr>
          <p:cNvPr id="2" name="Picture 1"/>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645198" y="2398273"/>
            <a:ext cx="1354038" cy="1154914"/>
          </a:xfrm>
          <a:prstGeom prst="rect">
            <a:avLst/>
          </a:prstGeom>
        </p:spPr>
      </p:pic>
      <p:pic>
        <p:nvPicPr>
          <p:cNvPr id="3"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9712887" y="-693643"/>
            <a:ext cx="609521" cy="609521"/>
          </a:xfrm>
          <a:prstGeom prst="rect">
            <a:avLst/>
          </a:prstGeom>
        </p:spPr>
      </p:pic>
      <p:sp>
        <p:nvSpPr>
          <p:cNvPr id="31" name="Isosceles Triangle 30"/>
          <p:cNvSpPr/>
          <p:nvPr/>
        </p:nvSpPr>
        <p:spPr>
          <a:xfrm rot="16200000">
            <a:off x="10839125" y="2331584"/>
            <a:ext cx="605637" cy="1319899"/>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vi-VN">
              <a:solidFill>
                <a:prstClr val="white"/>
              </a:solidFill>
              <a:latin typeface="Arial" panose="020B0604020202020204" pitchFamily="34" charset="0"/>
            </a:endParaRPr>
          </a:p>
        </p:txBody>
      </p:sp>
      <p:sp>
        <p:nvSpPr>
          <p:cNvPr id="32" name="Isosceles Triangle 31"/>
          <p:cNvSpPr/>
          <p:nvPr/>
        </p:nvSpPr>
        <p:spPr>
          <a:xfrm rot="16200000">
            <a:off x="10839125" y="2331584"/>
            <a:ext cx="605637" cy="1319899"/>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vi-VN">
              <a:solidFill>
                <a:prstClr val="white"/>
              </a:solidFill>
              <a:latin typeface="Arial" panose="020B0604020202020204" pitchFamily="34" charset="0"/>
            </a:endParaRPr>
          </a:p>
        </p:txBody>
      </p:sp>
      <p:sp>
        <p:nvSpPr>
          <p:cNvPr id="33" name="Isosceles Triangle 32"/>
          <p:cNvSpPr/>
          <p:nvPr/>
        </p:nvSpPr>
        <p:spPr>
          <a:xfrm rot="16200000">
            <a:off x="10839125" y="2331584"/>
            <a:ext cx="605637" cy="1319899"/>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vi-VN">
              <a:solidFill>
                <a:prstClr val="white"/>
              </a:solidFill>
              <a:latin typeface="Arial" panose="020B0604020202020204" pitchFamily="34" charset="0"/>
            </a:endParaRPr>
          </a:p>
        </p:txBody>
      </p:sp>
      <p:sp>
        <p:nvSpPr>
          <p:cNvPr id="34" name="Isosceles Triangle 33"/>
          <p:cNvSpPr/>
          <p:nvPr/>
        </p:nvSpPr>
        <p:spPr>
          <a:xfrm rot="16200000">
            <a:off x="10839125" y="2331584"/>
            <a:ext cx="605637" cy="1319899"/>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vi-VN">
              <a:solidFill>
                <a:prstClr val="white"/>
              </a:solidFill>
              <a:latin typeface="Arial" panose="020B0604020202020204" pitchFamily="34" charset="0"/>
            </a:endParaRPr>
          </a:p>
        </p:txBody>
      </p:sp>
      <p:sp>
        <p:nvSpPr>
          <p:cNvPr id="42" name="Isosceles Triangle 41"/>
          <p:cNvSpPr/>
          <p:nvPr/>
        </p:nvSpPr>
        <p:spPr>
          <a:xfrm rot="16200000">
            <a:off x="10839125" y="2331584"/>
            <a:ext cx="605637" cy="1319899"/>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vi-VN">
              <a:solidFill>
                <a:prstClr val="white"/>
              </a:solidFill>
              <a:latin typeface="Arial" panose="020B0604020202020204" pitchFamily="34" charset="0"/>
            </a:endParaRPr>
          </a:p>
        </p:txBody>
      </p:sp>
      <p:sp>
        <p:nvSpPr>
          <p:cNvPr id="43" name="Isosceles Triangle 42"/>
          <p:cNvSpPr/>
          <p:nvPr/>
        </p:nvSpPr>
        <p:spPr>
          <a:xfrm rot="16200000">
            <a:off x="10839125" y="2331584"/>
            <a:ext cx="605637" cy="1319899"/>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vi-VN">
              <a:solidFill>
                <a:prstClr val="white"/>
              </a:solidFill>
              <a:latin typeface="Arial" panose="020B0604020202020204" pitchFamily="34" charset="0"/>
            </a:endParaRPr>
          </a:p>
        </p:txBody>
      </p:sp>
      <p:sp>
        <p:nvSpPr>
          <p:cNvPr id="48" name="Isosceles Triangle 47"/>
          <p:cNvSpPr/>
          <p:nvPr/>
        </p:nvSpPr>
        <p:spPr>
          <a:xfrm rot="16200000">
            <a:off x="10839125" y="2331584"/>
            <a:ext cx="605637" cy="1319899"/>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vi-VN">
              <a:solidFill>
                <a:prstClr val="white"/>
              </a:solidFill>
              <a:latin typeface="Arial" panose="020B0604020202020204" pitchFamily="34" charset="0"/>
            </a:endParaRPr>
          </a:p>
        </p:txBody>
      </p:sp>
      <p:sp>
        <p:nvSpPr>
          <p:cNvPr id="49" name="Isosceles Triangle 48"/>
          <p:cNvSpPr/>
          <p:nvPr/>
        </p:nvSpPr>
        <p:spPr>
          <a:xfrm rot="16200000">
            <a:off x="10839125" y="2331584"/>
            <a:ext cx="605637" cy="1319899"/>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vi-VN">
              <a:solidFill>
                <a:prstClr val="white"/>
              </a:solidFill>
              <a:latin typeface="Arial" panose="020B0604020202020204" pitchFamily="34" charset="0"/>
            </a:endParaRPr>
          </a:p>
        </p:txBody>
      </p:sp>
      <p:sp>
        <p:nvSpPr>
          <p:cNvPr id="50" name="Isosceles Triangle 49"/>
          <p:cNvSpPr/>
          <p:nvPr/>
        </p:nvSpPr>
        <p:spPr>
          <a:xfrm rot="16200000">
            <a:off x="10839125" y="2331584"/>
            <a:ext cx="605637" cy="1319899"/>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vi-VN">
              <a:solidFill>
                <a:prstClr val="white"/>
              </a:solidFill>
              <a:latin typeface="Arial" panose="020B0604020202020204" pitchFamily="34" charset="0"/>
            </a:endParaRPr>
          </a:p>
        </p:txBody>
      </p:sp>
      <p:sp>
        <p:nvSpPr>
          <p:cNvPr id="51" name="Isosceles Triangle 50"/>
          <p:cNvSpPr/>
          <p:nvPr/>
        </p:nvSpPr>
        <p:spPr>
          <a:xfrm rot="16200000">
            <a:off x="10839125" y="2331584"/>
            <a:ext cx="605637" cy="1319899"/>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vi-VN">
              <a:solidFill>
                <a:prstClr val="white"/>
              </a:solidFill>
              <a:latin typeface="Arial" panose="020B0604020202020204" pitchFamily="34" charset="0"/>
            </a:endParaRPr>
          </a:p>
        </p:txBody>
      </p:sp>
      <p:sp>
        <p:nvSpPr>
          <p:cNvPr id="52" name="Isosceles Triangle 51"/>
          <p:cNvSpPr/>
          <p:nvPr/>
        </p:nvSpPr>
        <p:spPr>
          <a:xfrm rot="16200000">
            <a:off x="10839125" y="2331584"/>
            <a:ext cx="605637" cy="1319899"/>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vi-VN">
              <a:solidFill>
                <a:prstClr val="white"/>
              </a:solidFill>
              <a:latin typeface="Arial" panose="020B0604020202020204" pitchFamily="34" charset="0"/>
            </a:endParaRPr>
          </a:p>
        </p:txBody>
      </p:sp>
      <p:sp>
        <p:nvSpPr>
          <p:cNvPr id="53" name="Isosceles Triangle 52"/>
          <p:cNvSpPr/>
          <p:nvPr/>
        </p:nvSpPr>
        <p:spPr>
          <a:xfrm rot="16200000">
            <a:off x="10839125" y="2331584"/>
            <a:ext cx="605637" cy="1319899"/>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vi-VN">
              <a:solidFill>
                <a:prstClr val="white"/>
              </a:solidFill>
              <a:latin typeface="Arial" panose="020B0604020202020204" pitchFamily="34" charset="0"/>
            </a:endParaRPr>
          </a:p>
        </p:txBody>
      </p:sp>
      <p:sp>
        <p:nvSpPr>
          <p:cNvPr id="54" name="Isosceles Triangle 53"/>
          <p:cNvSpPr/>
          <p:nvPr/>
        </p:nvSpPr>
        <p:spPr>
          <a:xfrm rot="16200000">
            <a:off x="10839125" y="2331584"/>
            <a:ext cx="605637" cy="1319899"/>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vi-VN">
              <a:solidFill>
                <a:prstClr val="white"/>
              </a:solidFill>
              <a:latin typeface="Arial" panose="020B0604020202020204" pitchFamily="34" charset="0"/>
            </a:endParaRPr>
          </a:p>
        </p:txBody>
      </p:sp>
      <p:sp>
        <p:nvSpPr>
          <p:cNvPr id="55" name="Isosceles Triangle 54"/>
          <p:cNvSpPr/>
          <p:nvPr/>
        </p:nvSpPr>
        <p:spPr>
          <a:xfrm rot="16200000">
            <a:off x="10839125" y="2331584"/>
            <a:ext cx="605637" cy="1319899"/>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vi-VN">
              <a:solidFill>
                <a:prstClr val="white"/>
              </a:solidFill>
              <a:latin typeface="Arial" panose="020B0604020202020204" pitchFamily="34" charset="0"/>
            </a:endParaRPr>
          </a:p>
        </p:txBody>
      </p:sp>
      <p:sp>
        <p:nvSpPr>
          <p:cNvPr id="56" name="Isosceles Triangle 55"/>
          <p:cNvSpPr/>
          <p:nvPr/>
        </p:nvSpPr>
        <p:spPr>
          <a:xfrm rot="16200000">
            <a:off x="10839125" y="2331584"/>
            <a:ext cx="605637" cy="1319899"/>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vi-VN">
              <a:solidFill>
                <a:prstClr val="white"/>
              </a:solidFill>
              <a:latin typeface="Arial" panose="020B0604020202020204" pitchFamily="34" charset="0"/>
            </a:endParaRPr>
          </a:p>
        </p:txBody>
      </p:sp>
      <p:sp>
        <p:nvSpPr>
          <p:cNvPr id="57" name="Isosceles Triangle 56"/>
          <p:cNvSpPr/>
          <p:nvPr/>
        </p:nvSpPr>
        <p:spPr>
          <a:xfrm rot="16200000">
            <a:off x="10839125" y="2331584"/>
            <a:ext cx="605637" cy="1319899"/>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vi-VN">
              <a:solidFill>
                <a:prstClr val="white"/>
              </a:solidFill>
              <a:latin typeface="Arial" panose="020B0604020202020204" pitchFamily="34" charset="0"/>
            </a:endParaRPr>
          </a:p>
        </p:txBody>
      </p:sp>
      <p:sp>
        <p:nvSpPr>
          <p:cNvPr id="58" name="Isosceles Triangle 57"/>
          <p:cNvSpPr/>
          <p:nvPr/>
        </p:nvSpPr>
        <p:spPr>
          <a:xfrm rot="16200000">
            <a:off x="10839125" y="2331584"/>
            <a:ext cx="605637" cy="1319899"/>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vi-VN">
              <a:solidFill>
                <a:prstClr val="white"/>
              </a:solidFill>
              <a:latin typeface="Arial" panose="020B0604020202020204" pitchFamily="34" charset="0"/>
            </a:endParaRPr>
          </a:p>
        </p:txBody>
      </p:sp>
      <p:sp>
        <p:nvSpPr>
          <p:cNvPr id="59" name="Isosceles Triangle 58"/>
          <p:cNvSpPr/>
          <p:nvPr/>
        </p:nvSpPr>
        <p:spPr>
          <a:xfrm rot="16200000">
            <a:off x="10839125" y="2331584"/>
            <a:ext cx="605637" cy="1319899"/>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vi-VN">
              <a:solidFill>
                <a:prstClr val="white"/>
              </a:solidFill>
              <a:latin typeface="Arial" panose="020B0604020202020204" pitchFamily="34" charset="0"/>
            </a:endParaRPr>
          </a:p>
        </p:txBody>
      </p:sp>
      <p:sp>
        <p:nvSpPr>
          <p:cNvPr id="60" name="Isosceles Triangle 59"/>
          <p:cNvSpPr/>
          <p:nvPr/>
        </p:nvSpPr>
        <p:spPr>
          <a:xfrm rot="16200000">
            <a:off x="10839125" y="2331584"/>
            <a:ext cx="605637" cy="1319899"/>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vi-VN">
              <a:solidFill>
                <a:prstClr val="white"/>
              </a:solidFill>
              <a:latin typeface="Arial" panose="020B0604020202020204" pitchFamily="34" charset="0"/>
            </a:endParaRPr>
          </a:p>
        </p:txBody>
      </p:sp>
      <p:sp>
        <p:nvSpPr>
          <p:cNvPr id="61" name="Isosceles Triangle 60"/>
          <p:cNvSpPr/>
          <p:nvPr/>
        </p:nvSpPr>
        <p:spPr>
          <a:xfrm rot="16200000">
            <a:off x="10839125" y="2331584"/>
            <a:ext cx="605637" cy="1319899"/>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vi-VN">
              <a:solidFill>
                <a:prstClr val="white"/>
              </a:solidFill>
              <a:latin typeface="Arial" panose="020B0604020202020204" pitchFamily="34" charset="0"/>
            </a:endParaRPr>
          </a:p>
        </p:txBody>
      </p:sp>
      <p:sp>
        <p:nvSpPr>
          <p:cNvPr id="24" name="Heart 23">
            <a:hlinkClick r:id="" action="ppaction://noaction"/>
          </p:cNvPr>
          <p:cNvSpPr/>
          <p:nvPr/>
        </p:nvSpPr>
        <p:spPr>
          <a:xfrm rot="5400000">
            <a:off x="11350143" y="2587353"/>
            <a:ext cx="783670" cy="783668"/>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vi-VN">
              <a:solidFill>
                <a:prstClr val="white"/>
              </a:solidFill>
              <a:latin typeface="Arial" panose="020B0604020202020204" pitchFamily="34" charset="0"/>
            </a:endParaRPr>
          </a:p>
        </p:txBody>
      </p:sp>
      <p:sp>
        <p:nvSpPr>
          <p:cNvPr id="6" name="TextBox 5">
            <a:extLst>
              <a:ext uri="{FF2B5EF4-FFF2-40B4-BE49-F238E27FC236}">
                <a16:creationId xmlns:a16="http://schemas.microsoft.com/office/drawing/2014/main" id="{C2FD1B20-CFAD-1E1A-A121-39941B79267A}"/>
              </a:ext>
            </a:extLst>
          </p:cNvPr>
          <p:cNvSpPr txBox="1"/>
          <p:nvPr/>
        </p:nvSpPr>
        <p:spPr>
          <a:xfrm>
            <a:off x="9697" y="2173596"/>
            <a:ext cx="6134582" cy="4589654"/>
          </a:xfrm>
          <a:prstGeom prst="rect">
            <a:avLst/>
          </a:prstGeom>
          <a:solidFill>
            <a:srgbClr val="ABDBE6"/>
          </a:solidFill>
        </p:spPr>
        <p:txBody>
          <a:bodyPr wrap="square">
            <a:spAutoFit/>
          </a:bodyPr>
          <a:lstStyle/>
          <a:p>
            <a:pPr marL="342900" lvl="0" indent="-342900" algn="just">
              <a:lnSpc>
                <a:spcPct val="107000"/>
              </a:lnSpc>
              <a:spcBef>
                <a:spcPts val="600"/>
              </a:spcBef>
              <a:spcAft>
                <a:spcPts val="600"/>
              </a:spcAft>
              <a:buFont typeface="Times New Roman" panose="02020603050405020304" pitchFamily="18" charset="0"/>
              <a:buChar char="-"/>
              <a:tabLst>
                <a:tab pos="457200" algn="l"/>
              </a:tabLst>
            </a:pP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Chia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lớp</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ra</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làm</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2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đội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Bef>
                <a:spcPts val="600"/>
              </a:spcBef>
              <a:spcAft>
                <a:spcPts val="600"/>
              </a:spcAft>
              <a:buFont typeface="Times New Roman" panose="02020603050405020304" pitchFamily="18" charset="0"/>
              <a:buChar char="-"/>
              <a:tabLst>
                <a:tab pos="457200" algn="l"/>
              </a:tabLst>
            </a:pP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mỗi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trả</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lời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đúng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thành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viên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mỗi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đội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sẽ</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chọn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hỏi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nhận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số</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điểm</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cho</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đội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mình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Bef>
                <a:spcPts val="600"/>
              </a:spcBef>
              <a:spcAft>
                <a:spcPts val="600"/>
              </a:spcAft>
              <a:buFont typeface="Times New Roman" panose="02020603050405020304" pitchFamily="18" charset="0"/>
              <a:buChar char="-"/>
              <a:tabLst>
                <a:tab pos="457200" algn="l"/>
              </a:tabLst>
            </a:pP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Cuối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trò</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chơi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giáo</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viên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sẽ</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tổng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kết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số</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điểm</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hai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đội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chọn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ra</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đội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chiến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thắng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32991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1.25E-6 -2.59259E-6 L 1.25E-6 -0.02407 " pathEditMode="relative" rAng="0" ptsTypes="AA">
                                      <p:cBhvr>
                                        <p:cTn id="6" dur="250" accel="50000" decel="50000" autoRev="1" fill="hold">
                                          <p:stCondLst>
                                            <p:cond delay="0"/>
                                          </p:stCondLst>
                                        </p:cTn>
                                        <p:tgtEl>
                                          <p:spTgt spid="41"/>
                                        </p:tgtEl>
                                        <p:attrNameLst>
                                          <p:attrName>ppt_x</p:attrName>
                                          <p:attrName>ppt_y</p:attrName>
                                        </p:attrNameLst>
                                      </p:cBhvr>
                                      <p:rCtr x="0" y="-1204"/>
                                    </p:animMotion>
                                    <p:animRot by="1500000">
                                      <p:cBhvr>
                                        <p:cTn id="7" dur="125" fill="hold">
                                          <p:stCondLst>
                                            <p:cond delay="0"/>
                                          </p:stCondLst>
                                        </p:cTn>
                                        <p:tgtEl>
                                          <p:spTgt spid="41"/>
                                        </p:tgtEl>
                                        <p:attrNameLst>
                                          <p:attrName>r</p:attrName>
                                        </p:attrNameLst>
                                      </p:cBhvr>
                                    </p:animRot>
                                    <p:animRot by="-1500000">
                                      <p:cBhvr>
                                        <p:cTn id="8" dur="125" fill="hold">
                                          <p:stCondLst>
                                            <p:cond delay="125"/>
                                          </p:stCondLst>
                                        </p:cTn>
                                        <p:tgtEl>
                                          <p:spTgt spid="41"/>
                                        </p:tgtEl>
                                        <p:attrNameLst>
                                          <p:attrName>r</p:attrName>
                                        </p:attrNameLst>
                                      </p:cBhvr>
                                    </p:animRot>
                                    <p:animRot by="-1500000">
                                      <p:cBhvr>
                                        <p:cTn id="9" dur="125" fill="hold">
                                          <p:stCondLst>
                                            <p:cond delay="250"/>
                                          </p:stCondLst>
                                        </p:cTn>
                                        <p:tgtEl>
                                          <p:spTgt spid="41"/>
                                        </p:tgtEl>
                                        <p:attrNameLst>
                                          <p:attrName>r</p:attrName>
                                        </p:attrNameLst>
                                      </p:cBhvr>
                                    </p:animRot>
                                    <p:animRot by="1500000">
                                      <p:cBhvr>
                                        <p:cTn id="10" dur="125" fill="hold">
                                          <p:stCondLst>
                                            <p:cond delay="375"/>
                                          </p:stCondLst>
                                        </p:cTn>
                                        <p:tgtEl>
                                          <p:spTgt spid="4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6"/>
                                        </p:tgtEl>
                                      </p:cBhvr>
                                    </p:animEffect>
                                    <p:set>
                                      <p:cBhvr>
                                        <p:cTn id="15" dur="1" fill="hold">
                                          <p:stCondLst>
                                            <p:cond delay="499"/>
                                          </p:stCondLst>
                                        </p:cTn>
                                        <p:tgtEl>
                                          <p:spTgt spid="6"/>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0" nodeType="clickEffect">
                                  <p:stCondLst>
                                    <p:cond delay="0"/>
                                  </p:stCondLst>
                                  <p:childTnLst>
                                    <p:animEffect transition="out" filter="fade">
                                      <p:cBhvr>
                                        <p:cTn id="19" dur="500"/>
                                        <p:tgtEl>
                                          <p:spTgt spid="31"/>
                                        </p:tgtEl>
                                      </p:cBhvr>
                                    </p:animEffect>
                                    <p:set>
                                      <p:cBhvr>
                                        <p:cTn id="20" dur="1" fill="hold">
                                          <p:stCondLst>
                                            <p:cond delay="499"/>
                                          </p:stCondLst>
                                        </p:cTn>
                                        <p:tgtEl>
                                          <p:spTgt spid="31"/>
                                        </p:tgtEl>
                                        <p:attrNameLst>
                                          <p:attrName>style.visibility</p:attrName>
                                        </p:attrNameLst>
                                      </p:cBhvr>
                                      <p:to>
                                        <p:strVal val="hidden"/>
                                      </p:to>
                                    </p:set>
                                  </p:childTnLst>
                                </p:cTn>
                              </p:par>
                              <p:par>
                                <p:cTn id="21" presetID="3" presetClass="mediacall" presetSubtype="0" fill="hold" nodeType="withEffect">
                                  <p:stCondLst>
                                    <p:cond delay="0"/>
                                  </p:stCondLst>
                                  <p:childTnLst>
                                    <p:cmd type="call" cmd="stop">
                                      <p:cBhvr>
                                        <p:cTn id="22" dur="1" fill="hold"/>
                                        <p:tgtEl>
                                          <p:spTgt spid="3"/>
                                        </p:tgtEl>
                                      </p:cBhvr>
                                    </p:cmd>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32"/>
                                        </p:tgtEl>
                                      </p:cBhvr>
                                    </p:animEffect>
                                    <p:set>
                                      <p:cBhvr>
                                        <p:cTn id="27" dur="1" fill="hold">
                                          <p:stCondLst>
                                            <p:cond delay="499"/>
                                          </p:stCondLst>
                                        </p:cTn>
                                        <p:tgtEl>
                                          <p:spTgt spid="32"/>
                                        </p:tgtEl>
                                        <p:attrNameLst>
                                          <p:attrName>style.visibility</p:attrName>
                                        </p:attrNameLst>
                                      </p:cBhvr>
                                      <p:to>
                                        <p:strVal val="hidden"/>
                                      </p:to>
                                    </p:set>
                                  </p:childTnLst>
                                </p:cTn>
                              </p:par>
                              <p:par>
                                <p:cTn id="28" presetID="3" presetClass="mediacall" presetSubtype="0" fill="hold" nodeType="withEffect">
                                  <p:stCondLst>
                                    <p:cond delay="0"/>
                                  </p:stCondLst>
                                  <p:childTnLst>
                                    <p:cmd type="call" cmd="stop">
                                      <p:cBhvr>
                                        <p:cTn id="29" dur="1" fill="hold"/>
                                        <p:tgtEl>
                                          <p:spTgt spid="3"/>
                                        </p:tgtEl>
                                      </p:cBhvr>
                                    </p:cmd>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grpId="0" nodeType="clickEffect">
                                  <p:stCondLst>
                                    <p:cond delay="0"/>
                                  </p:stCondLst>
                                  <p:childTnLst>
                                    <p:animEffect transition="out" filter="fade">
                                      <p:cBhvr>
                                        <p:cTn id="33" dur="500"/>
                                        <p:tgtEl>
                                          <p:spTgt spid="33"/>
                                        </p:tgtEl>
                                      </p:cBhvr>
                                    </p:animEffect>
                                    <p:set>
                                      <p:cBhvr>
                                        <p:cTn id="34" dur="1" fill="hold">
                                          <p:stCondLst>
                                            <p:cond delay="499"/>
                                          </p:stCondLst>
                                        </p:cTn>
                                        <p:tgtEl>
                                          <p:spTgt spid="33"/>
                                        </p:tgtEl>
                                        <p:attrNameLst>
                                          <p:attrName>style.visibility</p:attrName>
                                        </p:attrNameLst>
                                      </p:cBhvr>
                                      <p:to>
                                        <p:strVal val="hidden"/>
                                      </p:to>
                                    </p:set>
                                  </p:childTnLst>
                                </p:cTn>
                              </p:par>
                              <p:par>
                                <p:cTn id="35" presetID="3" presetClass="mediacall" presetSubtype="0" fill="hold" nodeType="withEffect">
                                  <p:stCondLst>
                                    <p:cond delay="0"/>
                                  </p:stCondLst>
                                  <p:childTnLst>
                                    <p:cmd type="call" cmd="stop">
                                      <p:cBhvr>
                                        <p:cTn id="36" dur="1" fill="hold"/>
                                        <p:tgtEl>
                                          <p:spTgt spid="3"/>
                                        </p:tgtEl>
                                      </p:cBhvr>
                                    </p:cmd>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grpId="0" nodeType="clickEffect">
                                  <p:stCondLst>
                                    <p:cond delay="0"/>
                                  </p:stCondLst>
                                  <p:childTnLst>
                                    <p:animEffect transition="out" filter="fade">
                                      <p:cBhvr>
                                        <p:cTn id="40" dur="500"/>
                                        <p:tgtEl>
                                          <p:spTgt spid="34"/>
                                        </p:tgtEl>
                                      </p:cBhvr>
                                    </p:animEffect>
                                    <p:set>
                                      <p:cBhvr>
                                        <p:cTn id="41" dur="1" fill="hold">
                                          <p:stCondLst>
                                            <p:cond delay="499"/>
                                          </p:stCondLst>
                                        </p:cTn>
                                        <p:tgtEl>
                                          <p:spTgt spid="34"/>
                                        </p:tgtEl>
                                        <p:attrNameLst>
                                          <p:attrName>style.visibility</p:attrName>
                                        </p:attrNameLst>
                                      </p:cBhvr>
                                      <p:to>
                                        <p:strVal val="hidden"/>
                                      </p:to>
                                    </p:set>
                                  </p:childTnLst>
                                </p:cTn>
                              </p:par>
                              <p:par>
                                <p:cTn id="42" presetID="3" presetClass="mediacall" presetSubtype="0" fill="hold" nodeType="withEffect">
                                  <p:stCondLst>
                                    <p:cond delay="0"/>
                                  </p:stCondLst>
                                  <p:childTnLst>
                                    <p:cmd type="call" cmd="stop">
                                      <p:cBhvr>
                                        <p:cTn id="43" dur="1" fill="hold"/>
                                        <p:tgtEl>
                                          <p:spTgt spid="3"/>
                                        </p:tgtEl>
                                      </p:cBhvr>
                                    </p:cmd>
                                  </p:childTnLst>
                                </p:cTn>
                              </p:par>
                            </p:childTnLst>
                          </p:cTn>
                        </p:par>
                      </p:childTnLst>
                    </p:cTn>
                  </p:par>
                  <p:par>
                    <p:cTn id="44" fill="hold">
                      <p:stCondLst>
                        <p:cond delay="indefinite"/>
                      </p:stCondLst>
                      <p:childTnLst>
                        <p:par>
                          <p:cTn id="45" fill="hold">
                            <p:stCondLst>
                              <p:cond delay="0"/>
                            </p:stCondLst>
                            <p:childTnLst>
                              <p:par>
                                <p:cTn id="46" presetID="10" presetClass="exit" presetSubtype="0" fill="hold" grpId="0" nodeType="clickEffect">
                                  <p:stCondLst>
                                    <p:cond delay="0"/>
                                  </p:stCondLst>
                                  <p:childTnLst>
                                    <p:animEffect transition="out" filter="fade">
                                      <p:cBhvr>
                                        <p:cTn id="47" dur="500"/>
                                        <p:tgtEl>
                                          <p:spTgt spid="42"/>
                                        </p:tgtEl>
                                      </p:cBhvr>
                                    </p:animEffect>
                                    <p:set>
                                      <p:cBhvr>
                                        <p:cTn id="48" dur="1" fill="hold">
                                          <p:stCondLst>
                                            <p:cond delay="499"/>
                                          </p:stCondLst>
                                        </p:cTn>
                                        <p:tgtEl>
                                          <p:spTgt spid="42"/>
                                        </p:tgtEl>
                                        <p:attrNameLst>
                                          <p:attrName>style.visibility</p:attrName>
                                        </p:attrNameLst>
                                      </p:cBhvr>
                                      <p:to>
                                        <p:strVal val="hidden"/>
                                      </p:to>
                                    </p:set>
                                  </p:childTnLst>
                                </p:cTn>
                              </p:par>
                              <p:par>
                                <p:cTn id="49" presetID="3" presetClass="mediacall" presetSubtype="0" fill="hold" nodeType="withEffect">
                                  <p:stCondLst>
                                    <p:cond delay="0"/>
                                  </p:stCondLst>
                                  <p:childTnLst>
                                    <p:cmd type="call" cmd="stop">
                                      <p:cBhvr>
                                        <p:cTn id="50" dur="1" fill="hold"/>
                                        <p:tgtEl>
                                          <p:spTgt spid="3"/>
                                        </p:tgtEl>
                                      </p:cBhvr>
                                    </p:cmd>
                                  </p:childTnLst>
                                </p:cTn>
                              </p:par>
                            </p:childTnLst>
                          </p:cTn>
                        </p:par>
                      </p:childTnLst>
                    </p:cTn>
                  </p:par>
                  <p:par>
                    <p:cTn id="51" fill="hold">
                      <p:stCondLst>
                        <p:cond delay="indefinite"/>
                      </p:stCondLst>
                      <p:childTnLst>
                        <p:par>
                          <p:cTn id="52" fill="hold">
                            <p:stCondLst>
                              <p:cond delay="0"/>
                            </p:stCondLst>
                            <p:childTnLst>
                              <p:par>
                                <p:cTn id="53" presetID="10" presetClass="exit" presetSubtype="0" fill="hold" grpId="0" nodeType="clickEffect">
                                  <p:stCondLst>
                                    <p:cond delay="0"/>
                                  </p:stCondLst>
                                  <p:childTnLst>
                                    <p:animEffect transition="out" filter="fade">
                                      <p:cBhvr>
                                        <p:cTn id="54" dur="500"/>
                                        <p:tgtEl>
                                          <p:spTgt spid="43"/>
                                        </p:tgtEl>
                                      </p:cBhvr>
                                    </p:animEffect>
                                    <p:set>
                                      <p:cBhvr>
                                        <p:cTn id="55" dur="1" fill="hold">
                                          <p:stCondLst>
                                            <p:cond delay="499"/>
                                          </p:stCondLst>
                                        </p:cTn>
                                        <p:tgtEl>
                                          <p:spTgt spid="43"/>
                                        </p:tgtEl>
                                        <p:attrNameLst>
                                          <p:attrName>style.visibility</p:attrName>
                                        </p:attrNameLst>
                                      </p:cBhvr>
                                      <p:to>
                                        <p:strVal val="hidden"/>
                                      </p:to>
                                    </p:set>
                                  </p:childTnLst>
                                </p:cTn>
                              </p:par>
                              <p:par>
                                <p:cTn id="56" presetID="3" presetClass="mediacall" presetSubtype="0" fill="hold" nodeType="withEffect">
                                  <p:stCondLst>
                                    <p:cond delay="0"/>
                                  </p:stCondLst>
                                  <p:childTnLst>
                                    <p:cmd type="call" cmd="stop">
                                      <p:cBhvr>
                                        <p:cTn id="57" dur="1" fill="hold"/>
                                        <p:tgtEl>
                                          <p:spTgt spid="3"/>
                                        </p:tgtEl>
                                      </p:cBhvr>
                                    </p:cmd>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grpId="0" nodeType="clickEffect">
                                  <p:stCondLst>
                                    <p:cond delay="0"/>
                                  </p:stCondLst>
                                  <p:childTnLst>
                                    <p:animEffect transition="out" filter="fade">
                                      <p:cBhvr>
                                        <p:cTn id="61" dur="500"/>
                                        <p:tgtEl>
                                          <p:spTgt spid="48"/>
                                        </p:tgtEl>
                                      </p:cBhvr>
                                    </p:animEffect>
                                    <p:set>
                                      <p:cBhvr>
                                        <p:cTn id="62" dur="1" fill="hold">
                                          <p:stCondLst>
                                            <p:cond delay="499"/>
                                          </p:stCondLst>
                                        </p:cTn>
                                        <p:tgtEl>
                                          <p:spTgt spid="48"/>
                                        </p:tgtEl>
                                        <p:attrNameLst>
                                          <p:attrName>style.visibility</p:attrName>
                                        </p:attrNameLst>
                                      </p:cBhvr>
                                      <p:to>
                                        <p:strVal val="hidden"/>
                                      </p:to>
                                    </p:set>
                                  </p:childTnLst>
                                </p:cTn>
                              </p:par>
                              <p:par>
                                <p:cTn id="63" presetID="3" presetClass="mediacall" presetSubtype="0" fill="hold" nodeType="withEffect">
                                  <p:stCondLst>
                                    <p:cond delay="0"/>
                                  </p:stCondLst>
                                  <p:childTnLst>
                                    <p:cmd type="call" cmd="stop">
                                      <p:cBhvr>
                                        <p:cTn id="64" dur="1" fill="hold"/>
                                        <p:tgtEl>
                                          <p:spTgt spid="3"/>
                                        </p:tgtEl>
                                      </p:cBhvr>
                                    </p:cmd>
                                  </p:childTnLst>
                                </p:cTn>
                              </p:par>
                            </p:childTnLst>
                          </p:cTn>
                        </p:par>
                      </p:childTnLst>
                    </p:cTn>
                  </p:par>
                  <p:par>
                    <p:cTn id="65" fill="hold">
                      <p:stCondLst>
                        <p:cond delay="indefinite"/>
                      </p:stCondLst>
                      <p:childTnLst>
                        <p:par>
                          <p:cTn id="66" fill="hold">
                            <p:stCondLst>
                              <p:cond delay="0"/>
                            </p:stCondLst>
                            <p:childTnLst>
                              <p:par>
                                <p:cTn id="67" presetID="10" presetClass="exit" presetSubtype="0" fill="hold" grpId="0" nodeType="clickEffect">
                                  <p:stCondLst>
                                    <p:cond delay="0"/>
                                  </p:stCondLst>
                                  <p:childTnLst>
                                    <p:animEffect transition="out" filter="fade">
                                      <p:cBhvr>
                                        <p:cTn id="68" dur="500"/>
                                        <p:tgtEl>
                                          <p:spTgt spid="49"/>
                                        </p:tgtEl>
                                      </p:cBhvr>
                                    </p:animEffect>
                                    <p:set>
                                      <p:cBhvr>
                                        <p:cTn id="69" dur="1" fill="hold">
                                          <p:stCondLst>
                                            <p:cond delay="499"/>
                                          </p:stCondLst>
                                        </p:cTn>
                                        <p:tgtEl>
                                          <p:spTgt spid="49"/>
                                        </p:tgtEl>
                                        <p:attrNameLst>
                                          <p:attrName>style.visibility</p:attrName>
                                        </p:attrNameLst>
                                      </p:cBhvr>
                                      <p:to>
                                        <p:strVal val="hidden"/>
                                      </p:to>
                                    </p:set>
                                  </p:childTnLst>
                                </p:cTn>
                              </p:par>
                              <p:par>
                                <p:cTn id="70" presetID="3" presetClass="mediacall" presetSubtype="0" fill="hold" nodeType="withEffect">
                                  <p:stCondLst>
                                    <p:cond delay="0"/>
                                  </p:stCondLst>
                                  <p:childTnLst>
                                    <p:cmd type="call" cmd="stop">
                                      <p:cBhvr>
                                        <p:cTn id="71" dur="1" fill="hold"/>
                                        <p:tgtEl>
                                          <p:spTgt spid="3"/>
                                        </p:tgtEl>
                                      </p:cBhvr>
                                    </p:cmd>
                                  </p:childTnLst>
                                </p:cTn>
                              </p:par>
                            </p:childTnLst>
                          </p:cTn>
                        </p:par>
                      </p:childTnLst>
                    </p:cTn>
                  </p:par>
                  <p:par>
                    <p:cTn id="72" fill="hold">
                      <p:stCondLst>
                        <p:cond delay="indefinite"/>
                      </p:stCondLst>
                      <p:childTnLst>
                        <p:par>
                          <p:cTn id="73" fill="hold">
                            <p:stCondLst>
                              <p:cond delay="0"/>
                            </p:stCondLst>
                            <p:childTnLst>
                              <p:par>
                                <p:cTn id="74" presetID="10" presetClass="exit" presetSubtype="0" fill="hold" grpId="0" nodeType="clickEffect">
                                  <p:stCondLst>
                                    <p:cond delay="0"/>
                                  </p:stCondLst>
                                  <p:childTnLst>
                                    <p:animEffect transition="out" filter="fade">
                                      <p:cBhvr>
                                        <p:cTn id="75" dur="500"/>
                                        <p:tgtEl>
                                          <p:spTgt spid="50"/>
                                        </p:tgtEl>
                                      </p:cBhvr>
                                    </p:animEffect>
                                    <p:set>
                                      <p:cBhvr>
                                        <p:cTn id="76" dur="1" fill="hold">
                                          <p:stCondLst>
                                            <p:cond delay="499"/>
                                          </p:stCondLst>
                                        </p:cTn>
                                        <p:tgtEl>
                                          <p:spTgt spid="50"/>
                                        </p:tgtEl>
                                        <p:attrNameLst>
                                          <p:attrName>style.visibility</p:attrName>
                                        </p:attrNameLst>
                                      </p:cBhvr>
                                      <p:to>
                                        <p:strVal val="hidden"/>
                                      </p:to>
                                    </p:set>
                                  </p:childTnLst>
                                </p:cTn>
                              </p:par>
                              <p:par>
                                <p:cTn id="77" presetID="3" presetClass="mediacall" presetSubtype="0" fill="hold" nodeType="withEffect">
                                  <p:stCondLst>
                                    <p:cond delay="0"/>
                                  </p:stCondLst>
                                  <p:childTnLst>
                                    <p:cmd type="call" cmd="stop">
                                      <p:cBhvr>
                                        <p:cTn id="78" dur="1" fill="hold"/>
                                        <p:tgtEl>
                                          <p:spTgt spid="3"/>
                                        </p:tgtEl>
                                      </p:cBhvr>
                                    </p:cmd>
                                  </p:childTnLst>
                                </p:cTn>
                              </p:par>
                            </p:childTnLst>
                          </p:cTn>
                        </p:par>
                      </p:childTnLst>
                    </p:cTn>
                  </p:par>
                  <p:par>
                    <p:cTn id="79" fill="hold">
                      <p:stCondLst>
                        <p:cond delay="indefinite"/>
                      </p:stCondLst>
                      <p:childTnLst>
                        <p:par>
                          <p:cTn id="80" fill="hold">
                            <p:stCondLst>
                              <p:cond delay="0"/>
                            </p:stCondLst>
                            <p:childTnLst>
                              <p:par>
                                <p:cTn id="81" presetID="10" presetClass="exit" presetSubtype="0" fill="hold" grpId="0" nodeType="clickEffect">
                                  <p:stCondLst>
                                    <p:cond delay="0"/>
                                  </p:stCondLst>
                                  <p:childTnLst>
                                    <p:animEffect transition="out" filter="fade">
                                      <p:cBhvr>
                                        <p:cTn id="82" dur="500"/>
                                        <p:tgtEl>
                                          <p:spTgt spid="51"/>
                                        </p:tgtEl>
                                      </p:cBhvr>
                                    </p:animEffect>
                                    <p:set>
                                      <p:cBhvr>
                                        <p:cTn id="83" dur="1" fill="hold">
                                          <p:stCondLst>
                                            <p:cond delay="499"/>
                                          </p:stCondLst>
                                        </p:cTn>
                                        <p:tgtEl>
                                          <p:spTgt spid="51"/>
                                        </p:tgtEl>
                                        <p:attrNameLst>
                                          <p:attrName>style.visibility</p:attrName>
                                        </p:attrNameLst>
                                      </p:cBhvr>
                                      <p:to>
                                        <p:strVal val="hidden"/>
                                      </p:to>
                                    </p:set>
                                  </p:childTnLst>
                                </p:cTn>
                              </p:par>
                              <p:par>
                                <p:cTn id="84" presetID="3" presetClass="mediacall" presetSubtype="0" fill="hold" nodeType="withEffect">
                                  <p:stCondLst>
                                    <p:cond delay="0"/>
                                  </p:stCondLst>
                                  <p:childTnLst>
                                    <p:cmd type="call" cmd="stop">
                                      <p:cBhvr>
                                        <p:cTn id="85" dur="1" fill="hold"/>
                                        <p:tgtEl>
                                          <p:spTgt spid="3"/>
                                        </p:tgtEl>
                                      </p:cBhvr>
                                    </p:cmd>
                                  </p:childTnLst>
                                </p:cTn>
                              </p:par>
                            </p:childTnLst>
                          </p:cTn>
                        </p:par>
                      </p:childTnLst>
                    </p:cTn>
                  </p:par>
                  <p:par>
                    <p:cTn id="86" fill="hold">
                      <p:stCondLst>
                        <p:cond delay="indefinite"/>
                      </p:stCondLst>
                      <p:childTnLst>
                        <p:par>
                          <p:cTn id="87" fill="hold">
                            <p:stCondLst>
                              <p:cond delay="0"/>
                            </p:stCondLst>
                            <p:childTnLst>
                              <p:par>
                                <p:cTn id="88" presetID="10" presetClass="exit" presetSubtype="0" fill="hold" grpId="0" nodeType="clickEffect">
                                  <p:stCondLst>
                                    <p:cond delay="0"/>
                                  </p:stCondLst>
                                  <p:childTnLst>
                                    <p:animEffect transition="out" filter="fade">
                                      <p:cBhvr>
                                        <p:cTn id="89" dur="500"/>
                                        <p:tgtEl>
                                          <p:spTgt spid="52"/>
                                        </p:tgtEl>
                                      </p:cBhvr>
                                    </p:animEffect>
                                    <p:set>
                                      <p:cBhvr>
                                        <p:cTn id="90" dur="1" fill="hold">
                                          <p:stCondLst>
                                            <p:cond delay="499"/>
                                          </p:stCondLst>
                                        </p:cTn>
                                        <p:tgtEl>
                                          <p:spTgt spid="52"/>
                                        </p:tgtEl>
                                        <p:attrNameLst>
                                          <p:attrName>style.visibility</p:attrName>
                                        </p:attrNameLst>
                                      </p:cBhvr>
                                      <p:to>
                                        <p:strVal val="hidden"/>
                                      </p:to>
                                    </p:set>
                                  </p:childTnLst>
                                </p:cTn>
                              </p:par>
                              <p:par>
                                <p:cTn id="91" presetID="3" presetClass="mediacall" presetSubtype="0" fill="hold" nodeType="withEffect">
                                  <p:stCondLst>
                                    <p:cond delay="0"/>
                                  </p:stCondLst>
                                  <p:childTnLst>
                                    <p:cmd type="call" cmd="stop">
                                      <p:cBhvr>
                                        <p:cTn id="92" dur="1" fill="hold"/>
                                        <p:tgtEl>
                                          <p:spTgt spid="3"/>
                                        </p:tgtEl>
                                      </p:cBhvr>
                                    </p:cmd>
                                  </p:childTnLst>
                                </p:cTn>
                              </p:par>
                            </p:childTnLst>
                          </p:cTn>
                        </p:par>
                      </p:childTnLst>
                    </p:cTn>
                  </p:par>
                  <p:par>
                    <p:cTn id="93" fill="hold">
                      <p:stCondLst>
                        <p:cond delay="indefinite"/>
                      </p:stCondLst>
                      <p:childTnLst>
                        <p:par>
                          <p:cTn id="94" fill="hold">
                            <p:stCondLst>
                              <p:cond delay="0"/>
                            </p:stCondLst>
                            <p:childTnLst>
                              <p:par>
                                <p:cTn id="95" presetID="10" presetClass="exit" presetSubtype="0" fill="hold" grpId="0" nodeType="clickEffect">
                                  <p:stCondLst>
                                    <p:cond delay="0"/>
                                  </p:stCondLst>
                                  <p:childTnLst>
                                    <p:animEffect transition="out" filter="fade">
                                      <p:cBhvr>
                                        <p:cTn id="96" dur="500"/>
                                        <p:tgtEl>
                                          <p:spTgt spid="53"/>
                                        </p:tgtEl>
                                      </p:cBhvr>
                                    </p:animEffect>
                                    <p:set>
                                      <p:cBhvr>
                                        <p:cTn id="97" dur="1" fill="hold">
                                          <p:stCondLst>
                                            <p:cond delay="499"/>
                                          </p:stCondLst>
                                        </p:cTn>
                                        <p:tgtEl>
                                          <p:spTgt spid="53"/>
                                        </p:tgtEl>
                                        <p:attrNameLst>
                                          <p:attrName>style.visibility</p:attrName>
                                        </p:attrNameLst>
                                      </p:cBhvr>
                                      <p:to>
                                        <p:strVal val="hidden"/>
                                      </p:to>
                                    </p:set>
                                  </p:childTnLst>
                                </p:cTn>
                              </p:par>
                              <p:par>
                                <p:cTn id="98" presetID="3" presetClass="mediacall" presetSubtype="0" fill="hold" nodeType="withEffect">
                                  <p:stCondLst>
                                    <p:cond delay="0"/>
                                  </p:stCondLst>
                                  <p:childTnLst>
                                    <p:cmd type="call" cmd="stop">
                                      <p:cBhvr>
                                        <p:cTn id="99" dur="1" fill="hold"/>
                                        <p:tgtEl>
                                          <p:spTgt spid="3"/>
                                        </p:tgtEl>
                                      </p:cBhvr>
                                    </p:cmd>
                                  </p:childTnLst>
                                </p:cTn>
                              </p:par>
                            </p:childTnLst>
                          </p:cTn>
                        </p:par>
                      </p:childTnLst>
                    </p:cTn>
                  </p:par>
                  <p:par>
                    <p:cTn id="100" fill="hold">
                      <p:stCondLst>
                        <p:cond delay="indefinite"/>
                      </p:stCondLst>
                      <p:childTnLst>
                        <p:par>
                          <p:cTn id="101" fill="hold">
                            <p:stCondLst>
                              <p:cond delay="0"/>
                            </p:stCondLst>
                            <p:childTnLst>
                              <p:par>
                                <p:cTn id="102" presetID="10" presetClass="exit" presetSubtype="0" fill="hold" grpId="0" nodeType="clickEffect">
                                  <p:stCondLst>
                                    <p:cond delay="0"/>
                                  </p:stCondLst>
                                  <p:childTnLst>
                                    <p:animEffect transition="out" filter="fade">
                                      <p:cBhvr>
                                        <p:cTn id="103" dur="500"/>
                                        <p:tgtEl>
                                          <p:spTgt spid="54"/>
                                        </p:tgtEl>
                                      </p:cBhvr>
                                    </p:animEffect>
                                    <p:set>
                                      <p:cBhvr>
                                        <p:cTn id="104" dur="1" fill="hold">
                                          <p:stCondLst>
                                            <p:cond delay="499"/>
                                          </p:stCondLst>
                                        </p:cTn>
                                        <p:tgtEl>
                                          <p:spTgt spid="54"/>
                                        </p:tgtEl>
                                        <p:attrNameLst>
                                          <p:attrName>style.visibility</p:attrName>
                                        </p:attrNameLst>
                                      </p:cBhvr>
                                      <p:to>
                                        <p:strVal val="hidden"/>
                                      </p:to>
                                    </p:set>
                                  </p:childTnLst>
                                </p:cTn>
                              </p:par>
                              <p:par>
                                <p:cTn id="105" presetID="3" presetClass="mediacall" presetSubtype="0" fill="hold" nodeType="withEffect">
                                  <p:stCondLst>
                                    <p:cond delay="0"/>
                                  </p:stCondLst>
                                  <p:childTnLst>
                                    <p:cmd type="call" cmd="stop">
                                      <p:cBhvr>
                                        <p:cTn id="106" dur="1" fill="hold"/>
                                        <p:tgtEl>
                                          <p:spTgt spid="3"/>
                                        </p:tgtEl>
                                      </p:cBhvr>
                                    </p:cmd>
                                  </p:childTnLst>
                                </p:cTn>
                              </p:par>
                            </p:childTnLst>
                          </p:cTn>
                        </p:par>
                      </p:childTnLst>
                    </p:cTn>
                  </p:par>
                  <p:par>
                    <p:cTn id="107" fill="hold">
                      <p:stCondLst>
                        <p:cond delay="indefinite"/>
                      </p:stCondLst>
                      <p:childTnLst>
                        <p:par>
                          <p:cTn id="108" fill="hold">
                            <p:stCondLst>
                              <p:cond delay="0"/>
                            </p:stCondLst>
                            <p:childTnLst>
                              <p:par>
                                <p:cTn id="109" presetID="10" presetClass="exit" presetSubtype="0" fill="hold" grpId="0" nodeType="clickEffect">
                                  <p:stCondLst>
                                    <p:cond delay="0"/>
                                  </p:stCondLst>
                                  <p:childTnLst>
                                    <p:animEffect transition="out" filter="fade">
                                      <p:cBhvr>
                                        <p:cTn id="110" dur="500"/>
                                        <p:tgtEl>
                                          <p:spTgt spid="55"/>
                                        </p:tgtEl>
                                      </p:cBhvr>
                                    </p:animEffect>
                                    <p:set>
                                      <p:cBhvr>
                                        <p:cTn id="111" dur="1" fill="hold">
                                          <p:stCondLst>
                                            <p:cond delay="499"/>
                                          </p:stCondLst>
                                        </p:cTn>
                                        <p:tgtEl>
                                          <p:spTgt spid="55"/>
                                        </p:tgtEl>
                                        <p:attrNameLst>
                                          <p:attrName>style.visibility</p:attrName>
                                        </p:attrNameLst>
                                      </p:cBhvr>
                                      <p:to>
                                        <p:strVal val="hidden"/>
                                      </p:to>
                                    </p:set>
                                  </p:childTnLst>
                                </p:cTn>
                              </p:par>
                              <p:par>
                                <p:cTn id="112" presetID="3" presetClass="mediacall" presetSubtype="0" fill="hold" nodeType="withEffect">
                                  <p:stCondLst>
                                    <p:cond delay="0"/>
                                  </p:stCondLst>
                                  <p:childTnLst>
                                    <p:cmd type="call" cmd="stop">
                                      <p:cBhvr>
                                        <p:cTn id="113" dur="1" fill="hold"/>
                                        <p:tgtEl>
                                          <p:spTgt spid="3"/>
                                        </p:tgtEl>
                                      </p:cBhvr>
                                    </p:cmd>
                                  </p:childTnLst>
                                </p:cTn>
                              </p:par>
                            </p:childTnLst>
                          </p:cTn>
                        </p:par>
                      </p:childTnLst>
                    </p:cTn>
                  </p:par>
                  <p:par>
                    <p:cTn id="114" fill="hold">
                      <p:stCondLst>
                        <p:cond delay="indefinite"/>
                      </p:stCondLst>
                      <p:childTnLst>
                        <p:par>
                          <p:cTn id="115" fill="hold">
                            <p:stCondLst>
                              <p:cond delay="0"/>
                            </p:stCondLst>
                            <p:childTnLst>
                              <p:par>
                                <p:cTn id="116" presetID="10" presetClass="exit" presetSubtype="0" fill="hold" grpId="0" nodeType="clickEffect">
                                  <p:stCondLst>
                                    <p:cond delay="0"/>
                                  </p:stCondLst>
                                  <p:childTnLst>
                                    <p:animEffect transition="out" filter="fade">
                                      <p:cBhvr>
                                        <p:cTn id="117" dur="500"/>
                                        <p:tgtEl>
                                          <p:spTgt spid="56"/>
                                        </p:tgtEl>
                                      </p:cBhvr>
                                    </p:animEffect>
                                    <p:set>
                                      <p:cBhvr>
                                        <p:cTn id="118" dur="1" fill="hold">
                                          <p:stCondLst>
                                            <p:cond delay="499"/>
                                          </p:stCondLst>
                                        </p:cTn>
                                        <p:tgtEl>
                                          <p:spTgt spid="56"/>
                                        </p:tgtEl>
                                        <p:attrNameLst>
                                          <p:attrName>style.visibility</p:attrName>
                                        </p:attrNameLst>
                                      </p:cBhvr>
                                      <p:to>
                                        <p:strVal val="hidden"/>
                                      </p:to>
                                    </p:set>
                                  </p:childTnLst>
                                </p:cTn>
                              </p:par>
                              <p:par>
                                <p:cTn id="119" presetID="3" presetClass="mediacall" presetSubtype="0" fill="hold" nodeType="withEffect">
                                  <p:stCondLst>
                                    <p:cond delay="0"/>
                                  </p:stCondLst>
                                  <p:childTnLst>
                                    <p:cmd type="call" cmd="stop">
                                      <p:cBhvr>
                                        <p:cTn id="120" dur="1" fill="hold"/>
                                        <p:tgtEl>
                                          <p:spTgt spid="3"/>
                                        </p:tgtEl>
                                      </p:cBhvr>
                                    </p:cmd>
                                  </p:childTnLst>
                                </p:cTn>
                              </p:par>
                            </p:childTnLst>
                          </p:cTn>
                        </p:par>
                      </p:childTnLst>
                    </p:cTn>
                  </p:par>
                  <p:par>
                    <p:cTn id="121" fill="hold">
                      <p:stCondLst>
                        <p:cond delay="indefinite"/>
                      </p:stCondLst>
                      <p:childTnLst>
                        <p:par>
                          <p:cTn id="122" fill="hold">
                            <p:stCondLst>
                              <p:cond delay="0"/>
                            </p:stCondLst>
                            <p:childTnLst>
                              <p:par>
                                <p:cTn id="123" presetID="10" presetClass="exit" presetSubtype="0" fill="hold" grpId="0" nodeType="clickEffect">
                                  <p:stCondLst>
                                    <p:cond delay="0"/>
                                  </p:stCondLst>
                                  <p:childTnLst>
                                    <p:animEffect transition="out" filter="fade">
                                      <p:cBhvr>
                                        <p:cTn id="124" dur="500"/>
                                        <p:tgtEl>
                                          <p:spTgt spid="57"/>
                                        </p:tgtEl>
                                      </p:cBhvr>
                                    </p:animEffect>
                                    <p:set>
                                      <p:cBhvr>
                                        <p:cTn id="125" dur="1" fill="hold">
                                          <p:stCondLst>
                                            <p:cond delay="499"/>
                                          </p:stCondLst>
                                        </p:cTn>
                                        <p:tgtEl>
                                          <p:spTgt spid="57"/>
                                        </p:tgtEl>
                                        <p:attrNameLst>
                                          <p:attrName>style.visibility</p:attrName>
                                        </p:attrNameLst>
                                      </p:cBhvr>
                                      <p:to>
                                        <p:strVal val="hidden"/>
                                      </p:to>
                                    </p:set>
                                  </p:childTnLst>
                                </p:cTn>
                              </p:par>
                              <p:par>
                                <p:cTn id="126" presetID="3" presetClass="mediacall" presetSubtype="0" fill="hold" nodeType="withEffect">
                                  <p:stCondLst>
                                    <p:cond delay="0"/>
                                  </p:stCondLst>
                                  <p:childTnLst>
                                    <p:cmd type="call" cmd="stop">
                                      <p:cBhvr>
                                        <p:cTn id="127" dur="1" fill="hold"/>
                                        <p:tgtEl>
                                          <p:spTgt spid="3"/>
                                        </p:tgtEl>
                                      </p:cBhvr>
                                    </p:cmd>
                                  </p:childTnLst>
                                </p:cTn>
                              </p:par>
                            </p:childTnLst>
                          </p:cTn>
                        </p:par>
                      </p:childTnLst>
                    </p:cTn>
                  </p:par>
                  <p:par>
                    <p:cTn id="128" fill="hold">
                      <p:stCondLst>
                        <p:cond delay="indefinite"/>
                      </p:stCondLst>
                      <p:childTnLst>
                        <p:par>
                          <p:cTn id="129" fill="hold">
                            <p:stCondLst>
                              <p:cond delay="0"/>
                            </p:stCondLst>
                            <p:childTnLst>
                              <p:par>
                                <p:cTn id="130" presetID="10" presetClass="exit" presetSubtype="0" fill="hold" grpId="0" nodeType="clickEffect">
                                  <p:stCondLst>
                                    <p:cond delay="0"/>
                                  </p:stCondLst>
                                  <p:childTnLst>
                                    <p:animEffect transition="out" filter="fade">
                                      <p:cBhvr>
                                        <p:cTn id="131" dur="500"/>
                                        <p:tgtEl>
                                          <p:spTgt spid="58"/>
                                        </p:tgtEl>
                                      </p:cBhvr>
                                    </p:animEffect>
                                    <p:set>
                                      <p:cBhvr>
                                        <p:cTn id="132" dur="1" fill="hold">
                                          <p:stCondLst>
                                            <p:cond delay="499"/>
                                          </p:stCondLst>
                                        </p:cTn>
                                        <p:tgtEl>
                                          <p:spTgt spid="58"/>
                                        </p:tgtEl>
                                        <p:attrNameLst>
                                          <p:attrName>style.visibility</p:attrName>
                                        </p:attrNameLst>
                                      </p:cBhvr>
                                      <p:to>
                                        <p:strVal val="hidden"/>
                                      </p:to>
                                    </p:set>
                                  </p:childTnLst>
                                </p:cTn>
                              </p:par>
                              <p:par>
                                <p:cTn id="133" presetID="3" presetClass="mediacall" presetSubtype="0" fill="hold" nodeType="withEffect">
                                  <p:stCondLst>
                                    <p:cond delay="0"/>
                                  </p:stCondLst>
                                  <p:childTnLst>
                                    <p:cmd type="call" cmd="stop">
                                      <p:cBhvr>
                                        <p:cTn id="134" dur="1" fill="hold"/>
                                        <p:tgtEl>
                                          <p:spTgt spid="3"/>
                                        </p:tgtEl>
                                      </p:cBhvr>
                                    </p:cmd>
                                  </p:childTnLst>
                                </p:cTn>
                              </p:par>
                            </p:childTnLst>
                          </p:cTn>
                        </p:par>
                      </p:childTnLst>
                    </p:cTn>
                  </p:par>
                  <p:par>
                    <p:cTn id="135" fill="hold">
                      <p:stCondLst>
                        <p:cond delay="indefinite"/>
                      </p:stCondLst>
                      <p:childTnLst>
                        <p:par>
                          <p:cTn id="136" fill="hold">
                            <p:stCondLst>
                              <p:cond delay="0"/>
                            </p:stCondLst>
                            <p:childTnLst>
                              <p:par>
                                <p:cTn id="137" presetID="10" presetClass="exit" presetSubtype="0" fill="hold" grpId="0" nodeType="clickEffect">
                                  <p:stCondLst>
                                    <p:cond delay="0"/>
                                  </p:stCondLst>
                                  <p:childTnLst>
                                    <p:animEffect transition="out" filter="fade">
                                      <p:cBhvr>
                                        <p:cTn id="138" dur="500"/>
                                        <p:tgtEl>
                                          <p:spTgt spid="59"/>
                                        </p:tgtEl>
                                      </p:cBhvr>
                                    </p:animEffect>
                                    <p:set>
                                      <p:cBhvr>
                                        <p:cTn id="139" dur="1" fill="hold">
                                          <p:stCondLst>
                                            <p:cond delay="499"/>
                                          </p:stCondLst>
                                        </p:cTn>
                                        <p:tgtEl>
                                          <p:spTgt spid="59"/>
                                        </p:tgtEl>
                                        <p:attrNameLst>
                                          <p:attrName>style.visibility</p:attrName>
                                        </p:attrNameLst>
                                      </p:cBhvr>
                                      <p:to>
                                        <p:strVal val="hidden"/>
                                      </p:to>
                                    </p:set>
                                  </p:childTnLst>
                                </p:cTn>
                              </p:par>
                              <p:par>
                                <p:cTn id="140" presetID="3" presetClass="mediacall" presetSubtype="0" fill="hold" nodeType="withEffect">
                                  <p:stCondLst>
                                    <p:cond delay="0"/>
                                  </p:stCondLst>
                                  <p:childTnLst>
                                    <p:cmd type="call" cmd="stop">
                                      <p:cBhvr>
                                        <p:cTn id="141" dur="1" fill="hold"/>
                                        <p:tgtEl>
                                          <p:spTgt spid="3"/>
                                        </p:tgtEl>
                                      </p:cBhvr>
                                    </p:cmd>
                                  </p:childTnLst>
                                </p:cTn>
                              </p:par>
                            </p:childTnLst>
                          </p:cTn>
                        </p:par>
                      </p:childTnLst>
                    </p:cTn>
                  </p:par>
                  <p:par>
                    <p:cTn id="142" fill="hold">
                      <p:stCondLst>
                        <p:cond delay="indefinite"/>
                      </p:stCondLst>
                      <p:childTnLst>
                        <p:par>
                          <p:cTn id="143" fill="hold">
                            <p:stCondLst>
                              <p:cond delay="0"/>
                            </p:stCondLst>
                            <p:childTnLst>
                              <p:par>
                                <p:cTn id="144" presetID="10" presetClass="exit" presetSubtype="0" fill="hold" grpId="0" nodeType="clickEffect">
                                  <p:stCondLst>
                                    <p:cond delay="0"/>
                                  </p:stCondLst>
                                  <p:childTnLst>
                                    <p:animEffect transition="out" filter="fade">
                                      <p:cBhvr>
                                        <p:cTn id="145" dur="500"/>
                                        <p:tgtEl>
                                          <p:spTgt spid="60"/>
                                        </p:tgtEl>
                                      </p:cBhvr>
                                    </p:animEffect>
                                    <p:set>
                                      <p:cBhvr>
                                        <p:cTn id="146" dur="1" fill="hold">
                                          <p:stCondLst>
                                            <p:cond delay="499"/>
                                          </p:stCondLst>
                                        </p:cTn>
                                        <p:tgtEl>
                                          <p:spTgt spid="60"/>
                                        </p:tgtEl>
                                        <p:attrNameLst>
                                          <p:attrName>style.visibility</p:attrName>
                                        </p:attrNameLst>
                                      </p:cBhvr>
                                      <p:to>
                                        <p:strVal val="hidden"/>
                                      </p:to>
                                    </p:set>
                                  </p:childTnLst>
                                </p:cTn>
                              </p:par>
                              <p:par>
                                <p:cTn id="147" presetID="3" presetClass="mediacall" presetSubtype="0" fill="hold" nodeType="withEffect">
                                  <p:stCondLst>
                                    <p:cond delay="0"/>
                                  </p:stCondLst>
                                  <p:childTnLst>
                                    <p:cmd type="call" cmd="stop">
                                      <p:cBhvr>
                                        <p:cTn id="148" dur="1" fill="hold"/>
                                        <p:tgtEl>
                                          <p:spTgt spid="3"/>
                                        </p:tgtEl>
                                      </p:cBhvr>
                                    </p:cmd>
                                  </p:childTnLst>
                                </p:cTn>
                              </p:par>
                            </p:childTnLst>
                          </p:cTn>
                        </p:par>
                      </p:childTnLst>
                    </p:cTn>
                  </p:par>
                  <p:par>
                    <p:cTn id="149" fill="hold">
                      <p:stCondLst>
                        <p:cond delay="indefinite"/>
                      </p:stCondLst>
                      <p:childTnLst>
                        <p:par>
                          <p:cTn id="150" fill="hold">
                            <p:stCondLst>
                              <p:cond delay="0"/>
                            </p:stCondLst>
                            <p:childTnLst>
                              <p:par>
                                <p:cTn id="151" presetID="10" presetClass="exit" presetSubtype="0" fill="hold" grpId="0" nodeType="clickEffect">
                                  <p:stCondLst>
                                    <p:cond delay="0"/>
                                  </p:stCondLst>
                                  <p:childTnLst>
                                    <p:animEffect transition="out" filter="fade">
                                      <p:cBhvr>
                                        <p:cTn id="152" dur="500"/>
                                        <p:tgtEl>
                                          <p:spTgt spid="61"/>
                                        </p:tgtEl>
                                      </p:cBhvr>
                                    </p:animEffect>
                                    <p:set>
                                      <p:cBhvr>
                                        <p:cTn id="153" dur="1" fill="hold">
                                          <p:stCondLst>
                                            <p:cond delay="499"/>
                                          </p:stCondLst>
                                        </p:cTn>
                                        <p:tgtEl>
                                          <p:spTgt spid="61"/>
                                        </p:tgtEl>
                                        <p:attrNameLst>
                                          <p:attrName>style.visibility</p:attrName>
                                        </p:attrNameLst>
                                      </p:cBhvr>
                                      <p:to>
                                        <p:strVal val="hidden"/>
                                      </p:to>
                                    </p:set>
                                  </p:childTnLst>
                                </p:cTn>
                              </p:par>
                              <p:par>
                                <p:cTn id="154" presetID="3" presetClass="mediacall" presetSubtype="0" fill="hold" nodeType="withEffect">
                                  <p:stCondLst>
                                    <p:cond delay="0"/>
                                  </p:stCondLst>
                                  <p:childTnLst>
                                    <p:cmd type="call" cmd="stop">
                                      <p:cBhvr>
                                        <p:cTn id="155"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6" restart="whenNotActive" fill="hold" evtFilter="cancelBubble" nodeType="interactiveSeq">
                <p:stCondLst>
                  <p:cond evt="onClick" delay="0">
                    <p:tgtEl>
                      <p:spTgt spid="25"/>
                    </p:tgtEl>
                  </p:cond>
                </p:stCondLst>
                <p:endSync evt="end" delay="0">
                  <p:rtn val="all"/>
                </p:endSync>
                <p:childTnLst>
                  <p:par>
                    <p:cTn id="157" fill="hold">
                      <p:stCondLst>
                        <p:cond delay="0"/>
                      </p:stCondLst>
                      <p:childTnLst>
                        <p:par>
                          <p:cTn id="158" fill="hold">
                            <p:stCondLst>
                              <p:cond delay="0"/>
                            </p:stCondLst>
                            <p:childTnLst>
                              <p:par>
                                <p:cTn id="159" presetID="8" presetClass="emph" presetSubtype="0" repeatCount="indefinite" fill="hold" nodeType="clickEffect">
                                  <p:stCondLst>
                                    <p:cond delay="0"/>
                                  </p:stCondLst>
                                  <p:endCondLst>
                                    <p:cond evt="onNext" delay="0">
                                      <p:tgtEl>
                                        <p:sldTgt/>
                                      </p:tgtEl>
                                    </p:cond>
                                  </p:endCondLst>
                                  <p:childTnLst>
                                    <p:animRot by="21600000">
                                      <p:cBhvr>
                                        <p:cTn id="160" dur="500" fill="hold"/>
                                        <p:tgtEl>
                                          <p:spTgt spid="22"/>
                                        </p:tgtEl>
                                        <p:attrNameLst>
                                          <p:attrName>r</p:attrName>
                                        </p:attrNameLst>
                                      </p:cBhvr>
                                    </p:animRot>
                                  </p:childTnLst>
                                </p:cTn>
                              </p:par>
                              <p:par>
                                <p:cTn id="161" presetID="1" presetClass="mediacall" presetSubtype="0" fill="hold" nodeType="withEffect">
                                  <p:stCondLst>
                                    <p:cond delay="0"/>
                                  </p:stCondLst>
                                  <p:childTnLst>
                                    <p:cmd type="call" cmd="playFrom(0.0)">
                                      <p:cBhvr>
                                        <p:cTn id="162" dur="30406" fill="hold"/>
                                        <p:tgtEl>
                                          <p:spTgt spid="3"/>
                                        </p:tgtEl>
                                      </p:cBhvr>
                                    </p:cmd>
                                  </p:childTnLst>
                                </p:cTn>
                              </p:par>
                            </p:childTnLst>
                          </p:cTn>
                        </p:par>
                      </p:childTnLst>
                    </p:cTn>
                  </p:par>
                </p:childTnLst>
              </p:cTn>
              <p:nextCondLst>
                <p:cond evt="onClick" delay="0">
                  <p:tgtEl>
                    <p:spTgt spid="25"/>
                  </p:tgtEl>
                </p:cond>
              </p:nextCondLst>
            </p:seq>
            <p:seq concurrent="1" nextAc="seek">
              <p:cTn id="163" restart="whenNotActive" fill="hold" evtFilter="cancelBubble" nodeType="interactiveSeq">
                <p:stCondLst>
                  <p:cond evt="onClick" delay="0">
                    <p:tgtEl>
                      <p:spTgt spid="26"/>
                    </p:tgtEl>
                  </p:cond>
                </p:stCondLst>
                <p:endSync evt="end" delay="0">
                  <p:rtn val="all"/>
                </p:endSync>
                <p:childTnLst>
                  <p:par>
                    <p:cTn id="164" fill="hold">
                      <p:stCondLst>
                        <p:cond delay="0"/>
                      </p:stCondLst>
                      <p:childTnLst>
                        <p:par>
                          <p:cTn id="165" fill="hold">
                            <p:stCondLst>
                              <p:cond delay="0"/>
                            </p:stCondLst>
                            <p:childTnLst>
                              <p:par>
                                <p:cTn id="166" presetID="1" presetClass="emph" presetSubtype="2" fill="hold" nodeType="clickEffect">
                                  <p:stCondLst>
                                    <p:cond delay="0"/>
                                  </p:stCondLst>
                                  <p:childTnLst>
                                    <p:animClr clrSpc="rgb" dir="cw">
                                      <p:cBhvr>
                                        <p:cTn id="167" dur="500" fill="hold"/>
                                        <p:tgtEl>
                                          <p:spTgt spid="26"/>
                                        </p:tgtEl>
                                        <p:attrNameLst>
                                          <p:attrName>fillcolor</p:attrName>
                                        </p:attrNameLst>
                                      </p:cBhvr>
                                      <p:to>
                                        <a:srgbClr val="000000"/>
                                      </p:to>
                                    </p:animClr>
                                    <p:set>
                                      <p:cBhvr>
                                        <p:cTn id="168" dur="500" fill="hold"/>
                                        <p:tgtEl>
                                          <p:spTgt spid="26"/>
                                        </p:tgtEl>
                                        <p:attrNameLst>
                                          <p:attrName>fill.type</p:attrName>
                                        </p:attrNameLst>
                                      </p:cBhvr>
                                      <p:to>
                                        <p:strVal val="solid"/>
                                      </p:to>
                                    </p:set>
                                    <p:set>
                                      <p:cBhvr>
                                        <p:cTn id="169"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170" restart="whenNotActive" fill="hold" evtFilter="cancelBubble" nodeType="interactiveSeq">
                <p:stCondLst>
                  <p:cond evt="onClick" delay="0">
                    <p:tgtEl>
                      <p:spTgt spid="27"/>
                    </p:tgtEl>
                  </p:cond>
                </p:stCondLst>
                <p:endSync evt="end" delay="0">
                  <p:rtn val="all"/>
                </p:endSync>
                <p:childTnLst>
                  <p:par>
                    <p:cTn id="171" fill="hold">
                      <p:stCondLst>
                        <p:cond delay="0"/>
                      </p:stCondLst>
                      <p:childTnLst>
                        <p:par>
                          <p:cTn id="172" fill="hold">
                            <p:stCondLst>
                              <p:cond delay="0"/>
                            </p:stCondLst>
                            <p:childTnLst>
                              <p:par>
                                <p:cTn id="173" presetID="1" presetClass="emph" presetSubtype="2" fill="hold" nodeType="clickEffect">
                                  <p:stCondLst>
                                    <p:cond delay="0"/>
                                  </p:stCondLst>
                                  <p:childTnLst>
                                    <p:animClr clrSpc="rgb" dir="cw">
                                      <p:cBhvr>
                                        <p:cTn id="174" dur="500" fill="hold"/>
                                        <p:tgtEl>
                                          <p:spTgt spid="27"/>
                                        </p:tgtEl>
                                        <p:attrNameLst>
                                          <p:attrName>fillcolor</p:attrName>
                                        </p:attrNameLst>
                                      </p:cBhvr>
                                      <p:to>
                                        <a:srgbClr val="000000"/>
                                      </p:to>
                                    </p:animClr>
                                    <p:set>
                                      <p:cBhvr>
                                        <p:cTn id="175" dur="500" fill="hold"/>
                                        <p:tgtEl>
                                          <p:spTgt spid="27"/>
                                        </p:tgtEl>
                                        <p:attrNameLst>
                                          <p:attrName>fill.type</p:attrName>
                                        </p:attrNameLst>
                                      </p:cBhvr>
                                      <p:to>
                                        <p:strVal val="solid"/>
                                      </p:to>
                                    </p:set>
                                    <p:set>
                                      <p:cBhvr>
                                        <p:cTn id="176"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seq concurrent="1" nextAc="seek">
              <p:cTn id="177" restart="whenNotActive" fill="hold" evtFilter="cancelBubble" nodeType="interactiveSeq">
                <p:stCondLst>
                  <p:cond evt="onClick" delay="0">
                    <p:tgtEl>
                      <p:spTgt spid="28"/>
                    </p:tgtEl>
                  </p:cond>
                </p:stCondLst>
                <p:endSync evt="end" delay="0">
                  <p:rtn val="all"/>
                </p:endSync>
                <p:childTnLst>
                  <p:par>
                    <p:cTn id="178" fill="hold">
                      <p:stCondLst>
                        <p:cond delay="0"/>
                      </p:stCondLst>
                      <p:childTnLst>
                        <p:par>
                          <p:cTn id="179" fill="hold">
                            <p:stCondLst>
                              <p:cond delay="0"/>
                            </p:stCondLst>
                            <p:childTnLst>
                              <p:par>
                                <p:cTn id="180" presetID="1" presetClass="emph" presetSubtype="2" fill="hold" nodeType="clickEffect">
                                  <p:stCondLst>
                                    <p:cond delay="0"/>
                                  </p:stCondLst>
                                  <p:childTnLst>
                                    <p:animClr clrSpc="rgb" dir="cw">
                                      <p:cBhvr>
                                        <p:cTn id="181" dur="500" fill="hold"/>
                                        <p:tgtEl>
                                          <p:spTgt spid="28"/>
                                        </p:tgtEl>
                                        <p:attrNameLst>
                                          <p:attrName>fillcolor</p:attrName>
                                        </p:attrNameLst>
                                      </p:cBhvr>
                                      <p:to>
                                        <a:srgbClr val="000000"/>
                                      </p:to>
                                    </p:animClr>
                                    <p:set>
                                      <p:cBhvr>
                                        <p:cTn id="182" dur="500" fill="hold"/>
                                        <p:tgtEl>
                                          <p:spTgt spid="28"/>
                                        </p:tgtEl>
                                        <p:attrNameLst>
                                          <p:attrName>fill.type</p:attrName>
                                        </p:attrNameLst>
                                      </p:cBhvr>
                                      <p:to>
                                        <p:strVal val="solid"/>
                                      </p:to>
                                    </p:set>
                                    <p:set>
                                      <p:cBhvr>
                                        <p:cTn id="183"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184" restart="whenNotActive" fill="hold" evtFilter="cancelBubble" nodeType="interactiveSeq">
                <p:stCondLst>
                  <p:cond evt="onClick" delay="0">
                    <p:tgtEl>
                      <p:spTgt spid="35"/>
                    </p:tgtEl>
                  </p:cond>
                </p:stCondLst>
                <p:endSync evt="end" delay="0">
                  <p:rtn val="all"/>
                </p:endSync>
                <p:childTnLst>
                  <p:par>
                    <p:cTn id="185" fill="hold">
                      <p:stCondLst>
                        <p:cond delay="0"/>
                      </p:stCondLst>
                      <p:childTnLst>
                        <p:par>
                          <p:cTn id="186" fill="hold">
                            <p:stCondLst>
                              <p:cond delay="0"/>
                            </p:stCondLst>
                            <p:childTnLst>
                              <p:par>
                                <p:cTn id="187" presetID="1" presetClass="emph" presetSubtype="2" fill="hold" nodeType="clickEffect">
                                  <p:stCondLst>
                                    <p:cond delay="0"/>
                                  </p:stCondLst>
                                  <p:childTnLst>
                                    <p:animClr clrSpc="rgb" dir="cw">
                                      <p:cBhvr>
                                        <p:cTn id="188" dur="500" fill="hold"/>
                                        <p:tgtEl>
                                          <p:spTgt spid="35"/>
                                        </p:tgtEl>
                                        <p:attrNameLst>
                                          <p:attrName>fillcolor</p:attrName>
                                        </p:attrNameLst>
                                      </p:cBhvr>
                                      <p:to>
                                        <a:srgbClr val="000000"/>
                                      </p:to>
                                    </p:animClr>
                                    <p:set>
                                      <p:cBhvr>
                                        <p:cTn id="189" dur="500" fill="hold"/>
                                        <p:tgtEl>
                                          <p:spTgt spid="35"/>
                                        </p:tgtEl>
                                        <p:attrNameLst>
                                          <p:attrName>fill.type</p:attrName>
                                        </p:attrNameLst>
                                      </p:cBhvr>
                                      <p:to>
                                        <p:strVal val="solid"/>
                                      </p:to>
                                    </p:set>
                                    <p:set>
                                      <p:cBhvr>
                                        <p:cTn id="190"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191" restart="whenNotActive" fill="hold" evtFilter="cancelBubble" nodeType="interactiveSeq">
                <p:stCondLst>
                  <p:cond evt="onClick" delay="0">
                    <p:tgtEl>
                      <p:spTgt spid="36"/>
                    </p:tgtEl>
                  </p:cond>
                </p:stCondLst>
                <p:endSync evt="end" delay="0">
                  <p:rtn val="all"/>
                </p:endSync>
                <p:childTnLst>
                  <p:par>
                    <p:cTn id="192" fill="hold">
                      <p:stCondLst>
                        <p:cond delay="0"/>
                      </p:stCondLst>
                      <p:childTnLst>
                        <p:par>
                          <p:cTn id="193" fill="hold">
                            <p:stCondLst>
                              <p:cond delay="0"/>
                            </p:stCondLst>
                            <p:childTnLst>
                              <p:par>
                                <p:cTn id="194" presetID="1" presetClass="emph" presetSubtype="2" fill="hold" nodeType="clickEffect">
                                  <p:stCondLst>
                                    <p:cond delay="0"/>
                                  </p:stCondLst>
                                  <p:childTnLst>
                                    <p:animClr clrSpc="rgb" dir="cw">
                                      <p:cBhvr>
                                        <p:cTn id="195" dur="500" fill="hold"/>
                                        <p:tgtEl>
                                          <p:spTgt spid="36"/>
                                        </p:tgtEl>
                                        <p:attrNameLst>
                                          <p:attrName>fillcolor</p:attrName>
                                        </p:attrNameLst>
                                      </p:cBhvr>
                                      <p:to>
                                        <a:srgbClr val="000000"/>
                                      </p:to>
                                    </p:animClr>
                                    <p:set>
                                      <p:cBhvr>
                                        <p:cTn id="196" dur="500" fill="hold"/>
                                        <p:tgtEl>
                                          <p:spTgt spid="36"/>
                                        </p:tgtEl>
                                        <p:attrNameLst>
                                          <p:attrName>fill.type</p:attrName>
                                        </p:attrNameLst>
                                      </p:cBhvr>
                                      <p:to>
                                        <p:strVal val="solid"/>
                                      </p:to>
                                    </p:set>
                                    <p:set>
                                      <p:cBhvr>
                                        <p:cTn id="197" dur="500" fill="hold"/>
                                        <p:tgtEl>
                                          <p:spTgt spid="36"/>
                                        </p:tgtEl>
                                        <p:attrNameLst>
                                          <p:attrName>fill.on</p:attrName>
                                        </p:attrNameLst>
                                      </p:cBhvr>
                                      <p:to>
                                        <p:strVal val="true"/>
                                      </p:to>
                                    </p:set>
                                  </p:childTnLst>
                                </p:cTn>
                              </p:par>
                            </p:childTnLst>
                          </p:cTn>
                        </p:par>
                      </p:childTnLst>
                    </p:cTn>
                  </p:par>
                </p:childTnLst>
              </p:cTn>
              <p:nextCondLst>
                <p:cond evt="onClick" delay="0">
                  <p:tgtEl>
                    <p:spTgt spid="36"/>
                  </p:tgtEl>
                </p:cond>
              </p:nextCondLst>
            </p:seq>
            <p:seq concurrent="1" nextAc="seek">
              <p:cTn id="198" restart="whenNotActive" fill="hold" evtFilter="cancelBubble" nodeType="interactiveSeq">
                <p:stCondLst>
                  <p:cond evt="onClick" delay="0">
                    <p:tgtEl>
                      <p:spTgt spid="37"/>
                    </p:tgtEl>
                  </p:cond>
                </p:stCondLst>
                <p:endSync evt="end" delay="0">
                  <p:rtn val="all"/>
                </p:endSync>
                <p:childTnLst>
                  <p:par>
                    <p:cTn id="199" fill="hold">
                      <p:stCondLst>
                        <p:cond delay="0"/>
                      </p:stCondLst>
                      <p:childTnLst>
                        <p:par>
                          <p:cTn id="200" fill="hold">
                            <p:stCondLst>
                              <p:cond delay="0"/>
                            </p:stCondLst>
                            <p:childTnLst>
                              <p:par>
                                <p:cTn id="201" presetID="1" presetClass="emph" presetSubtype="2" fill="hold" nodeType="clickEffect">
                                  <p:stCondLst>
                                    <p:cond delay="0"/>
                                  </p:stCondLst>
                                  <p:childTnLst>
                                    <p:animClr clrSpc="rgb" dir="cw">
                                      <p:cBhvr>
                                        <p:cTn id="202" dur="500" fill="hold"/>
                                        <p:tgtEl>
                                          <p:spTgt spid="37"/>
                                        </p:tgtEl>
                                        <p:attrNameLst>
                                          <p:attrName>fillcolor</p:attrName>
                                        </p:attrNameLst>
                                      </p:cBhvr>
                                      <p:to>
                                        <a:srgbClr val="000000"/>
                                      </p:to>
                                    </p:animClr>
                                    <p:set>
                                      <p:cBhvr>
                                        <p:cTn id="203" dur="500" fill="hold"/>
                                        <p:tgtEl>
                                          <p:spTgt spid="37"/>
                                        </p:tgtEl>
                                        <p:attrNameLst>
                                          <p:attrName>fill.type</p:attrName>
                                        </p:attrNameLst>
                                      </p:cBhvr>
                                      <p:to>
                                        <p:strVal val="solid"/>
                                      </p:to>
                                    </p:set>
                                    <p:set>
                                      <p:cBhvr>
                                        <p:cTn id="204" dur="500" fill="hold"/>
                                        <p:tgtEl>
                                          <p:spTgt spid="37"/>
                                        </p:tgtEl>
                                        <p:attrNameLst>
                                          <p:attrName>fill.on</p:attrName>
                                        </p:attrNameLst>
                                      </p:cBhvr>
                                      <p:to>
                                        <p:strVal val="true"/>
                                      </p:to>
                                    </p:set>
                                  </p:childTnLst>
                                </p:cTn>
                              </p:par>
                            </p:childTnLst>
                          </p:cTn>
                        </p:par>
                      </p:childTnLst>
                    </p:cTn>
                  </p:par>
                </p:childTnLst>
              </p:cTn>
              <p:nextCondLst>
                <p:cond evt="onClick" delay="0">
                  <p:tgtEl>
                    <p:spTgt spid="37"/>
                  </p:tgtEl>
                </p:cond>
              </p:nextCondLst>
            </p:seq>
            <p:seq concurrent="1" nextAc="seek">
              <p:cTn id="205" restart="whenNotActive" fill="hold" evtFilter="cancelBubble" nodeType="interactiveSeq">
                <p:stCondLst>
                  <p:cond evt="onClick" delay="0">
                    <p:tgtEl>
                      <p:spTgt spid="38"/>
                    </p:tgtEl>
                  </p:cond>
                </p:stCondLst>
                <p:endSync evt="end" delay="0">
                  <p:rtn val="all"/>
                </p:endSync>
                <p:childTnLst>
                  <p:par>
                    <p:cTn id="206" fill="hold">
                      <p:stCondLst>
                        <p:cond delay="0"/>
                      </p:stCondLst>
                      <p:childTnLst>
                        <p:par>
                          <p:cTn id="207" fill="hold">
                            <p:stCondLst>
                              <p:cond delay="0"/>
                            </p:stCondLst>
                            <p:childTnLst>
                              <p:par>
                                <p:cTn id="208" presetID="1" presetClass="emph" presetSubtype="2" fill="hold" nodeType="clickEffect">
                                  <p:stCondLst>
                                    <p:cond delay="0"/>
                                  </p:stCondLst>
                                  <p:childTnLst>
                                    <p:animClr clrSpc="rgb" dir="cw">
                                      <p:cBhvr>
                                        <p:cTn id="209" dur="500" fill="hold"/>
                                        <p:tgtEl>
                                          <p:spTgt spid="38"/>
                                        </p:tgtEl>
                                        <p:attrNameLst>
                                          <p:attrName>fillcolor</p:attrName>
                                        </p:attrNameLst>
                                      </p:cBhvr>
                                      <p:to>
                                        <a:srgbClr val="000000"/>
                                      </p:to>
                                    </p:animClr>
                                    <p:set>
                                      <p:cBhvr>
                                        <p:cTn id="210" dur="500" fill="hold"/>
                                        <p:tgtEl>
                                          <p:spTgt spid="38"/>
                                        </p:tgtEl>
                                        <p:attrNameLst>
                                          <p:attrName>fill.type</p:attrName>
                                        </p:attrNameLst>
                                      </p:cBhvr>
                                      <p:to>
                                        <p:strVal val="solid"/>
                                      </p:to>
                                    </p:set>
                                    <p:set>
                                      <p:cBhvr>
                                        <p:cTn id="211" dur="500" fill="hold"/>
                                        <p:tgtEl>
                                          <p:spTgt spid="38"/>
                                        </p:tgtEl>
                                        <p:attrNameLst>
                                          <p:attrName>fill.on</p:attrName>
                                        </p:attrNameLst>
                                      </p:cBhvr>
                                      <p:to>
                                        <p:strVal val="true"/>
                                      </p:to>
                                    </p:set>
                                  </p:childTnLst>
                                </p:cTn>
                              </p:par>
                            </p:childTnLst>
                          </p:cTn>
                        </p:par>
                      </p:childTnLst>
                    </p:cTn>
                  </p:par>
                </p:childTnLst>
              </p:cTn>
              <p:nextCondLst>
                <p:cond evt="onClick" delay="0">
                  <p:tgtEl>
                    <p:spTgt spid="38"/>
                  </p:tgtEl>
                </p:cond>
              </p:nextCondLst>
            </p:seq>
            <p:seq concurrent="1" nextAc="seek">
              <p:cTn id="212" restart="whenNotActive" fill="hold" evtFilter="cancelBubble" nodeType="interactiveSeq">
                <p:stCondLst>
                  <p:cond evt="onClick" delay="0">
                    <p:tgtEl>
                      <p:spTgt spid="39"/>
                    </p:tgtEl>
                  </p:cond>
                </p:stCondLst>
                <p:endSync evt="end" delay="0">
                  <p:rtn val="all"/>
                </p:endSync>
                <p:childTnLst>
                  <p:par>
                    <p:cTn id="213" fill="hold">
                      <p:stCondLst>
                        <p:cond delay="0"/>
                      </p:stCondLst>
                      <p:childTnLst>
                        <p:par>
                          <p:cTn id="214" fill="hold">
                            <p:stCondLst>
                              <p:cond delay="0"/>
                            </p:stCondLst>
                            <p:childTnLst>
                              <p:par>
                                <p:cTn id="215" presetID="1" presetClass="emph" presetSubtype="2" fill="hold" nodeType="clickEffect">
                                  <p:stCondLst>
                                    <p:cond delay="0"/>
                                  </p:stCondLst>
                                  <p:childTnLst>
                                    <p:animClr clrSpc="rgb" dir="cw">
                                      <p:cBhvr>
                                        <p:cTn id="216" dur="500" fill="hold"/>
                                        <p:tgtEl>
                                          <p:spTgt spid="39"/>
                                        </p:tgtEl>
                                        <p:attrNameLst>
                                          <p:attrName>fillcolor</p:attrName>
                                        </p:attrNameLst>
                                      </p:cBhvr>
                                      <p:to>
                                        <a:srgbClr val="000000"/>
                                      </p:to>
                                    </p:animClr>
                                    <p:set>
                                      <p:cBhvr>
                                        <p:cTn id="217" dur="500" fill="hold"/>
                                        <p:tgtEl>
                                          <p:spTgt spid="39"/>
                                        </p:tgtEl>
                                        <p:attrNameLst>
                                          <p:attrName>fill.type</p:attrName>
                                        </p:attrNameLst>
                                      </p:cBhvr>
                                      <p:to>
                                        <p:strVal val="solid"/>
                                      </p:to>
                                    </p:set>
                                    <p:set>
                                      <p:cBhvr>
                                        <p:cTn id="218" dur="500" fill="hold"/>
                                        <p:tgtEl>
                                          <p:spTgt spid="39"/>
                                        </p:tgtEl>
                                        <p:attrNameLst>
                                          <p:attrName>fill.on</p:attrName>
                                        </p:attrNameLst>
                                      </p:cBhvr>
                                      <p:to>
                                        <p:strVal val="true"/>
                                      </p:to>
                                    </p:set>
                                  </p:childTnLst>
                                </p:cTn>
                              </p:par>
                            </p:childTnLst>
                          </p:cTn>
                        </p:par>
                      </p:childTnLst>
                    </p:cTn>
                  </p:par>
                </p:childTnLst>
              </p:cTn>
              <p:nextCondLst>
                <p:cond evt="onClick" delay="0">
                  <p:tgtEl>
                    <p:spTgt spid="39"/>
                  </p:tgtEl>
                </p:cond>
              </p:nextCondLst>
            </p:seq>
            <p:audio>
              <p:cMediaNode vol="80000">
                <p:cTn id="219" fill="hold" display="0">
                  <p:stCondLst>
                    <p:cond delay="indefinite"/>
                  </p:stCondLst>
                  <p:endCondLst>
                    <p:cond evt="onStopAudio" delay="0">
                      <p:tgtEl>
                        <p:sldTgt/>
                      </p:tgtEl>
                    </p:cond>
                  </p:endCondLst>
                </p:cTn>
                <p:tgtEl>
                  <p:spTgt spid="3"/>
                </p:tgtEl>
              </p:cMediaNode>
            </p:audio>
          </p:childTnLst>
        </p:cTn>
      </p:par>
    </p:tnLst>
    <p:bldLst>
      <p:bldP spid="41" grpId="0"/>
      <p:bldP spid="31" grpId="0" animBg="1"/>
      <p:bldP spid="32" grpId="0" animBg="1"/>
      <p:bldP spid="33" grpId="0" animBg="1"/>
      <p:bldP spid="34" grpId="0" animBg="1"/>
      <p:bldP spid="42" grpId="0" animBg="1"/>
      <p:bldP spid="43"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C8F443-E3AA-C714-8D68-DFF7BE75C53A}"/>
              </a:ext>
            </a:extLst>
          </p:cNvPr>
          <p:cNvSpPr>
            <a:spLocks noGrp="1"/>
          </p:cNvSpPr>
          <p:nvPr>
            <p:ph type="title"/>
          </p:nvPr>
        </p:nvSpPr>
        <p:spPr/>
        <p:txBody>
          <a:bodyPr/>
          <a:lstStyle/>
          <a:p>
            <a:endParaRPr lang="en-US"/>
          </a:p>
        </p:txBody>
      </p:sp>
      <p:sp>
        <p:nvSpPr>
          <p:cNvPr id="4" name="TextBox 3">
            <a:extLst>
              <a:ext uri="{FF2B5EF4-FFF2-40B4-BE49-F238E27FC236}">
                <a16:creationId xmlns:a16="http://schemas.microsoft.com/office/drawing/2014/main" id="{DAA7E9A3-AE90-FBAA-B5A0-7D65A126B491}"/>
              </a:ext>
            </a:extLst>
          </p:cNvPr>
          <p:cNvSpPr txBox="1"/>
          <p:nvPr/>
        </p:nvSpPr>
        <p:spPr>
          <a:xfrm>
            <a:off x="838091" y="189258"/>
            <a:ext cx="10857053" cy="4361515"/>
          </a:xfrm>
          <a:prstGeom prst="rect">
            <a:avLst/>
          </a:prstGeom>
          <a:solidFill>
            <a:srgbClr val="FBFDFE"/>
          </a:solidFill>
          <a:ln>
            <a:solidFill>
              <a:schemeClr val="accent3">
                <a:lumMod val="50000"/>
              </a:schemeClr>
            </a:solidFill>
          </a:ln>
        </p:spPr>
        <p:txBody>
          <a:bodyPr wrap="square">
            <a:spAutoFit/>
          </a:bodyPr>
          <a:lstStyle/>
          <a:p>
            <a:pPr indent="-355600" algn="just">
              <a:lnSpc>
                <a:spcPts val="1585"/>
              </a:lnSpc>
              <a:spcBef>
                <a:spcPts val="600"/>
              </a:spcBef>
              <a:spcAft>
                <a:spcPts val="600"/>
              </a:spcAft>
            </a:pPr>
            <a:endParaRPr lang="en-US" sz="2400" b="1" kern="100" dirty="0">
              <a:effectLst/>
              <a:latin typeface="Times New Roman" panose="02020603050405020304" pitchFamily="18" charset="0"/>
              <a:ea typeface="Calibri" panose="020F0502020204030204" pitchFamily="34" charset="0"/>
            </a:endParaRPr>
          </a:p>
          <a:p>
            <a:pPr indent="-355600" algn="just">
              <a:lnSpc>
                <a:spcPts val="1585"/>
              </a:lnSpc>
              <a:spcBef>
                <a:spcPts val="600"/>
              </a:spcBef>
              <a:spcAft>
                <a:spcPts val="600"/>
              </a:spcAft>
            </a:pPr>
            <a:r>
              <a:rPr lang="en-US" sz="2400" b="1" kern="100" dirty="0" err="1">
                <a:solidFill>
                  <a:srgbClr val="FF0000"/>
                </a:solidFill>
                <a:effectLst/>
                <a:latin typeface="Times New Roman" panose="02020603050405020304" pitchFamily="18" charset="0"/>
                <a:ea typeface="Calibri" panose="020F0502020204030204" pitchFamily="34" charset="0"/>
              </a:rPr>
              <a:t>Câu</a:t>
            </a:r>
            <a:r>
              <a:rPr lang="en-US" sz="2400" b="1" kern="100" dirty="0">
                <a:solidFill>
                  <a:srgbClr val="FF0000"/>
                </a:solidFill>
                <a:effectLst/>
                <a:latin typeface="Times New Roman" panose="02020603050405020304" pitchFamily="18" charset="0"/>
                <a:ea typeface="Calibri" panose="020F0502020204030204" pitchFamily="34" charset="0"/>
              </a:rPr>
              <a:t> 1. </a:t>
            </a:r>
            <a:r>
              <a:rPr lang="en-US" sz="2400" b="1" kern="100" dirty="0" err="1">
                <a:solidFill>
                  <a:srgbClr val="FF0000"/>
                </a:solidFill>
                <a:effectLst/>
                <a:latin typeface="Times New Roman" panose="02020603050405020304" pitchFamily="18" charset="0"/>
                <a:ea typeface="Calibri" panose="020F0502020204030204" pitchFamily="34" charset="0"/>
              </a:rPr>
              <a:t>Môi</a:t>
            </a:r>
            <a:r>
              <a:rPr lang="en-US" sz="2400" b="1" kern="100" dirty="0">
                <a:solidFill>
                  <a:srgbClr val="FF0000"/>
                </a:solidFill>
                <a:effectLst/>
                <a:latin typeface="Times New Roman" panose="02020603050405020304" pitchFamily="18" charset="0"/>
                <a:ea typeface="Calibri" panose="020F0502020204030204" pitchFamily="34" charset="0"/>
              </a:rPr>
              <a:t> </a:t>
            </a:r>
            <a:r>
              <a:rPr lang="en-US" sz="2400" b="1" kern="100" dirty="0" err="1">
                <a:solidFill>
                  <a:srgbClr val="FF0000"/>
                </a:solidFill>
                <a:effectLst/>
                <a:latin typeface="Times New Roman" panose="02020603050405020304" pitchFamily="18" charset="0"/>
                <a:ea typeface="Calibri" panose="020F0502020204030204" pitchFamily="34" charset="0"/>
              </a:rPr>
              <a:t>trường</a:t>
            </a:r>
            <a:r>
              <a:rPr lang="en-US" sz="2400" b="1" kern="100" dirty="0">
                <a:solidFill>
                  <a:srgbClr val="FF0000"/>
                </a:solidFill>
                <a:effectLst/>
                <a:latin typeface="Times New Roman" panose="02020603050405020304" pitchFamily="18" charset="0"/>
                <a:ea typeface="Calibri" panose="020F0502020204030204" pitchFamily="34" charset="0"/>
              </a:rPr>
              <a:t> </a:t>
            </a:r>
            <a:r>
              <a:rPr lang="en-US" sz="2400" b="1" kern="100" dirty="0" err="1">
                <a:solidFill>
                  <a:srgbClr val="FF0000"/>
                </a:solidFill>
                <a:effectLst/>
                <a:latin typeface="Times New Roman" panose="02020603050405020304" pitchFamily="18" charset="0"/>
                <a:ea typeface="Calibri" panose="020F0502020204030204" pitchFamily="34" charset="0"/>
              </a:rPr>
              <a:t>sống</a:t>
            </a:r>
            <a:r>
              <a:rPr lang="en-US" sz="2400" b="1" kern="100" dirty="0">
                <a:solidFill>
                  <a:srgbClr val="FF0000"/>
                </a:solidFill>
                <a:effectLst/>
                <a:latin typeface="Times New Roman" panose="02020603050405020304" pitchFamily="18" charset="0"/>
                <a:ea typeface="Calibri" panose="020F0502020204030204" pitchFamily="34" charset="0"/>
              </a:rPr>
              <a:t> </a:t>
            </a:r>
            <a:r>
              <a:rPr lang="en-US" sz="2400" b="1" kern="100" dirty="0" err="1">
                <a:solidFill>
                  <a:srgbClr val="FF0000"/>
                </a:solidFill>
                <a:effectLst/>
                <a:latin typeface="Times New Roman" panose="02020603050405020304" pitchFamily="18" charset="0"/>
                <a:ea typeface="Calibri" panose="020F0502020204030204" pitchFamily="34" charset="0"/>
              </a:rPr>
              <a:t>của</a:t>
            </a:r>
            <a:r>
              <a:rPr lang="en-US" sz="2400" b="1" kern="100" dirty="0">
                <a:solidFill>
                  <a:srgbClr val="FF0000"/>
                </a:solidFill>
                <a:effectLst/>
                <a:latin typeface="Times New Roman" panose="02020603050405020304" pitchFamily="18" charset="0"/>
                <a:ea typeface="Calibri" panose="020F0502020204030204" pitchFamily="34" charset="0"/>
              </a:rPr>
              <a:t> </a:t>
            </a:r>
            <a:r>
              <a:rPr lang="en-US" sz="2400" b="1" kern="100" dirty="0" err="1">
                <a:solidFill>
                  <a:srgbClr val="FF0000"/>
                </a:solidFill>
                <a:effectLst/>
                <a:latin typeface="Times New Roman" panose="02020603050405020304" pitchFamily="18" charset="0"/>
                <a:ea typeface="Calibri" panose="020F0502020204030204" pitchFamily="34" charset="0"/>
              </a:rPr>
              <a:t>sinh</a:t>
            </a:r>
            <a:r>
              <a:rPr lang="en-US" sz="2400" b="1" kern="100" dirty="0">
                <a:solidFill>
                  <a:srgbClr val="FF0000"/>
                </a:solidFill>
                <a:effectLst/>
                <a:latin typeface="Times New Roman" panose="02020603050405020304" pitchFamily="18" charset="0"/>
                <a:ea typeface="Calibri" panose="020F0502020204030204" pitchFamily="34" charset="0"/>
              </a:rPr>
              <a:t> </a:t>
            </a:r>
            <a:r>
              <a:rPr lang="en-US" sz="2400" b="1" kern="100" dirty="0" err="1">
                <a:solidFill>
                  <a:srgbClr val="FF0000"/>
                </a:solidFill>
                <a:effectLst/>
                <a:latin typeface="Times New Roman" panose="02020603050405020304" pitchFamily="18" charset="0"/>
                <a:ea typeface="Calibri" panose="020F0502020204030204" pitchFamily="34" charset="0"/>
              </a:rPr>
              <a:t>vật</a:t>
            </a:r>
            <a:r>
              <a:rPr lang="en-US" sz="2400" b="1" kern="100" dirty="0">
                <a:solidFill>
                  <a:srgbClr val="FF0000"/>
                </a:solidFill>
                <a:effectLst/>
                <a:latin typeface="Times New Roman" panose="02020603050405020304" pitchFamily="18" charset="0"/>
                <a:ea typeface="Calibri" panose="020F0502020204030204" pitchFamily="34" charset="0"/>
              </a:rPr>
              <a:t> </a:t>
            </a:r>
            <a:r>
              <a:rPr lang="en-US" sz="2400" b="1" kern="100" dirty="0" err="1">
                <a:solidFill>
                  <a:srgbClr val="FF0000"/>
                </a:solidFill>
                <a:effectLst/>
                <a:latin typeface="Times New Roman" panose="02020603050405020304" pitchFamily="18" charset="0"/>
                <a:ea typeface="Calibri" panose="020F0502020204030204" pitchFamily="34" charset="0"/>
              </a:rPr>
              <a:t>là</a:t>
            </a:r>
            <a:r>
              <a:rPr lang="en-US" sz="2400" b="1" kern="100" dirty="0">
                <a:solidFill>
                  <a:srgbClr val="FF0000"/>
                </a:solidFill>
                <a:effectLst/>
                <a:latin typeface="Times New Roman" panose="02020603050405020304" pitchFamily="18" charset="0"/>
                <a:ea typeface="Calibri" panose="020F0502020204030204" pitchFamily="34" charset="0"/>
              </a:rPr>
              <a:t> </a:t>
            </a:r>
            <a:r>
              <a:rPr lang="en-US" sz="2400" b="1" kern="100" dirty="0" err="1">
                <a:solidFill>
                  <a:srgbClr val="FF0000"/>
                </a:solidFill>
                <a:effectLst/>
                <a:latin typeface="Times New Roman" panose="02020603050405020304" pitchFamily="18" charset="0"/>
                <a:ea typeface="Calibri" panose="020F0502020204030204" pitchFamily="34" charset="0"/>
              </a:rPr>
              <a:t>gì</a:t>
            </a:r>
            <a:r>
              <a:rPr lang="en-US" sz="2400" b="1" kern="100" dirty="0">
                <a:solidFill>
                  <a:srgbClr val="FF0000"/>
                </a:solidFill>
                <a:effectLst/>
                <a:latin typeface="Times New Roman" panose="02020603050405020304" pitchFamily="18" charset="0"/>
                <a:ea typeface="Calibri" panose="020F0502020204030204" pitchFamily="34" charset="0"/>
              </a:rPr>
              <a:t>?</a:t>
            </a:r>
            <a:endParaRPr lang="en-US" sz="2400" b="1" kern="100" dirty="0">
              <a:solidFill>
                <a:srgbClr val="FF0000"/>
              </a:solidFill>
              <a:effectLst/>
              <a:latin typeface="Segoe UI" panose="020B0502040204020203" pitchFamily="34" charset="0"/>
              <a:ea typeface="Calibri" panose="020F0502020204030204" pitchFamily="34" charset="0"/>
            </a:endParaRPr>
          </a:p>
          <a:p>
            <a:pPr algn="just">
              <a:lnSpc>
                <a:spcPct val="130000"/>
              </a:lnSpc>
              <a:spcAft>
                <a:spcPts val="800"/>
              </a:spcAft>
              <a:tabLst>
                <a:tab pos="90170" algn="l"/>
                <a:tab pos="1260475" algn="l"/>
              </a:tabLst>
            </a:pP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	A. Là nơi sinh sống của mọi sinh vật.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30000"/>
              </a:lnSpc>
              <a:spcAft>
                <a:spcPts val="800"/>
              </a:spcAft>
              <a:tabLst>
                <a:tab pos="90170" algn="l"/>
                <a:tab pos="1260475" algn="l"/>
              </a:tabLst>
            </a:pP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	B. Môi trường sống của sinh vật bao gồm tất cả những gì xung quanh sinh vật, có tác động trực tiếp hoặc gián tiếp lên quá trình sinh sản và phát triển của sinh vật.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30000"/>
              </a:lnSpc>
              <a:spcAft>
                <a:spcPts val="800"/>
              </a:spcAft>
              <a:tabLst>
                <a:tab pos="90170" algn="l"/>
                <a:tab pos="1260475" algn="l"/>
              </a:tabLst>
            </a:pP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	C. Môi trường sống của sinh vật bao gồm tất cả những gì xung quanh sinh vật, có tác động trực tiếp lên quá trình sinh sản và phát triển của sinh vật.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30000"/>
              </a:lnSpc>
              <a:spcAft>
                <a:spcPts val="800"/>
              </a:spcAft>
              <a:tabLst>
                <a:tab pos="90170" algn="l"/>
                <a:tab pos="1260475" algn="l"/>
              </a:tabLst>
            </a:pP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	D. Môi trường sống của sinh vật là nơi không tác động lên quá trình sinh sản và phát triển của sinh vật.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Oval 4">
            <a:extLst>
              <a:ext uri="{FF2B5EF4-FFF2-40B4-BE49-F238E27FC236}">
                <a16:creationId xmlns:a16="http://schemas.microsoft.com/office/drawing/2014/main" id="{94A61779-AD59-068D-047B-474AB10D2012}"/>
              </a:ext>
            </a:extLst>
          </p:cNvPr>
          <p:cNvSpPr/>
          <p:nvPr/>
        </p:nvSpPr>
        <p:spPr>
          <a:xfrm>
            <a:off x="838092" y="1458410"/>
            <a:ext cx="509286" cy="567160"/>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loud 5">
            <a:hlinkClick r:id="rId2" action="ppaction://hlinksldjump"/>
            <a:extLst>
              <a:ext uri="{FF2B5EF4-FFF2-40B4-BE49-F238E27FC236}">
                <a16:creationId xmlns:a16="http://schemas.microsoft.com/office/drawing/2014/main" id="{81FE1997-2A34-3378-5187-8AFD0A457684}"/>
              </a:ext>
            </a:extLst>
          </p:cNvPr>
          <p:cNvSpPr/>
          <p:nvPr/>
        </p:nvSpPr>
        <p:spPr>
          <a:xfrm>
            <a:off x="4301209" y="4812205"/>
            <a:ext cx="2358904" cy="1104756"/>
          </a:xfrm>
          <a:prstGeom prst="cloud">
            <a:avLst/>
          </a:prstGeom>
          <a:solidFill>
            <a:srgbClr val="65D2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r>
              <a:rPr lang="en-US" sz="2400">
                <a:solidFill>
                  <a:srgbClr val="FF0000"/>
                </a:solidFill>
                <a:latin typeface="Arial" panose="020B0604020202020204" pitchFamily="34" charset="0"/>
              </a:rPr>
              <a:t>QUAY VỀ</a:t>
            </a:r>
            <a:endParaRPr lang="vi-VN" sz="2400" dirty="0">
              <a:solidFill>
                <a:srgbClr val="FF0000"/>
              </a:solidFill>
              <a:latin typeface="Arial" panose="020B0604020202020204" pitchFamily="34" charset="0"/>
            </a:endParaRPr>
          </a:p>
        </p:txBody>
      </p:sp>
    </p:spTree>
    <p:extLst>
      <p:ext uri="{BB962C8B-B14F-4D97-AF65-F5344CB8AC3E}">
        <p14:creationId xmlns:p14="http://schemas.microsoft.com/office/powerpoint/2010/main" val="3341125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2142A37-C153-DBC0-A84F-E61AD0D71523}"/>
              </a:ext>
            </a:extLst>
          </p:cNvPr>
          <p:cNvSpPr txBox="1"/>
          <p:nvPr/>
        </p:nvSpPr>
        <p:spPr>
          <a:xfrm>
            <a:off x="995424" y="942627"/>
            <a:ext cx="10857053" cy="2163734"/>
          </a:xfrm>
          <a:prstGeom prst="rect">
            <a:avLst/>
          </a:prstGeom>
          <a:solidFill>
            <a:schemeClr val="bg1"/>
          </a:solidFill>
          <a:ln>
            <a:solidFill>
              <a:schemeClr val="accent3">
                <a:lumMod val="50000"/>
              </a:schemeClr>
            </a:solidFill>
          </a:ln>
        </p:spPr>
        <p:txBody>
          <a:bodyPr wrap="square">
            <a:spAutoFit/>
          </a:bodyPr>
          <a:lstStyle/>
          <a:p>
            <a:pPr algn="just">
              <a:lnSpc>
                <a:spcPct val="130000"/>
              </a:lnSpc>
              <a:spcAft>
                <a:spcPts val="800"/>
              </a:spcAft>
              <a:tabLst>
                <a:tab pos="90170" algn="l"/>
                <a:tab pos="1260475" algn="l"/>
              </a:tabLst>
            </a:pPr>
            <a:r>
              <a:rPr lang="vi-VN" sz="3200" b="1" dirty="0">
                <a:solidFill>
                  <a:srgbClr val="FF0000"/>
                </a:solidFill>
                <a:latin typeface="+mj-lt"/>
              </a:rPr>
              <a:t>Câu 2. </a:t>
            </a:r>
            <a:r>
              <a:rPr lang="vi-VN" sz="3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Da người có thể là môi trường sống của</a:t>
            </a:r>
            <a:endParaRPr lang="en-US" sz="3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30000"/>
              </a:lnSpc>
              <a:spcAft>
                <a:spcPts val="800"/>
              </a:spcAft>
              <a:tabLst>
                <a:tab pos="90170" algn="l"/>
                <a:tab pos="1260475" algn="l"/>
              </a:tabLst>
            </a:pPr>
            <a:r>
              <a:rPr lang="vi-VN" sz="3200" dirty="0">
                <a:effectLst/>
                <a:latin typeface="Times New Roman" panose="02020603050405020304" pitchFamily="18" charset="0"/>
                <a:ea typeface="Calibri" panose="020F0502020204030204" pitchFamily="34" charset="0"/>
                <a:cs typeface="Times New Roman" panose="02020603050405020304" pitchFamily="18" charset="0"/>
              </a:rPr>
              <a:t>A. giun đũa kí sinh.	B. chấy, rận, nấm.</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30000"/>
              </a:lnSpc>
              <a:spcAft>
                <a:spcPts val="800"/>
              </a:spcAft>
              <a:tabLst>
                <a:tab pos="90170" algn="l"/>
                <a:tab pos="1260475" algn="l"/>
              </a:tabLst>
            </a:pPr>
            <a:r>
              <a:rPr lang="vi-VN" sz="3200" dirty="0">
                <a:effectLst/>
                <a:latin typeface="Times New Roman" panose="02020603050405020304" pitchFamily="18" charset="0"/>
                <a:ea typeface="Calibri" panose="020F0502020204030204" pitchFamily="34" charset="0"/>
                <a:cs typeface="Times New Roman" panose="02020603050405020304" pitchFamily="18" charset="0"/>
              </a:rPr>
              <a:t>	C. sâu.		</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3200" dirty="0">
                <a:effectLst/>
                <a:latin typeface="Times New Roman" panose="02020603050405020304" pitchFamily="18" charset="0"/>
                <a:ea typeface="Calibri" panose="020F0502020204030204" pitchFamily="34" charset="0"/>
                <a:cs typeface="Times New Roman" panose="02020603050405020304" pitchFamily="18" charset="0"/>
              </a:rPr>
              <a:t>D. thực vật bậc thấp.</a:t>
            </a:r>
            <a:endParaRPr lang="en-US" sz="3200" dirty="0">
              <a:latin typeface="+mj-lt"/>
            </a:endParaRPr>
          </a:p>
        </p:txBody>
      </p:sp>
      <p:sp>
        <p:nvSpPr>
          <p:cNvPr id="5" name="Oval 4">
            <a:extLst>
              <a:ext uri="{FF2B5EF4-FFF2-40B4-BE49-F238E27FC236}">
                <a16:creationId xmlns:a16="http://schemas.microsoft.com/office/drawing/2014/main" id="{5E72B514-D649-A5FE-7ACE-B69BB4C647B9}"/>
              </a:ext>
            </a:extLst>
          </p:cNvPr>
          <p:cNvSpPr/>
          <p:nvPr/>
        </p:nvSpPr>
        <p:spPr>
          <a:xfrm>
            <a:off x="4606724" y="1740914"/>
            <a:ext cx="509286" cy="567160"/>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loud 6">
            <a:hlinkClick r:id="rId2" action="ppaction://hlinksldjump"/>
            <a:extLst>
              <a:ext uri="{FF2B5EF4-FFF2-40B4-BE49-F238E27FC236}">
                <a16:creationId xmlns:a16="http://schemas.microsoft.com/office/drawing/2014/main" id="{AFF276B6-0CCB-340D-78CC-56DC70D0A60A}"/>
              </a:ext>
            </a:extLst>
          </p:cNvPr>
          <p:cNvSpPr/>
          <p:nvPr/>
        </p:nvSpPr>
        <p:spPr>
          <a:xfrm>
            <a:off x="4301209" y="4812205"/>
            <a:ext cx="2358904" cy="1104756"/>
          </a:xfrm>
          <a:prstGeom prst="cloud">
            <a:avLst/>
          </a:prstGeom>
          <a:solidFill>
            <a:srgbClr val="65D2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r>
              <a:rPr lang="en-US" sz="2400">
                <a:solidFill>
                  <a:srgbClr val="FF0000"/>
                </a:solidFill>
                <a:latin typeface="Arial" panose="020B0604020202020204" pitchFamily="34" charset="0"/>
              </a:rPr>
              <a:t>QUAY VỀ</a:t>
            </a:r>
            <a:endParaRPr lang="vi-VN" sz="2400" dirty="0">
              <a:solidFill>
                <a:srgbClr val="FF0000"/>
              </a:solidFill>
              <a:latin typeface="Arial" panose="020B0604020202020204" pitchFamily="34" charset="0"/>
            </a:endParaRPr>
          </a:p>
        </p:txBody>
      </p:sp>
    </p:spTree>
    <p:extLst>
      <p:ext uri="{BB962C8B-B14F-4D97-AF65-F5344CB8AC3E}">
        <p14:creationId xmlns:p14="http://schemas.microsoft.com/office/powerpoint/2010/main" val="905029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DB80647-0F82-8FE5-A5BE-159E470D625F}"/>
              </a:ext>
            </a:extLst>
          </p:cNvPr>
          <p:cNvSpPr/>
          <p:nvPr/>
        </p:nvSpPr>
        <p:spPr>
          <a:xfrm>
            <a:off x="2071868" y="0"/>
            <a:ext cx="7464359" cy="1817225"/>
          </a:xfrm>
          <a:prstGeom prst="rect">
            <a:avLst/>
          </a:prstGeom>
          <a:noFill/>
        </p:spPr>
        <p:txBody>
          <a:bodyPr wrap="none" lIns="91440" tIns="45720" rIns="91440" bIns="45720">
            <a:prstTxWarp prst="textChevronInverted">
              <a:avLst/>
            </a:prstTxWarp>
            <a:spAutoFit/>
          </a:bodyPr>
          <a:lstStyle/>
          <a:p>
            <a:pPr algn="ctr"/>
            <a:r>
              <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VUA TIẾNG VIỆT</a:t>
            </a:r>
          </a:p>
        </p:txBody>
      </p:sp>
      <p:sp>
        <p:nvSpPr>
          <p:cNvPr id="4" name="Rectangle: Rounded Corners 3">
            <a:extLst>
              <a:ext uri="{FF2B5EF4-FFF2-40B4-BE49-F238E27FC236}">
                <a16:creationId xmlns:a16="http://schemas.microsoft.com/office/drawing/2014/main" id="{4CA3DDC5-CF68-C085-3628-357833615E1A}"/>
              </a:ext>
            </a:extLst>
          </p:cNvPr>
          <p:cNvSpPr/>
          <p:nvPr/>
        </p:nvSpPr>
        <p:spPr>
          <a:xfrm>
            <a:off x="2773271" y="2639028"/>
            <a:ext cx="6643869" cy="1041722"/>
          </a:xfrm>
          <a:prstGeom prst="roundRect">
            <a:avLst>
              <a:gd name="adj" fmla="val 50000"/>
            </a:avLst>
          </a:prstGeom>
          <a:solidFill>
            <a:schemeClr val="accent6">
              <a:lumMod val="50000"/>
            </a:schemeClr>
          </a:solid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t>T/I/N/I/S/A/H/H</a:t>
            </a:r>
          </a:p>
        </p:txBody>
      </p:sp>
      <p:sp>
        <p:nvSpPr>
          <p:cNvPr id="6" name="Rectangle: Rounded Corners 5">
            <a:extLst>
              <a:ext uri="{FF2B5EF4-FFF2-40B4-BE49-F238E27FC236}">
                <a16:creationId xmlns:a16="http://schemas.microsoft.com/office/drawing/2014/main" id="{A006CA10-FEEA-F72E-D272-8CB8CCE342E9}"/>
              </a:ext>
            </a:extLst>
          </p:cNvPr>
          <p:cNvSpPr/>
          <p:nvPr/>
        </p:nvSpPr>
        <p:spPr>
          <a:xfrm>
            <a:off x="2892358" y="4284562"/>
            <a:ext cx="6643869" cy="1041722"/>
          </a:xfrm>
          <a:prstGeom prst="roundRect">
            <a:avLst>
              <a:gd name="adj" fmla="val 50000"/>
            </a:avLst>
          </a:prstGeom>
          <a:solidFill>
            <a:schemeClr val="accent2">
              <a:lumMod val="75000"/>
            </a:schemeClr>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t>SINH THÁI</a:t>
            </a:r>
          </a:p>
        </p:txBody>
      </p:sp>
      <p:pic>
        <p:nvPicPr>
          <p:cNvPr id="2" name="y2meta.com-Đồng hồ đếm ngược 30 giây-(1080p)">
            <a:hlinkClick r:id="" action="ppaction://media"/>
            <a:extLst>
              <a:ext uri="{FF2B5EF4-FFF2-40B4-BE49-F238E27FC236}">
                <a16:creationId xmlns:a16="http://schemas.microsoft.com/office/drawing/2014/main" id="{9C950439-02C5-5A01-0EA0-C6988F34C81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467086" y="5326284"/>
            <a:ext cx="2723327" cy="1531716"/>
          </a:xfrm>
          <a:prstGeom prst="rect">
            <a:avLst/>
          </a:prstGeom>
        </p:spPr>
      </p:pic>
    </p:spTree>
    <p:extLst>
      <p:ext uri="{BB962C8B-B14F-4D97-AF65-F5344CB8AC3E}">
        <p14:creationId xmlns:p14="http://schemas.microsoft.com/office/powerpoint/2010/main" val="57319943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359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2"/>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2"/>
                                        </p:tgtEl>
                                      </p:cBhvr>
                                    </p:cmd>
                                  </p:childTnLst>
                                </p:cTn>
                              </p:par>
                            </p:childTnLst>
                          </p:cTn>
                        </p:par>
                      </p:childTnLst>
                    </p:cTn>
                  </p:par>
                </p:childTnLst>
              </p:cTn>
              <p:nextCondLst>
                <p:cond evt="onClick" delay="0">
                  <p:tgtEl>
                    <p:spTgt spid="2"/>
                  </p:tgtEl>
                </p:cond>
              </p:nextCondLst>
            </p:seq>
            <p:video>
              <p:cMediaNode vol="80000">
                <p:cTn id="22" fill="hold" display="0">
                  <p:stCondLst>
                    <p:cond delay="indefinite"/>
                  </p:stCondLst>
                </p:cTn>
                <p:tgtEl>
                  <p:spTgt spid="2"/>
                </p:tgtEl>
              </p:cMediaNode>
            </p:video>
          </p:childTnLst>
        </p:cTn>
      </p:par>
    </p:tnLst>
    <p:bldLst>
      <p:bldP spid="4" grpId="0" animBg="1"/>
      <p:bldP spid="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C170FFD-1416-839C-3F2E-6DD18DB2650F}"/>
              </a:ext>
            </a:extLst>
          </p:cNvPr>
          <p:cNvSpPr>
            <a:spLocks noGrp="1"/>
          </p:cNvSpPr>
          <p:nvPr>
            <p:ph idx="1"/>
          </p:nvPr>
        </p:nvSpPr>
        <p:spPr/>
        <p:txBody>
          <a:bodyPr/>
          <a:lstStyle/>
          <a:p>
            <a:endParaRPr lang="en-US"/>
          </a:p>
        </p:txBody>
      </p:sp>
      <p:sp>
        <p:nvSpPr>
          <p:cNvPr id="4" name="TextBox 3">
            <a:extLst>
              <a:ext uri="{FF2B5EF4-FFF2-40B4-BE49-F238E27FC236}">
                <a16:creationId xmlns:a16="http://schemas.microsoft.com/office/drawing/2014/main" id="{589C8B3F-1160-F071-3EAA-CFD3EB5B82DE}"/>
              </a:ext>
            </a:extLst>
          </p:cNvPr>
          <p:cNvSpPr txBox="1"/>
          <p:nvPr/>
        </p:nvSpPr>
        <p:spPr>
          <a:xfrm>
            <a:off x="666679" y="1070659"/>
            <a:ext cx="10857053" cy="2803909"/>
          </a:xfrm>
          <a:prstGeom prst="rect">
            <a:avLst/>
          </a:prstGeom>
          <a:solidFill>
            <a:schemeClr val="bg1"/>
          </a:solidFill>
          <a:ln>
            <a:solidFill>
              <a:schemeClr val="accent3">
                <a:lumMod val="50000"/>
              </a:schemeClr>
            </a:solidFill>
          </a:ln>
        </p:spPr>
        <p:txBody>
          <a:bodyPr wrap="square">
            <a:spAutoFit/>
          </a:bodyPr>
          <a:lstStyle/>
          <a:p>
            <a:pPr algn="just">
              <a:lnSpc>
                <a:spcPct val="130000"/>
              </a:lnSpc>
              <a:spcAft>
                <a:spcPts val="800"/>
              </a:spcAft>
              <a:tabLst>
                <a:tab pos="90170" algn="l"/>
                <a:tab pos="1260475" algn="l"/>
              </a:tabLst>
            </a:pPr>
            <a:r>
              <a:rPr lang="vi-VN"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Câu 3. </a:t>
            </a:r>
            <a:r>
              <a:rPr lang="vi-VN" sz="3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Cá rô phi Việt Nam có giới hạn sinh thái về nhiệt độ từ 5,6</a:t>
            </a:r>
            <a:r>
              <a:rPr lang="vi-VN" sz="3200" baseline="300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o</a:t>
            </a:r>
            <a:r>
              <a:rPr lang="vi-VN" sz="3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 đến 42</a:t>
            </a:r>
            <a:r>
              <a:rPr lang="vi-VN" sz="3200" baseline="300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o</a:t>
            </a:r>
            <a:r>
              <a:rPr lang="vi-VN" sz="3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 Nhận định nào sau đây không đúng? </a:t>
            </a:r>
            <a:endParaRPr lang="en-US" sz="3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30000"/>
              </a:lnSpc>
              <a:spcAft>
                <a:spcPts val="800"/>
              </a:spcAft>
              <a:tabLst>
                <a:tab pos="90170" algn="l"/>
                <a:tab pos="1260475" algn="l"/>
              </a:tabLst>
            </a:pPr>
            <a:r>
              <a:rPr lang="vi-VN" sz="3200" dirty="0">
                <a:effectLst/>
                <a:latin typeface="Times New Roman" panose="02020603050405020304" pitchFamily="18" charset="0"/>
                <a:ea typeface="Calibri" panose="020F0502020204030204" pitchFamily="34" charset="0"/>
                <a:cs typeface="Times New Roman" panose="02020603050405020304" pitchFamily="18" charset="0"/>
              </a:rPr>
              <a:t>	A. 42</a:t>
            </a:r>
            <a:r>
              <a:rPr lang="vi-VN" sz="3200" baseline="30000" dirty="0">
                <a:effectLst/>
                <a:latin typeface="Times New Roman" panose="02020603050405020304" pitchFamily="18" charset="0"/>
                <a:ea typeface="Calibri" panose="020F0502020204030204" pitchFamily="34" charset="0"/>
                <a:cs typeface="Times New Roman" panose="02020603050405020304" pitchFamily="18" charset="0"/>
              </a:rPr>
              <a:t>o</a:t>
            </a:r>
            <a:r>
              <a:rPr lang="vi-VN" sz="3200" dirty="0">
                <a:effectLst/>
                <a:latin typeface="Times New Roman" panose="02020603050405020304" pitchFamily="18" charset="0"/>
                <a:ea typeface="Calibri" panose="020F0502020204030204" pitchFamily="34" charset="0"/>
                <a:cs typeface="Times New Roman" panose="02020603050405020304" pitchFamily="18" charset="0"/>
              </a:rPr>
              <a:t>C là giới hạn trên.	</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3200" dirty="0">
                <a:effectLst/>
                <a:latin typeface="Times New Roman" panose="02020603050405020304" pitchFamily="18" charset="0"/>
                <a:ea typeface="Calibri" panose="020F0502020204030204" pitchFamily="34" charset="0"/>
                <a:cs typeface="Times New Roman" panose="02020603050405020304" pitchFamily="18" charset="0"/>
              </a:rPr>
              <a:t>B. 5,6</a:t>
            </a:r>
            <a:r>
              <a:rPr lang="vi-VN" sz="3200" baseline="30000" dirty="0">
                <a:effectLst/>
                <a:latin typeface="Times New Roman" panose="02020603050405020304" pitchFamily="18" charset="0"/>
                <a:ea typeface="Calibri" panose="020F0502020204030204" pitchFamily="34" charset="0"/>
                <a:cs typeface="Times New Roman" panose="02020603050405020304" pitchFamily="18" charset="0"/>
              </a:rPr>
              <a:t>o</a:t>
            </a:r>
            <a:r>
              <a:rPr lang="vi-VN" sz="3200" dirty="0">
                <a:effectLst/>
                <a:latin typeface="Times New Roman" panose="02020603050405020304" pitchFamily="18" charset="0"/>
                <a:ea typeface="Calibri" panose="020F0502020204030204" pitchFamily="34" charset="0"/>
                <a:cs typeface="Times New Roman" panose="02020603050405020304" pitchFamily="18" charset="0"/>
              </a:rPr>
              <a:t>C là điểm gây chết. </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30000"/>
              </a:lnSpc>
              <a:spcAft>
                <a:spcPts val="800"/>
              </a:spcAft>
              <a:tabLst>
                <a:tab pos="90170" algn="l"/>
                <a:tab pos="1260475" algn="l"/>
              </a:tabLst>
            </a:pPr>
            <a:r>
              <a:rPr lang="vi-VN" sz="3200" dirty="0">
                <a:effectLst/>
                <a:latin typeface="Times New Roman" panose="02020603050405020304" pitchFamily="18" charset="0"/>
                <a:ea typeface="Calibri" panose="020F0502020204030204" pitchFamily="34" charset="0"/>
                <a:cs typeface="Times New Roman" panose="02020603050405020304" pitchFamily="18" charset="0"/>
              </a:rPr>
              <a:t>	C. </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30</a:t>
            </a:r>
            <a:r>
              <a:rPr lang="vi-VN" sz="3200" baseline="300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vi-VN" sz="3200" dirty="0" err="1">
                <a:effectLst/>
                <a:latin typeface="Times New Roman" panose="02020603050405020304" pitchFamily="18" charset="0"/>
                <a:ea typeface="Calibri" panose="020F0502020204030204" pitchFamily="34" charset="0"/>
                <a:cs typeface="Times New Roman" panose="02020603050405020304" pitchFamily="18" charset="0"/>
              </a:rPr>
              <a:t>C</a:t>
            </a:r>
            <a:r>
              <a:rPr lang="vi-VN" sz="3200" dirty="0">
                <a:effectLst/>
                <a:latin typeface="Times New Roman" panose="02020603050405020304" pitchFamily="18" charset="0"/>
                <a:ea typeface="Calibri" panose="020F0502020204030204" pitchFamily="34" charset="0"/>
                <a:cs typeface="Times New Roman" panose="02020603050405020304" pitchFamily="18" charset="0"/>
              </a:rPr>
              <a:t> là điểm cực thuận. 	D. 42</a:t>
            </a:r>
            <a:r>
              <a:rPr lang="vi-VN" sz="3200" baseline="30000" dirty="0">
                <a:effectLst/>
                <a:latin typeface="Times New Roman" panose="02020603050405020304" pitchFamily="18" charset="0"/>
                <a:ea typeface="Calibri" panose="020F0502020204030204" pitchFamily="34" charset="0"/>
                <a:cs typeface="Times New Roman" panose="02020603050405020304" pitchFamily="18" charset="0"/>
              </a:rPr>
              <a:t>o</a:t>
            </a:r>
            <a:r>
              <a:rPr lang="vi-VN" sz="3200" dirty="0">
                <a:effectLst/>
                <a:latin typeface="Times New Roman" panose="02020603050405020304" pitchFamily="18" charset="0"/>
                <a:ea typeface="Calibri" panose="020F0502020204030204" pitchFamily="34" charset="0"/>
                <a:cs typeface="Times New Roman" panose="02020603050405020304" pitchFamily="18" charset="0"/>
              </a:rPr>
              <a:t>C là giới hạn dưới.</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Oval 4">
            <a:extLst>
              <a:ext uri="{FF2B5EF4-FFF2-40B4-BE49-F238E27FC236}">
                <a16:creationId xmlns:a16="http://schemas.microsoft.com/office/drawing/2014/main" id="{0C5F9EFD-61F1-E506-72AC-7EABD3125DF1}"/>
              </a:ext>
            </a:extLst>
          </p:cNvPr>
          <p:cNvSpPr/>
          <p:nvPr/>
        </p:nvSpPr>
        <p:spPr>
          <a:xfrm>
            <a:off x="6213223" y="3224967"/>
            <a:ext cx="509286" cy="567160"/>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loud 6">
            <a:hlinkClick r:id="rId2" action="ppaction://hlinksldjump"/>
            <a:extLst>
              <a:ext uri="{FF2B5EF4-FFF2-40B4-BE49-F238E27FC236}">
                <a16:creationId xmlns:a16="http://schemas.microsoft.com/office/drawing/2014/main" id="{5857A74E-66FC-8156-969C-C8585313F29D}"/>
              </a:ext>
            </a:extLst>
          </p:cNvPr>
          <p:cNvSpPr/>
          <p:nvPr/>
        </p:nvSpPr>
        <p:spPr>
          <a:xfrm>
            <a:off x="4301209" y="4812205"/>
            <a:ext cx="2358904" cy="1104756"/>
          </a:xfrm>
          <a:prstGeom prst="cloud">
            <a:avLst/>
          </a:prstGeom>
          <a:solidFill>
            <a:srgbClr val="65D2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r>
              <a:rPr lang="en-US" sz="2400">
                <a:solidFill>
                  <a:srgbClr val="FF0000"/>
                </a:solidFill>
                <a:latin typeface="Arial" panose="020B0604020202020204" pitchFamily="34" charset="0"/>
              </a:rPr>
              <a:t>QUAY VỀ</a:t>
            </a:r>
            <a:endParaRPr lang="vi-VN" sz="2400" dirty="0">
              <a:solidFill>
                <a:srgbClr val="FF0000"/>
              </a:solidFill>
              <a:latin typeface="Arial" panose="020B0604020202020204" pitchFamily="34" charset="0"/>
            </a:endParaRPr>
          </a:p>
        </p:txBody>
      </p:sp>
    </p:spTree>
    <p:extLst>
      <p:ext uri="{BB962C8B-B14F-4D97-AF65-F5344CB8AC3E}">
        <p14:creationId xmlns:p14="http://schemas.microsoft.com/office/powerpoint/2010/main" val="1173552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81120A-F156-0D4D-D7C6-55ABCB328186}"/>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0AF205D2-7E23-6FB1-2EB9-323C72475B09}"/>
              </a:ext>
            </a:extLst>
          </p:cNvPr>
          <p:cNvSpPr>
            <a:spLocks noGrp="1"/>
          </p:cNvSpPr>
          <p:nvPr>
            <p:ph idx="1"/>
          </p:nvPr>
        </p:nvSpPr>
        <p:spPr/>
        <p:txBody>
          <a:bodyPr/>
          <a:lstStyle/>
          <a:p>
            <a:endParaRPr lang="en-US"/>
          </a:p>
        </p:txBody>
      </p:sp>
      <p:sp>
        <p:nvSpPr>
          <p:cNvPr id="4" name="TextBox 3">
            <a:extLst>
              <a:ext uri="{FF2B5EF4-FFF2-40B4-BE49-F238E27FC236}">
                <a16:creationId xmlns:a16="http://schemas.microsoft.com/office/drawing/2014/main" id="{2FCB8BD1-25B2-970A-E69F-DE81C7270A73}"/>
              </a:ext>
            </a:extLst>
          </p:cNvPr>
          <p:cNvSpPr txBox="1"/>
          <p:nvPr/>
        </p:nvSpPr>
        <p:spPr>
          <a:xfrm>
            <a:off x="838091" y="897038"/>
            <a:ext cx="10857053" cy="2806538"/>
          </a:xfrm>
          <a:prstGeom prst="rect">
            <a:avLst/>
          </a:prstGeom>
          <a:solidFill>
            <a:schemeClr val="bg1"/>
          </a:solidFill>
          <a:ln>
            <a:solidFill>
              <a:schemeClr val="accent3">
                <a:lumMod val="50000"/>
              </a:schemeClr>
            </a:solidFill>
          </a:ln>
        </p:spPr>
        <p:txBody>
          <a:bodyPr wrap="square">
            <a:spAutoFit/>
          </a:bodyPr>
          <a:lstStyle/>
          <a:p>
            <a:pPr algn="just">
              <a:lnSpc>
                <a:spcPct val="130000"/>
              </a:lnSpc>
              <a:spcAft>
                <a:spcPts val="800"/>
              </a:spcAft>
              <a:tabLst>
                <a:tab pos="90170" algn="l"/>
                <a:tab pos="1260475" algn="l"/>
              </a:tabLst>
            </a:pPr>
            <a:r>
              <a:rPr lang="vi-VN"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Câu </a:t>
            </a:r>
            <a:r>
              <a:rPr lang="en-US"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4</a:t>
            </a:r>
            <a:r>
              <a:rPr lang="vi-VN"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3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Những loài có giới hạn sinh thái rộng đối với nhiều nhân tố sinh thái thì chúng thường có vùng phân bố</a:t>
            </a:r>
            <a:endParaRPr lang="en-US" sz="3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30000"/>
              </a:lnSpc>
              <a:spcAft>
                <a:spcPts val="800"/>
              </a:spcAft>
              <a:tabLst>
                <a:tab pos="90170" algn="l"/>
                <a:tab pos="1260475" algn="l"/>
              </a:tabLst>
            </a:pPr>
            <a:r>
              <a:rPr lang="vi-VN" sz="3200" dirty="0">
                <a:effectLst/>
                <a:latin typeface="Times New Roman" panose="02020603050405020304" pitchFamily="18" charset="0"/>
                <a:ea typeface="Calibri" panose="020F0502020204030204" pitchFamily="34" charset="0"/>
                <a:cs typeface="Times New Roman" panose="02020603050405020304" pitchFamily="18" charset="0"/>
              </a:rPr>
              <a:t>	A. hạn chế.        	B. rộng.	C. vừa phải.        D. hẹp.</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30000"/>
              </a:lnSpc>
              <a:spcAft>
                <a:spcPts val="800"/>
              </a:spcAft>
              <a:tabLst>
                <a:tab pos="90170" algn="l"/>
                <a:tab pos="1260475" algn="l"/>
              </a:tabLst>
            </a:pPr>
            <a:endParaRPr lang="en-US" sz="3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Oval 4">
            <a:extLst>
              <a:ext uri="{FF2B5EF4-FFF2-40B4-BE49-F238E27FC236}">
                <a16:creationId xmlns:a16="http://schemas.microsoft.com/office/drawing/2014/main" id="{3E0D577B-7AC7-7DF2-136D-5223BEF9FCC6}"/>
              </a:ext>
            </a:extLst>
          </p:cNvPr>
          <p:cNvSpPr/>
          <p:nvPr/>
        </p:nvSpPr>
        <p:spPr>
          <a:xfrm>
            <a:off x="4472543" y="2300307"/>
            <a:ext cx="509286" cy="567160"/>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loud 6">
            <a:hlinkClick r:id="rId2" action="ppaction://hlinksldjump"/>
            <a:extLst>
              <a:ext uri="{FF2B5EF4-FFF2-40B4-BE49-F238E27FC236}">
                <a16:creationId xmlns:a16="http://schemas.microsoft.com/office/drawing/2014/main" id="{2D6E2D23-3236-5F88-70EB-A7D364DC002B}"/>
              </a:ext>
            </a:extLst>
          </p:cNvPr>
          <p:cNvSpPr/>
          <p:nvPr/>
        </p:nvSpPr>
        <p:spPr>
          <a:xfrm>
            <a:off x="4301209" y="4812205"/>
            <a:ext cx="2358904" cy="1104756"/>
          </a:xfrm>
          <a:prstGeom prst="cloud">
            <a:avLst/>
          </a:prstGeom>
          <a:solidFill>
            <a:srgbClr val="65D2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r>
              <a:rPr lang="en-US" sz="2400">
                <a:solidFill>
                  <a:srgbClr val="FF0000"/>
                </a:solidFill>
                <a:latin typeface="Arial" panose="020B0604020202020204" pitchFamily="34" charset="0"/>
              </a:rPr>
              <a:t>QUAY VỀ</a:t>
            </a:r>
            <a:endParaRPr lang="vi-VN" sz="2400" dirty="0">
              <a:solidFill>
                <a:srgbClr val="FF0000"/>
              </a:solidFill>
              <a:latin typeface="Arial" panose="020B0604020202020204" pitchFamily="34" charset="0"/>
            </a:endParaRPr>
          </a:p>
        </p:txBody>
      </p:sp>
    </p:spTree>
    <p:extLst>
      <p:ext uri="{BB962C8B-B14F-4D97-AF65-F5344CB8AC3E}">
        <p14:creationId xmlns:p14="http://schemas.microsoft.com/office/powerpoint/2010/main" val="1476116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1CCC42D-DCD4-AE7B-6CD6-1B8986EF6DC0}"/>
              </a:ext>
            </a:extLst>
          </p:cNvPr>
          <p:cNvSpPr>
            <a:spLocks noGrp="1"/>
          </p:cNvSpPr>
          <p:nvPr>
            <p:ph idx="1"/>
          </p:nvPr>
        </p:nvSpPr>
        <p:spPr/>
        <p:txBody>
          <a:bodyPr/>
          <a:lstStyle/>
          <a:p>
            <a:endParaRPr lang="en-US"/>
          </a:p>
        </p:txBody>
      </p:sp>
      <p:sp>
        <p:nvSpPr>
          <p:cNvPr id="4" name="TextBox 3">
            <a:extLst>
              <a:ext uri="{FF2B5EF4-FFF2-40B4-BE49-F238E27FC236}">
                <a16:creationId xmlns:a16="http://schemas.microsoft.com/office/drawing/2014/main" id="{510771D3-9BC1-AAD4-4F33-DD3D169E5ADD}"/>
              </a:ext>
            </a:extLst>
          </p:cNvPr>
          <p:cNvSpPr txBox="1"/>
          <p:nvPr/>
        </p:nvSpPr>
        <p:spPr>
          <a:xfrm>
            <a:off x="870372" y="1313727"/>
            <a:ext cx="10857053" cy="2909130"/>
          </a:xfrm>
          <a:prstGeom prst="rect">
            <a:avLst/>
          </a:prstGeom>
          <a:solidFill>
            <a:schemeClr val="bg1"/>
          </a:solidFill>
          <a:ln>
            <a:solidFill>
              <a:schemeClr val="accent3">
                <a:lumMod val="50000"/>
              </a:schemeClr>
            </a:solidFill>
          </a:ln>
        </p:spPr>
        <p:txBody>
          <a:bodyPr wrap="square">
            <a:spAutoFit/>
          </a:bodyPr>
          <a:lstStyle/>
          <a:p>
            <a:pPr algn="just">
              <a:lnSpc>
                <a:spcPct val="130000"/>
              </a:lnSpc>
              <a:spcAft>
                <a:spcPts val="800"/>
              </a:spcAft>
              <a:tabLst>
                <a:tab pos="90170" algn="l"/>
                <a:tab pos="1260475" algn="l"/>
              </a:tabLst>
            </a:pPr>
            <a:r>
              <a:rPr lang="vi-VN"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Câu </a:t>
            </a:r>
            <a:r>
              <a:rPr lang="en-US"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5</a:t>
            </a:r>
            <a:r>
              <a:rPr lang="vi-VN"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vi-VN" sz="3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Nhân tố sinh thái nào sau đây là nhân tố hữu sinh?</a:t>
            </a:r>
            <a:endParaRPr lang="en-US" sz="3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30000"/>
              </a:lnSpc>
              <a:spcAft>
                <a:spcPts val="800"/>
              </a:spcAft>
              <a:tabLst>
                <a:tab pos="90170" algn="l"/>
                <a:tab pos="1260475" algn="l"/>
              </a:tabLst>
            </a:pPr>
            <a:r>
              <a:rPr lang="vi-VN" sz="3200" dirty="0">
                <a:effectLst/>
                <a:latin typeface="Times New Roman" panose="02020603050405020304" pitchFamily="18" charset="0"/>
                <a:ea typeface="Calibri" panose="020F0502020204030204" pitchFamily="34" charset="0"/>
                <a:cs typeface="Times New Roman" panose="02020603050405020304" pitchFamily="18" charset="0"/>
              </a:rPr>
              <a:t>	A. Ánh sáng.     	</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3200" dirty="0">
                <a:effectLst/>
                <a:latin typeface="Times New Roman" panose="02020603050405020304" pitchFamily="18" charset="0"/>
                <a:ea typeface="Calibri" panose="020F0502020204030204" pitchFamily="34" charset="0"/>
                <a:cs typeface="Times New Roman" panose="02020603050405020304" pitchFamily="18" charset="0"/>
              </a:rPr>
              <a:t>B. Độ ẩm.      </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800"/>
              </a:spcAft>
              <a:tabLst>
                <a:tab pos="90170" algn="l"/>
                <a:tab pos="1260475" algn="l"/>
              </a:tabLst>
            </a:pPr>
            <a:r>
              <a:rPr lang="vi-VN" sz="3200" dirty="0">
                <a:effectLst/>
                <a:latin typeface="Times New Roman" panose="02020603050405020304" pitchFamily="18" charset="0"/>
                <a:ea typeface="Calibri" panose="020F0502020204030204" pitchFamily="34" charset="0"/>
                <a:cs typeface="Times New Roman" panose="02020603050405020304" pitchFamily="18" charset="0"/>
              </a:rPr>
              <a:t>C. Con người.     </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3200" dirty="0">
                <a:effectLst/>
                <a:latin typeface="Times New Roman" panose="02020603050405020304" pitchFamily="18" charset="0"/>
                <a:ea typeface="Calibri" panose="020F0502020204030204" pitchFamily="34" charset="0"/>
                <a:cs typeface="Times New Roman" panose="02020603050405020304" pitchFamily="18" charset="0"/>
              </a:rPr>
              <a:t>D. Nhiệt độ.</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30000"/>
              </a:lnSpc>
              <a:spcAft>
                <a:spcPts val="800"/>
              </a:spcAft>
              <a:tabLst>
                <a:tab pos="90170" algn="l"/>
                <a:tab pos="1260475" algn="l"/>
              </a:tabLst>
            </a:pPr>
            <a:endParaRPr lang="en-US" sz="3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Oval 4">
            <a:extLst>
              <a:ext uri="{FF2B5EF4-FFF2-40B4-BE49-F238E27FC236}">
                <a16:creationId xmlns:a16="http://schemas.microsoft.com/office/drawing/2014/main" id="{5D0DA431-80DF-639B-6C1D-0073D0DDC919}"/>
              </a:ext>
            </a:extLst>
          </p:cNvPr>
          <p:cNvSpPr/>
          <p:nvPr/>
        </p:nvSpPr>
        <p:spPr>
          <a:xfrm>
            <a:off x="870372" y="2862634"/>
            <a:ext cx="509286" cy="567160"/>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loud 6">
            <a:hlinkClick r:id="rId2" action="ppaction://hlinksldjump"/>
            <a:extLst>
              <a:ext uri="{FF2B5EF4-FFF2-40B4-BE49-F238E27FC236}">
                <a16:creationId xmlns:a16="http://schemas.microsoft.com/office/drawing/2014/main" id="{B310687B-2EBB-F660-8F15-3F485F68438E}"/>
              </a:ext>
            </a:extLst>
          </p:cNvPr>
          <p:cNvSpPr/>
          <p:nvPr/>
        </p:nvSpPr>
        <p:spPr>
          <a:xfrm>
            <a:off x="4301209" y="4812205"/>
            <a:ext cx="2358904" cy="1104756"/>
          </a:xfrm>
          <a:prstGeom prst="cloud">
            <a:avLst/>
          </a:prstGeom>
          <a:solidFill>
            <a:srgbClr val="65D2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r>
              <a:rPr lang="en-US" sz="2400">
                <a:solidFill>
                  <a:srgbClr val="FF0000"/>
                </a:solidFill>
                <a:latin typeface="Arial" panose="020B0604020202020204" pitchFamily="34" charset="0"/>
              </a:rPr>
              <a:t>QUAY VỀ</a:t>
            </a:r>
            <a:endParaRPr lang="vi-VN" sz="2400" dirty="0">
              <a:solidFill>
                <a:srgbClr val="FF0000"/>
              </a:solidFill>
              <a:latin typeface="Arial" panose="020B0604020202020204" pitchFamily="34" charset="0"/>
            </a:endParaRPr>
          </a:p>
        </p:txBody>
      </p:sp>
    </p:spTree>
    <p:extLst>
      <p:ext uri="{BB962C8B-B14F-4D97-AF65-F5344CB8AC3E}">
        <p14:creationId xmlns:p14="http://schemas.microsoft.com/office/powerpoint/2010/main" val="2474443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00AB9A-A2EF-ED09-2557-3A9CAA698B3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1412281-6ED9-062D-4655-2E73A6D71C6B}"/>
              </a:ext>
            </a:extLst>
          </p:cNvPr>
          <p:cNvSpPr>
            <a:spLocks noGrp="1"/>
          </p:cNvSpPr>
          <p:nvPr>
            <p:ph idx="1"/>
          </p:nvPr>
        </p:nvSpPr>
        <p:spPr/>
        <p:txBody>
          <a:bodyPr/>
          <a:lstStyle/>
          <a:p>
            <a:endParaRPr lang="en-US"/>
          </a:p>
        </p:txBody>
      </p:sp>
      <p:sp>
        <p:nvSpPr>
          <p:cNvPr id="4" name="TextBox 3">
            <a:extLst>
              <a:ext uri="{FF2B5EF4-FFF2-40B4-BE49-F238E27FC236}">
                <a16:creationId xmlns:a16="http://schemas.microsoft.com/office/drawing/2014/main" id="{38BEBAA7-126F-2E42-289D-BBDE330E7507}"/>
              </a:ext>
            </a:extLst>
          </p:cNvPr>
          <p:cNvSpPr txBox="1"/>
          <p:nvPr/>
        </p:nvSpPr>
        <p:spPr>
          <a:xfrm>
            <a:off x="666679" y="954912"/>
            <a:ext cx="10857053" cy="2909130"/>
          </a:xfrm>
          <a:prstGeom prst="rect">
            <a:avLst/>
          </a:prstGeom>
          <a:solidFill>
            <a:schemeClr val="bg1"/>
          </a:solidFill>
          <a:ln>
            <a:solidFill>
              <a:schemeClr val="accent3">
                <a:lumMod val="50000"/>
              </a:schemeClr>
            </a:solidFill>
          </a:ln>
        </p:spPr>
        <p:txBody>
          <a:bodyPr wrap="square">
            <a:spAutoFit/>
          </a:bodyPr>
          <a:lstStyle/>
          <a:p>
            <a:pPr algn="just">
              <a:lnSpc>
                <a:spcPct val="130000"/>
              </a:lnSpc>
              <a:spcAft>
                <a:spcPts val="800"/>
              </a:spcAft>
              <a:tabLst>
                <a:tab pos="90170" algn="l"/>
                <a:tab pos="1260475" algn="l"/>
              </a:tabLst>
            </a:pPr>
            <a:r>
              <a:rPr lang="vi-VN"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Câu </a:t>
            </a:r>
            <a:r>
              <a:rPr lang="en-US"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6</a:t>
            </a:r>
            <a:r>
              <a:rPr lang="vi-VN"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vi-VN" sz="3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Trong một khu vườn cây ăn quả (trái), nhân tố vô sinh là</a:t>
            </a:r>
            <a:endParaRPr lang="en-US" sz="3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30000"/>
              </a:lnSpc>
              <a:spcAft>
                <a:spcPts val="800"/>
              </a:spcAft>
              <a:tabLst>
                <a:tab pos="90170" algn="l"/>
                <a:tab pos="1260475" algn="l"/>
              </a:tabLst>
            </a:pPr>
            <a:r>
              <a:rPr lang="vi-VN" sz="3200" dirty="0">
                <a:effectLst/>
                <a:latin typeface="Times New Roman" panose="02020603050405020304" pitchFamily="18" charset="0"/>
                <a:ea typeface="Calibri" panose="020F0502020204030204" pitchFamily="34" charset="0"/>
                <a:cs typeface="Times New Roman" panose="02020603050405020304" pitchFamily="18" charset="0"/>
              </a:rPr>
              <a:t>	A. Chiếc lá rụng.    	 </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3200" dirty="0">
                <a:effectLst/>
                <a:latin typeface="Times New Roman" panose="02020603050405020304" pitchFamily="18" charset="0"/>
                <a:ea typeface="Calibri" panose="020F0502020204030204" pitchFamily="34" charset="0"/>
                <a:cs typeface="Times New Roman" panose="02020603050405020304" pitchFamily="18" charset="0"/>
              </a:rPr>
              <a:t>B. Cây mít.	</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30000"/>
              </a:lnSpc>
              <a:spcAft>
                <a:spcPts val="800"/>
              </a:spcAft>
              <a:tabLst>
                <a:tab pos="90170" algn="l"/>
                <a:tab pos="1260475" algn="l"/>
              </a:tabLst>
            </a:pPr>
            <a:r>
              <a:rPr lang="vi-VN" sz="3200" dirty="0">
                <a:effectLst/>
                <a:latin typeface="Times New Roman" panose="02020603050405020304" pitchFamily="18" charset="0"/>
                <a:ea typeface="Calibri" panose="020F0502020204030204" pitchFamily="34" charset="0"/>
                <a:cs typeface="Times New Roman" panose="02020603050405020304" pitchFamily="18" charset="0"/>
              </a:rPr>
              <a:t>	C. Con bọ ngựa.     	</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3200" dirty="0">
                <a:effectLst/>
                <a:latin typeface="Times New Roman" panose="02020603050405020304" pitchFamily="18" charset="0"/>
                <a:ea typeface="Calibri" panose="020F0502020204030204" pitchFamily="34" charset="0"/>
                <a:cs typeface="Times New Roman" panose="02020603050405020304" pitchFamily="18" charset="0"/>
              </a:rPr>
              <a:t>D. Con xén tóc.</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30000"/>
              </a:lnSpc>
              <a:spcAft>
                <a:spcPts val="800"/>
              </a:spcAft>
              <a:tabLst>
                <a:tab pos="90170" algn="l"/>
                <a:tab pos="1260475" algn="l"/>
              </a:tabLst>
            </a:pPr>
            <a:endParaRPr lang="en-US" sz="3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Oval 4">
            <a:extLst>
              <a:ext uri="{FF2B5EF4-FFF2-40B4-BE49-F238E27FC236}">
                <a16:creationId xmlns:a16="http://schemas.microsoft.com/office/drawing/2014/main" id="{5819BB7F-43ED-586E-2C14-6400ABCAE930}"/>
              </a:ext>
            </a:extLst>
          </p:cNvPr>
          <p:cNvSpPr/>
          <p:nvPr/>
        </p:nvSpPr>
        <p:spPr>
          <a:xfrm>
            <a:off x="805575" y="1842317"/>
            <a:ext cx="509286" cy="567160"/>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loud 6">
            <a:hlinkClick r:id="rId2" action="ppaction://hlinksldjump"/>
            <a:extLst>
              <a:ext uri="{FF2B5EF4-FFF2-40B4-BE49-F238E27FC236}">
                <a16:creationId xmlns:a16="http://schemas.microsoft.com/office/drawing/2014/main" id="{7C63BE1C-9570-DCAC-BAE7-0C85C1CA5E17}"/>
              </a:ext>
            </a:extLst>
          </p:cNvPr>
          <p:cNvSpPr/>
          <p:nvPr/>
        </p:nvSpPr>
        <p:spPr>
          <a:xfrm>
            <a:off x="4301209" y="4812205"/>
            <a:ext cx="2358904" cy="1104756"/>
          </a:xfrm>
          <a:prstGeom prst="cloud">
            <a:avLst/>
          </a:prstGeom>
          <a:solidFill>
            <a:srgbClr val="65D2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r>
              <a:rPr lang="en-US" sz="2400">
                <a:solidFill>
                  <a:srgbClr val="FF0000"/>
                </a:solidFill>
                <a:latin typeface="Arial" panose="020B0604020202020204" pitchFamily="34" charset="0"/>
              </a:rPr>
              <a:t>QUAY VỀ</a:t>
            </a:r>
            <a:endParaRPr lang="vi-VN" sz="2400" dirty="0">
              <a:solidFill>
                <a:srgbClr val="FF0000"/>
              </a:solidFill>
              <a:latin typeface="Arial" panose="020B0604020202020204" pitchFamily="34" charset="0"/>
            </a:endParaRPr>
          </a:p>
        </p:txBody>
      </p:sp>
    </p:spTree>
    <p:extLst>
      <p:ext uri="{BB962C8B-B14F-4D97-AF65-F5344CB8AC3E}">
        <p14:creationId xmlns:p14="http://schemas.microsoft.com/office/powerpoint/2010/main" val="2912880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581DFED-9EE5-23A6-0CD8-CC56528EA0EE}"/>
              </a:ext>
            </a:extLst>
          </p:cNvPr>
          <p:cNvSpPr/>
          <p:nvPr/>
        </p:nvSpPr>
        <p:spPr>
          <a:xfrm>
            <a:off x="7655986" y="3308695"/>
            <a:ext cx="2017604" cy="923330"/>
          </a:xfrm>
          <a:prstGeom prst="rect">
            <a:avLst/>
          </a:prstGeom>
          <a:noFill/>
        </p:spPr>
        <p:txBody>
          <a:bodyPr wrap="none" lIns="91440" tIns="45720" rIns="91440" bIns="45720">
            <a:spAutoFit/>
          </a:bodyPr>
          <a:lstStyle/>
          <a:p>
            <a:pPr algn="ctr"/>
            <a:r>
              <a:rPr lang="en-US" sz="5400" b="1" cap="none" spc="0" dirty="0">
                <a:ln w="22225">
                  <a:solidFill>
                    <a:schemeClr val="accent2"/>
                  </a:solidFill>
                  <a:prstDash val="solid"/>
                </a:ln>
                <a:solidFill>
                  <a:schemeClr val="accent2">
                    <a:lumMod val="40000"/>
                    <a:lumOff val="60000"/>
                  </a:schemeClr>
                </a:solidFill>
                <a:effectLst/>
              </a:rPr>
              <a:t>LUCKY</a:t>
            </a:r>
          </a:p>
        </p:txBody>
      </p:sp>
      <p:sp>
        <p:nvSpPr>
          <p:cNvPr id="8" name="Rectangle 7">
            <a:extLst>
              <a:ext uri="{FF2B5EF4-FFF2-40B4-BE49-F238E27FC236}">
                <a16:creationId xmlns:a16="http://schemas.microsoft.com/office/drawing/2014/main" id="{49C5B9F1-95F0-9992-A141-D9491B653BDC}"/>
              </a:ext>
            </a:extLst>
          </p:cNvPr>
          <p:cNvSpPr/>
          <p:nvPr/>
        </p:nvSpPr>
        <p:spPr>
          <a:xfrm>
            <a:off x="4301209" y="2385365"/>
            <a:ext cx="2017604" cy="923330"/>
          </a:xfrm>
          <a:prstGeom prst="rect">
            <a:avLst/>
          </a:prstGeom>
          <a:noFill/>
        </p:spPr>
        <p:txBody>
          <a:bodyPr wrap="none" lIns="91440" tIns="45720" rIns="91440" bIns="45720">
            <a:spAutoFit/>
          </a:bodyPr>
          <a:lstStyle/>
          <a:p>
            <a:pPr algn="ctr"/>
            <a:r>
              <a:rPr lang="en-US" sz="5400" b="1" cap="none" spc="0" dirty="0">
                <a:ln w="22225">
                  <a:solidFill>
                    <a:schemeClr val="accent2"/>
                  </a:solidFill>
                  <a:prstDash val="solid"/>
                </a:ln>
                <a:solidFill>
                  <a:schemeClr val="accent2">
                    <a:lumMod val="40000"/>
                    <a:lumOff val="60000"/>
                  </a:schemeClr>
                </a:solidFill>
                <a:effectLst/>
              </a:rPr>
              <a:t>LUCKY</a:t>
            </a:r>
          </a:p>
        </p:txBody>
      </p:sp>
      <p:sp>
        <p:nvSpPr>
          <p:cNvPr id="9" name="Rectangle 8">
            <a:extLst>
              <a:ext uri="{FF2B5EF4-FFF2-40B4-BE49-F238E27FC236}">
                <a16:creationId xmlns:a16="http://schemas.microsoft.com/office/drawing/2014/main" id="{8437912D-D432-0229-1B9B-D6391789EE7A}"/>
              </a:ext>
            </a:extLst>
          </p:cNvPr>
          <p:cNvSpPr/>
          <p:nvPr/>
        </p:nvSpPr>
        <p:spPr>
          <a:xfrm>
            <a:off x="807752" y="871727"/>
            <a:ext cx="2017604" cy="923330"/>
          </a:xfrm>
          <a:prstGeom prst="rect">
            <a:avLst/>
          </a:prstGeom>
          <a:noFill/>
        </p:spPr>
        <p:txBody>
          <a:bodyPr wrap="none" lIns="91440" tIns="45720" rIns="91440" bIns="45720">
            <a:spAutoFit/>
          </a:bodyPr>
          <a:lstStyle/>
          <a:p>
            <a:pPr algn="ctr"/>
            <a:r>
              <a:rPr lang="en-US" sz="5400" b="1" cap="none" spc="0" dirty="0">
                <a:ln w="22225">
                  <a:solidFill>
                    <a:schemeClr val="accent2"/>
                  </a:solidFill>
                  <a:prstDash val="solid"/>
                </a:ln>
                <a:solidFill>
                  <a:schemeClr val="accent2">
                    <a:lumMod val="40000"/>
                    <a:lumOff val="60000"/>
                  </a:schemeClr>
                </a:solidFill>
                <a:effectLst/>
              </a:rPr>
              <a:t>LUCKY</a:t>
            </a:r>
          </a:p>
        </p:txBody>
      </p:sp>
      <p:sp>
        <p:nvSpPr>
          <p:cNvPr id="10" name="Rectangle 9">
            <a:extLst>
              <a:ext uri="{FF2B5EF4-FFF2-40B4-BE49-F238E27FC236}">
                <a16:creationId xmlns:a16="http://schemas.microsoft.com/office/drawing/2014/main" id="{EAC04915-9C03-0687-FB1B-642A9769BF75}"/>
              </a:ext>
            </a:extLst>
          </p:cNvPr>
          <p:cNvSpPr/>
          <p:nvPr/>
        </p:nvSpPr>
        <p:spPr>
          <a:xfrm>
            <a:off x="8356255" y="1462035"/>
            <a:ext cx="2017604" cy="923330"/>
          </a:xfrm>
          <a:prstGeom prst="rect">
            <a:avLst/>
          </a:prstGeom>
          <a:noFill/>
        </p:spPr>
        <p:txBody>
          <a:bodyPr wrap="none" lIns="91440" tIns="45720" rIns="91440" bIns="45720">
            <a:spAutoFit/>
          </a:bodyPr>
          <a:lstStyle/>
          <a:p>
            <a:pPr algn="ctr"/>
            <a:r>
              <a:rPr lang="en-US" sz="5400" b="1" cap="none" spc="0" dirty="0">
                <a:ln w="22225">
                  <a:solidFill>
                    <a:schemeClr val="accent2"/>
                  </a:solidFill>
                  <a:prstDash val="solid"/>
                </a:ln>
                <a:solidFill>
                  <a:schemeClr val="accent2">
                    <a:lumMod val="40000"/>
                    <a:lumOff val="60000"/>
                  </a:schemeClr>
                </a:solidFill>
                <a:effectLst/>
              </a:rPr>
              <a:t>LUCKY</a:t>
            </a:r>
          </a:p>
        </p:txBody>
      </p:sp>
      <p:sp>
        <p:nvSpPr>
          <p:cNvPr id="11" name="Cloud 10">
            <a:hlinkClick r:id="rId2" action="ppaction://hlinksldjump"/>
            <a:extLst>
              <a:ext uri="{FF2B5EF4-FFF2-40B4-BE49-F238E27FC236}">
                <a16:creationId xmlns:a16="http://schemas.microsoft.com/office/drawing/2014/main" id="{86C98F6E-1F8F-96B2-1B2E-29F59600081B}"/>
              </a:ext>
            </a:extLst>
          </p:cNvPr>
          <p:cNvSpPr/>
          <p:nvPr/>
        </p:nvSpPr>
        <p:spPr>
          <a:xfrm>
            <a:off x="4301209" y="4812205"/>
            <a:ext cx="2358904" cy="1104756"/>
          </a:xfrm>
          <a:prstGeom prst="cloud">
            <a:avLst/>
          </a:prstGeom>
          <a:solidFill>
            <a:srgbClr val="65D2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r>
              <a:rPr lang="en-US" sz="2400">
                <a:solidFill>
                  <a:srgbClr val="FF0000"/>
                </a:solidFill>
                <a:latin typeface="Arial" panose="020B0604020202020204" pitchFamily="34" charset="0"/>
              </a:rPr>
              <a:t>QUAY VỀ</a:t>
            </a:r>
            <a:endParaRPr lang="vi-VN" sz="2400" dirty="0">
              <a:solidFill>
                <a:srgbClr val="FF0000"/>
              </a:solidFill>
              <a:latin typeface="Arial" panose="020B0604020202020204" pitchFamily="34" charset="0"/>
            </a:endParaRPr>
          </a:p>
        </p:txBody>
      </p:sp>
    </p:spTree>
    <p:extLst>
      <p:ext uri="{BB962C8B-B14F-4D97-AF65-F5344CB8AC3E}">
        <p14:creationId xmlns:p14="http://schemas.microsoft.com/office/powerpoint/2010/main" val="12623303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30CB48-29A9-3B42-3C72-D52203B518B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5929F3D-09A7-182A-DD1E-E88E94A98F69}"/>
              </a:ext>
            </a:extLst>
          </p:cNvPr>
          <p:cNvSpPr>
            <a:spLocks noGrp="1"/>
          </p:cNvSpPr>
          <p:nvPr>
            <p:ph idx="1"/>
          </p:nvPr>
        </p:nvSpPr>
        <p:spPr/>
        <p:txBody>
          <a:bodyPr/>
          <a:lstStyle/>
          <a:p>
            <a:endParaRPr lang="en-US"/>
          </a:p>
        </p:txBody>
      </p:sp>
      <p:sp>
        <p:nvSpPr>
          <p:cNvPr id="4" name="TextBox 3">
            <a:extLst>
              <a:ext uri="{FF2B5EF4-FFF2-40B4-BE49-F238E27FC236}">
                <a16:creationId xmlns:a16="http://schemas.microsoft.com/office/drawing/2014/main" id="{C3E14BB0-2C08-881C-DCF4-88C6534E234C}"/>
              </a:ext>
            </a:extLst>
          </p:cNvPr>
          <p:cNvSpPr txBox="1"/>
          <p:nvPr/>
        </p:nvSpPr>
        <p:spPr>
          <a:xfrm>
            <a:off x="986119" y="792866"/>
            <a:ext cx="10857053" cy="3649269"/>
          </a:xfrm>
          <a:prstGeom prst="rect">
            <a:avLst/>
          </a:prstGeom>
          <a:solidFill>
            <a:schemeClr val="bg1"/>
          </a:solidFill>
          <a:ln>
            <a:solidFill>
              <a:schemeClr val="accent3">
                <a:lumMod val="50000"/>
              </a:schemeClr>
            </a:solidFill>
          </a:ln>
        </p:spPr>
        <p:txBody>
          <a:bodyPr wrap="square">
            <a:spAutoFit/>
          </a:bodyPr>
          <a:lstStyle/>
          <a:p>
            <a:pPr algn="just">
              <a:lnSpc>
                <a:spcPct val="130000"/>
              </a:lnSpc>
              <a:spcAft>
                <a:spcPts val="800"/>
              </a:spcAft>
              <a:tabLst>
                <a:tab pos="90170" algn="l"/>
                <a:tab pos="1260475" algn="l"/>
              </a:tabLst>
            </a:pPr>
            <a:r>
              <a:rPr lang="vi-VN"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Câu </a:t>
            </a:r>
            <a:r>
              <a:rPr lang="en-US"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8</a:t>
            </a:r>
            <a:r>
              <a:rPr lang="vi-VN"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vi-VN" sz="3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Môi trường sống của giun đũa là</a:t>
            </a:r>
            <a:endParaRPr lang="en-US" sz="3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indent="198755" algn="just">
              <a:lnSpc>
                <a:spcPct val="130000"/>
              </a:lnSpc>
              <a:spcAft>
                <a:spcPts val="800"/>
              </a:spcAft>
              <a:tabLst>
                <a:tab pos="90170" algn="l"/>
                <a:tab pos="1260475" algn="l"/>
              </a:tabLst>
            </a:pPr>
            <a:r>
              <a:rPr lang="vi-VN" sz="3200" dirty="0">
                <a:effectLst/>
                <a:latin typeface="Times New Roman" panose="02020603050405020304" pitchFamily="18" charset="0"/>
                <a:ea typeface="Calibri" panose="020F0502020204030204" pitchFamily="34" charset="0"/>
                <a:cs typeface="Times New Roman" panose="02020603050405020304" pitchFamily="18" charset="0"/>
              </a:rPr>
              <a:t>A. đất, nước và không khí.</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indent="198755" algn="just">
              <a:lnSpc>
                <a:spcPct val="130000"/>
              </a:lnSpc>
              <a:spcAft>
                <a:spcPts val="800"/>
              </a:spcAft>
              <a:tabLst>
                <a:tab pos="90170" algn="l"/>
                <a:tab pos="1260475" algn="l"/>
              </a:tabLst>
            </a:pPr>
            <a:r>
              <a:rPr lang="vi-VN" sz="3200" dirty="0">
                <a:effectLst/>
                <a:latin typeface="Times New Roman" panose="02020603050405020304" pitchFamily="18" charset="0"/>
                <a:ea typeface="Calibri" panose="020F0502020204030204" pitchFamily="34" charset="0"/>
                <a:cs typeface="Times New Roman" panose="02020603050405020304" pitchFamily="18" charset="0"/>
              </a:rPr>
              <a:t>B. ruột của động vật và người.</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indent="198755" algn="just">
              <a:lnSpc>
                <a:spcPct val="130000"/>
              </a:lnSpc>
              <a:spcAft>
                <a:spcPts val="800"/>
              </a:spcAft>
              <a:tabLst>
                <a:tab pos="90170" algn="l"/>
                <a:tab pos="1260475" algn="l"/>
              </a:tabLst>
            </a:pPr>
            <a:r>
              <a:rPr lang="vi-VN" sz="3200" dirty="0">
                <a:effectLst/>
                <a:latin typeface="Times New Roman" panose="02020603050405020304" pitchFamily="18" charset="0"/>
                <a:ea typeface="Calibri" panose="020F0502020204030204" pitchFamily="34" charset="0"/>
                <a:cs typeface="Times New Roman" panose="02020603050405020304" pitchFamily="18" charset="0"/>
              </a:rPr>
              <a:t>C. da của động vật và người; trong nước.</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indent="198755" algn="just">
              <a:lnSpc>
                <a:spcPct val="130000"/>
              </a:lnSpc>
              <a:spcAft>
                <a:spcPts val="800"/>
              </a:spcAft>
              <a:tabLst>
                <a:tab pos="90170" algn="l"/>
                <a:tab pos="1260475" algn="l"/>
              </a:tabLst>
            </a:pPr>
            <a:r>
              <a:rPr lang="vi-VN" sz="3200" dirty="0">
                <a:effectLst/>
                <a:latin typeface="Times New Roman" panose="02020603050405020304" pitchFamily="18" charset="0"/>
                <a:ea typeface="Calibri" panose="020F0502020204030204" pitchFamily="34" charset="0"/>
                <a:cs typeface="Times New Roman" panose="02020603050405020304" pitchFamily="18" charset="0"/>
              </a:rPr>
              <a:t>D. Tất cả các loại môi trường.</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Oval 4">
            <a:extLst>
              <a:ext uri="{FF2B5EF4-FFF2-40B4-BE49-F238E27FC236}">
                <a16:creationId xmlns:a16="http://schemas.microsoft.com/office/drawing/2014/main" id="{B3441966-AD21-1B5E-2989-2B2135526329}"/>
              </a:ext>
            </a:extLst>
          </p:cNvPr>
          <p:cNvSpPr/>
          <p:nvPr/>
        </p:nvSpPr>
        <p:spPr>
          <a:xfrm>
            <a:off x="1194462" y="2333920"/>
            <a:ext cx="509286" cy="567160"/>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loud 6">
            <a:hlinkClick r:id="rId2" action="ppaction://hlinksldjump"/>
            <a:extLst>
              <a:ext uri="{FF2B5EF4-FFF2-40B4-BE49-F238E27FC236}">
                <a16:creationId xmlns:a16="http://schemas.microsoft.com/office/drawing/2014/main" id="{6F802C60-C1FB-5657-2B5A-F0218B42C9F4}"/>
              </a:ext>
            </a:extLst>
          </p:cNvPr>
          <p:cNvSpPr/>
          <p:nvPr/>
        </p:nvSpPr>
        <p:spPr>
          <a:xfrm>
            <a:off x="4301209" y="4812205"/>
            <a:ext cx="2358904" cy="1104756"/>
          </a:xfrm>
          <a:prstGeom prst="cloud">
            <a:avLst/>
          </a:prstGeom>
          <a:solidFill>
            <a:srgbClr val="65D2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r>
              <a:rPr lang="en-US" sz="2400">
                <a:solidFill>
                  <a:srgbClr val="FF0000"/>
                </a:solidFill>
                <a:latin typeface="Arial" panose="020B0604020202020204" pitchFamily="34" charset="0"/>
              </a:rPr>
              <a:t>QUAY VỀ</a:t>
            </a:r>
            <a:endParaRPr lang="vi-VN" sz="2400" dirty="0">
              <a:solidFill>
                <a:srgbClr val="FF0000"/>
              </a:solidFill>
              <a:latin typeface="Arial" panose="020B0604020202020204" pitchFamily="34" charset="0"/>
            </a:endParaRPr>
          </a:p>
        </p:txBody>
      </p:sp>
    </p:spTree>
    <p:extLst>
      <p:ext uri="{BB962C8B-B14F-4D97-AF65-F5344CB8AC3E}">
        <p14:creationId xmlns:p14="http://schemas.microsoft.com/office/powerpoint/2010/main" val="4030409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F2E50546-E1AA-B60E-0DC5-2B894365A1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21779"/>
            <a:ext cx="12190413" cy="6857107"/>
          </a:xfrm>
          <a:prstGeom prst="rect">
            <a:avLst/>
          </a:prstGeom>
        </p:spPr>
      </p:pic>
      <p:grpSp>
        <p:nvGrpSpPr>
          <p:cNvPr id="3" name="组合 34">
            <a:extLst>
              <a:ext uri="{FF2B5EF4-FFF2-40B4-BE49-F238E27FC236}">
                <a16:creationId xmlns:a16="http://schemas.microsoft.com/office/drawing/2014/main" id="{679963DC-4A03-73C1-5AB4-73BA1D346B83}"/>
              </a:ext>
            </a:extLst>
          </p:cNvPr>
          <p:cNvGrpSpPr/>
          <p:nvPr/>
        </p:nvGrpSpPr>
        <p:grpSpPr>
          <a:xfrm>
            <a:off x="3612805" y="2083480"/>
            <a:ext cx="5264978" cy="885865"/>
            <a:chOff x="7046723" y="2579384"/>
            <a:chExt cx="4452913" cy="508760"/>
          </a:xfrm>
          <a:solidFill>
            <a:srgbClr val="3E8F9A"/>
          </a:solidFill>
        </p:grpSpPr>
        <p:sp>
          <p:nvSpPr>
            <p:cNvPr id="4" name="Freeform 10">
              <a:extLst>
                <a:ext uri="{FF2B5EF4-FFF2-40B4-BE49-F238E27FC236}">
                  <a16:creationId xmlns:a16="http://schemas.microsoft.com/office/drawing/2014/main" id="{63800D47-C357-BEEC-6A67-41D794367310}"/>
                </a:ext>
              </a:extLst>
            </p:cNvPr>
            <p:cNvSpPr>
              <a:spLocks/>
            </p:cNvSpPr>
            <p:nvPr/>
          </p:nvSpPr>
          <p:spPr bwMode="auto">
            <a:xfrm>
              <a:off x="7046723" y="2579384"/>
              <a:ext cx="4452913" cy="508760"/>
            </a:xfrm>
            <a:custGeom>
              <a:avLst/>
              <a:gdLst>
                <a:gd name="T0" fmla="*/ 97 w 8676"/>
                <a:gd name="T1" fmla="*/ 0 h 884"/>
                <a:gd name="T2" fmla="*/ 8475 w 8676"/>
                <a:gd name="T3" fmla="*/ 0 h 884"/>
                <a:gd name="T4" fmla="*/ 8676 w 8676"/>
                <a:gd name="T5" fmla="*/ 202 h 884"/>
                <a:gd name="T6" fmla="*/ 8676 w 8676"/>
                <a:gd name="T7" fmla="*/ 788 h 884"/>
                <a:gd name="T8" fmla="*/ 8579 w 8676"/>
                <a:gd name="T9" fmla="*/ 884 h 884"/>
                <a:gd name="T10" fmla="*/ 97 w 8676"/>
                <a:gd name="T11" fmla="*/ 884 h 884"/>
                <a:gd name="T12" fmla="*/ 0 w 8676"/>
                <a:gd name="T13" fmla="*/ 788 h 884"/>
                <a:gd name="T14" fmla="*/ 0 w 8676"/>
                <a:gd name="T15" fmla="*/ 96 h 884"/>
                <a:gd name="T16" fmla="*/ 97 w 8676"/>
                <a:gd name="T17" fmla="*/ 0 h 8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76" h="884">
                  <a:moveTo>
                    <a:pt x="97" y="0"/>
                  </a:moveTo>
                  <a:lnTo>
                    <a:pt x="8475" y="0"/>
                  </a:lnTo>
                  <a:lnTo>
                    <a:pt x="8676" y="202"/>
                  </a:lnTo>
                  <a:lnTo>
                    <a:pt x="8676" y="788"/>
                  </a:lnTo>
                  <a:cubicBezTo>
                    <a:pt x="8676" y="841"/>
                    <a:pt x="8632" y="884"/>
                    <a:pt x="8579" y="884"/>
                  </a:cubicBezTo>
                  <a:lnTo>
                    <a:pt x="97" y="884"/>
                  </a:lnTo>
                  <a:cubicBezTo>
                    <a:pt x="44" y="884"/>
                    <a:pt x="0" y="841"/>
                    <a:pt x="0" y="788"/>
                  </a:cubicBezTo>
                  <a:lnTo>
                    <a:pt x="0" y="96"/>
                  </a:lnTo>
                  <a:cubicBezTo>
                    <a:pt x="0" y="43"/>
                    <a:pt x="44" y="0"/>
                    <a:pt x="97" y="0"/>
                  </a:cubicBezTo>
                  <a:close/>
                </a:path>
              </a:pathLst>
            </a:custGeom>
            <a:noFill/>
            <a:ln w="10" cap="flat" cmpd="sng">
              <a:solidFill>
                <a:srgbClr val="B17656"/>
              </a:solidFill>
              <a:round/>
              <a:headEnd/>
              <a:tailEnd/>
            </a:ln>
          </p:spPr>
          <p:txBody>
            <a:bodyPr lIns="68562" tIns="34281" rIns="68562" bIns="34281"/>
            <a:lstStyle/>
            <a:p>
              <a:pPr algn="ctr"/>
              <a:endParaRPr lang="zh-CN" altLang="en-US" sz="3600" dirty="0">
                <a:solidFill>
                  <a:srgbClr val="002060"/>
                </a:solidFill>
                <a:latin typeface="Times" panose="020B0500000000000000" pitchFamily="34" charset="0"/>
                <a:ea typeface="Times" panose="020B0500000000000000" pitchFamily="34" charset="0"/>
                <a:cs typeface="Times" panose="020B0500000000000000" pitchFamily="34" charset="0"/>
              </a:endParaRPr>
            </a:p>
          </p:txBody>
        </p:sp>
        <p:sp>
          <p:nvSpPr>
            <p:cNvPr id="5" name="TextBox 105">
              <a:extLst>
                <a:ext uri="{FF2B5EF4-FFF2-40B4-BE49-F238E27FC236}">
                  <a16:creationId xmlns:a16="http://schemas.microsoft.com/office/drawing/2014/main" id="{44D6491B-769E-272E-94AA-A83A65B0C423}"/>
                </a:ext>
              </a:extLst>
            </p:cNvPr>
            <p:cNvSpPr txBox="1">
              <a:spLocks noChangeArrowheads="1"/>
            </p:cNvSpPr>
            <p:nvPr/>
          </p:nvSpPr>
          <p:spPr bwMode="auto">
            <a:xfrm rot="16200000">
              <a:off x="8821349" y="1864234"/>
              <a:ext cx="362335" cy="1901028"/>
            </a:xfrm>
            <a:prstGeom prst="rect">
              <a:avLst/>
            </a:prstGeom>
            <a:noFill/>
            <a:ln w="9525">
              <a:noFill/>
              <a:miter lim="800000"/>
              <a:headEnd/>
              <a:tailEnd/>
            </a:ln>
          </p:spPr>
          <p:txBody>
            <a:bodyPr vert="eaVert" wrap="none" lIns="68562" tIns="34281" rIns="68562" bIns="34281">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eaLnBrk="1" hangingPunct="1"/>
              <a:r>
                <a:rPr lang="en-US" altLang="zh-CN" sz="3200" dirty="0">
                  <a:solidFill>
                    <a:srgbClr val="002060"/>
                  </a:solidFill>
                  <a:latin typeface="Times" panose="020B0500000000000000" pitchFamily="34" charset="0"/>
                  <a:ea typeface="Times" panose="020B0500000000000000" pitchFamily="34" charset="0"/>
                  <a:cs typeface="Times" panose="020B0500000000000000" pitchFamily="34" charset="0"/>
                </a:rPr>
                <a:t>VẬN DỤNG</a:t>
              </a:r>
              <a:endParaRPr lang="zh-CN" altLang="en-US" sz="3200" dirty="0">
                <a:solidFill>
                  <a:srgbClr val="002060"/>
                </a:solidFill>
                <a:latin typeface="Times" panose="020B0500000000000000" pitchFamily="34" charset="0"/>
                <a:ea typeface="Times" panose="020B0500000000000000" pitchFamily="34" charset="0"/>
                <a:cs typeface="Times" panose="020B0500000000000000" pitchFamily="34" charset="0"/>
              </a:endParaRPr>
            </a:p>
          </p:txBody>
        </p:sp>
      </p:grpSp>
    </p:spTree>
    <p:extLst>
      <p:ext uri="{BB962C8B-B14F-4D97-AF65-F5344CB8AC3E}">
        <p14:creationId xmlns:p14="http://schemas.microsoft.com/office/powerpoint/2010/main" val="150739060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750"/>
                                        <p:tgtEl>
                                          <p:spTgt spid="2"/>
                                        </p:tgtEl>
                                      </p:cBhvr>
                                    </p:animEffect>
                                  </p:childTnLst>
                                </p:cTn>
                              </p:par>
                            </p:childTnLst>
                          </p:cTn>
                        </p:par>
                        <p:par>
                          <p:cTn id="8" fill="hold">
                            <p:stCondLst>
                              <p:cond delay="750"/>
                            </p:stCondLst>
                            <p:childTnLst>
                              <p:par>
                                <p:cTn id="9" presetID="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7293D0F-0B38-B484-1D10-464933F346D1}"/>
              </a:ext>
            </a:extLst>
          </p:cNvPr>
          <p:cNvSpPr txBox="1"/>
          <p:nvPr/>
        </p:nvSpPr>
        <p:spPr>
          <a:xfrm>
            <a:off x="1111170" y="626494"/>
            <a:ext cx="9792182" cy="5606599"/>
          </a:xfrm>
          <a:prstGeom prst="rect">
            <a:avLst/>
          </a:prstGeom>
          <a:noFill/>
        </p:spPr>
        <p:txBody>
          <a:bodyPr wrap="square">
            <a:spAutoFit/>
          </a:bodyPr>
          <a:lstStyle/>
          <a:p>
            <a:pPr>
              <a:lnSpc>
                <a:spcPct val="107000"/>
              </a:lnSpc>
              <a:spcAft>
                <a:spcPts val="800"/>
              </a:spcAft>
              <a:tabLst>
                <a:tab pos="180340" algn="l"/>
              </a:tabLst>
            </a:pPr>
            <a:r>
              <a:rPr lang="vi-VN"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HS vận dụng kiến thức thực hiện nhiệm vụ</a:t>
            </a:r>
            <a:r>
              <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(HS </a:t>
            </a:r>
            <a:r>
              <a:rPr lang="en-US" sz="24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làm</a:t>
            </a:r>
            <a:r>
              <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báo</a:t>
            </a:r>
            <a:r>
              <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cáo</a:t>
            </a:r>
            <a:r>
              <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ở </a:t>
            </a:r>
            <a:r>
              <a:rPr lang="en-US" sz="24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nhà</a:t>
            </a:r>
            <a:r>
              <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theo</a:t>
            </a:r>
            <a:r>
              <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chủ</a:t>
            </a:r>
            <a:r>
              <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đề</a:t>
            </a:r>
            <a:r>
              <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Thế</a:t>
            </a:r>
            <a:r>
              <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giới</a:t>
            </a:r>
            <a:r>
              <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quanh</a:t>
            </a:r>
            <a:r>
              <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ta” </a:t>
            </a:r>
            <a:r>
              <a:rPr lang="en-US" sz="24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bằng</a:t>
            </a:r>
            <a:r>
              <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word, ppt, </a:t>
            </a:r>
            <a:r>
              <a:rPr lang="en-US" sz="24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hoặc</a:t>
            </a:r>
            <a:r>
              <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poster, </a:t>
            </a:r>
            <a:r>
              <a:rPr lang="en-US" sz="24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nộp</a:t>
            </a:r>
            <a:r>
              <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vào</a:t>
            </a:r>
            <a:r>
              <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đầu</a:t>
            </a:r>
            <a:r>
              <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giờ</a:t>
            </a:r>
            <a:r>
              <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sau</a:t>
            </a:r>
            <a:r>
              <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marL="30480" marR="30480" indent="329565" algn="just">
              <a:lnSpc>
                <a:spcPct val="115000"/>
              </a:lnSpc>
              <a:spcBef>
                <a:spcPts val="200"/>
              </a:spcBef>
              <a:spcAft>
                <a:spcPts val="200"/>
              </a:spcAft>
            </a:pP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 </a:t>
            </a: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Cho biết ưu điểm của trồng cây trong nhà lưới hoặc nhà kính.</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0480" marR="30480" indent="329565" algn="just">
              <a:lnSpc>
                <a:spcPct val="115000"/>
              </a:lnSpc>
              <a:spcBef>
                <a:spcPts val="200"/>
              </a:spcBef>
              <a:spcAft>
                <a:spcPts val="200"/>
              </a:spcAft>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 Giải thích vì sao trong sản xuất nông nghiệp, cây trồng được gieo trồng đúng thời vụ thường đạt năng suất cao.</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3</a:t>
            </a: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 Chuột sống trong rừng mưa nhiệt đới có thể chịu ảnh hưởng của các nhân tố sinh thái sau: mức độ ngập nước, kiến, độ dốc của đất, nhiệt độ không khí, ánh sáng, độ ẩm không khí, rắn hổ mang, áp suất không khí, cây gỗ, gỗ mục, gió thổi, cây cỏ, thảm lá khô, sâu ăn lá cây, độ tơi xốp của đất, lượng mưa. Hãy sắp xếp các nhân tố đó vào từng nhóm nhân tố sinh thái.</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4</a:t>
            </a: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 Khi đem một cây phong lan từ rừng rậm về nhà trồng những nhân tố sinh thái tác động lên cây phong lan đó có thể thay đổi như thế nào, ta cần chú ý điều gì để cây có thể sống tốt?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516214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096FC80B-7525-48D6-9786-19CD3B84A8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40"/>
            <a:ext cx="12190413" cy="6857107"/>
          </a:xfrm>
          <a:prstGeom prst="rect">
            <a:avLst/>
          </a:prstGeom>
        </p:spPr>
      </p:pic>
      <p:sp>
        <p:nvSpPr>
          <p:cNvPr id="2" name="Rectangle 1">
            <a:extLst>
              <a:ext uri="{FF2B5EF4-FFF2-40B4-BE49-F238E27FC236}">
                <a16:creationId xmlns:a16="http://schemas.microsoft.com/office/drawing/2014/main" id="{BA439645-7A89-926C-2F2D-8AAAD9634B14}"/>
              </a:ext>
            </a:extLst>
          </p:cNvPr>
          <p:cNvSpPr/>
          <p:nvPr/>
        </p:nvSpPr>
        <p:spPr>
          <a:xfrm>
            <a:off x="3166896" y="2506463"/>
            <a:ext cx="5625131" cy="1323439"/>
          </a:xfrm>
          <a:prstGeom prst="rect">
            <a:avLst/>
          </a:prstGeom>
          <a:noFill/>
        </p:spPr>
        <p:txBody>
          <a:bodyPr wrap="none" lIns="91440" tIns="45720" rIns="91440" bIns="45720">
            <a:spAutoFit/>
          </a:bodyPr>
          <a:lstStyle/>
          <a:p>
            <a:pPr algn="ctr"/>
            <a:r>
              <a:rPr lang="en-US" sz="80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THANK YOU!</a:t>
            </a:r>
          </a:p>
        </p:txBody>
      </p:sp>
    </p:spTree>
    <p:extLst>
      <p:ext uri="{BB962C8B-B14F-4D97-AF65-F5344CB8AC3E}">
        <p14:creationId xmlns:p14="http://schemas.microsoft.com/office/powerpoint/2010/main" val="389240425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DB80647-0F82-8FE5-A5BE-159E470D625F}"/>
              </a:ext>
            </a:extLst>
          </p:cNvPr>
          <p:cNvSpPr/>
          <p:nvPr/>
        </p:nvSpPr>
        <p:spPr>
          <a:xfrm>
            <a:off x="2071868" y="0"/>
            <a:ext cx="7464359" cy="1817225"/>
          </a:xfrm>
          <a:prstGeom prst="rect">
            <a:avLst/>
          </a:prstGeom>
          <a:noFill/>
        </p:spPr>
        <p:txBody>
          <a:bodyPr wrap="none" lIns="91440" tIns="45720" rIns="91440" bIns="45720">
            <a:prstTxWarp prst="textChevronInverted">
              <a:avLst/>
            </a:prstTxWarp>
            <a:spAutoFit/>
          </a:bodyPr>
          <a:lstStyle/>
          <a:p>
            <a:pPr algn="ctr"/>
            <a:r>
              <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VUA TIẾNG VIỆT</a:t>
            </a:r>
          </a:p>
        </p:txBody>
      </p:sp>
      <p:sp>
        <p:nvSpPr>
          <p:cNvPr id="4" name="Rectangle: Rounded Corners 3">
            <a:extLst>
              <a:ext uri="{FF2B5EF4-FFF2-40B4-BE49-F238E27FC236}">
                <a16:creationId xmlns:a16="http://schemas.microsoft.com/office/drawing/2014/main" id="{4CA3DDC5-CF68-C085-3628-357833615E1A}"/>
              </a:ext>
            </a:extLst>
          </p:cNvPr>
          <p:cNvSpPr/>
          <p:nvPr/>
        </p:nvSpPr>
        <p:spPr>
          <a:xfrm>
            <a:off x="2773271" y="2639028"/>
            <a:ext cx="6643869" cy="1041722"/>
          </a:xfrm>
          <a:prstGeom prst="roundRect">
            <a:avLst>
              <a:gd name="adj" fmla="val 50000"/>
            </a:avLst>
          </a:prstGeom>
          <a:solidFill>
            <a:schemeClr val="accent1">
              <a:lumMod val="50000"/>
            </a:schemeClr>
          </a:solid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t>S/Ô/I/V/H/N</a:t>
            </a:r>
          </a:p>
        </p:txBody>
      </p:sp>
      <p:sp>
        <p:nvSpPr>
          <p:cNvPr id="6" name="Rectangle: Rounded Corners 5">
            <a:extLst>
              <a:ext uri="{FF2B5EF4-FFF2-40B4-BE49-F238E27FC236}">
                <a16:creationId xmlns:a16="http://schemas.microsoft.com/office/drawing/2014/main" id="{A006CA10-FEEA-F72E-D272-8CB8CCE342E9}"/>
              </a:ext>
            </a:extLst>
          </p:cNvPr>
          <p:cNvSpPr/>
          <p:nvPr/>
        </p:nvSpPr>
        <p:spPr>
          <a:xfrm>
            <a:off x="2892358" y="4284562"/>
            <a:ext cx="6643869" cy="1041722"/>
          </a:xfrm>
          <a:prstGeom prst="roundRect">
            <a:avLst>
              <a:gd name="adj" fmla="val 50000"/>
            </a:avLst>
          </a:prstGeom>
          <a:solidFill>
            <a:schemeClr val="accent5">
              <a:lumMod val="50000"/>
            </a:schemeClr>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t>VÔ SINH</a:t>
            </a:r>
          </a:p>
        </p:txBody>
      </p:sp>
      <p:pic>
        <p:nvPicPr>
          <p:cNvPr id="2" name="y2meta.com-Đồng hồ đếm ngược 30 giây-(1080p)">
            <a:hlinkClick r:id="" action="ppaction://media"/>
            <a:extLst>
              <a:ext uri="{FF2B5EF4-FFF2-40B4-BE49-F238E27FC236}">
                <a16:creationId xmlns:a16="http://schemas.microsoft.com/office/drawing/2014/main" id="{573DE274-0B35-82A8-5066-2A2F29CB010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467086" y="5326284"/>
            <a:ext cx="2723327" cy="1531716"/>
          </a:xfrm>
          <a:prstGeom prst="rect">
            <a:avLst/>
          </a:prstGeom>
        </p:spPr>
      </p:pic>
    </p:spTree>
    <p:extLst>
      <p:ext uri="{BB962C8B-B14F-4D97-AF65-F5344CB8AC3E}">
        <p14:creationId xmlns:p14="http://schemas.microsoft.com/office/powerpoint/2010/main" val="329133524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359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2"/>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2"/>
                                        </p:tgtEl>
                                      </p:cBhvr>
                                    </p:cmd>
                                  </p:childTnLst>
                                </p:cTn>
                              </p:par>
                            </p:childTnLst>
                          </p:cTn>
                        </p:par>
                      </p:childTnLst>
                    </p:cTn>
                  </p:par>
                </p:childTnLst>
              </p:cTn>
              <p:nextCondLst>
                <p:cond evt="onClick" delay="0">
                  <p:tgtEl>
                    <p:spTgt spid="2"/>
                  </p:tgtEl>
                </p:cond>
              </p:nextCondLst>
            </p:seq>
            <p:video>
              <p:cMediaNode vol="80000">
                <p:cTn id="22" fill="hold" display="0">
                  <p:stCondLst>
                    <p:cond delay="indefinite"/>
                  </p:stCondLst>
                </p:cTn>
                <p:tgtEl>
                  <p:spTgt spid="2"/>
                </p:tgtEl>
              </p:cMediaNode>
            </p:video>
          </p:childTnLst>
        </p:cTn>
      </p:par>
    </p:tnLst>
    <p:bldLst>
      <p:bldP spid="4" grpId="0" animBg="1"/>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DB80647-0F82-8FE5-A5BE-159E470D625F}"/>
              </a:ext>
            </a:extLst>
          </p:cNvPr>
          <p:cNvSpPr/>
          <p:nvPr/>
        </p:nvSpPr>
        <p:spPr>
          <a:xfrm>
            <a:off x="2071868" y="0"/>
            <a:ext cx="7464359" cy="1817225"/>
          </a:xfrm>
          <a:prstGeom prst="rect">
            <a:avLst/>
          </a:prstGeom>
          <a:noFill/>
        </p:spPr>
        <p:txBody>
          <a:bodyPr wrap="none" lIns="91440" tIns="45720" rIns="91440" bIns="45720">
            <a:prstTxWarp prst="textChevronInverted">
              <a:avLst/>
            </a:prstTxWarp>
            <a:spAutoFit/>
          </a:bodyPr>
          <a:lstStyle/>
          <a:p>
            <a:pPr algn="ctr"/>
            <a:r>
              <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VUA TIẾNG VIỆT</a:t>
            </a:r>
          </a:p>
        </p:txBody>
      </p:sp>
      <p:sp>
        <p:nvSpPr>
          <p:cNvPr id="4" name="Rectangle: Rounded Corners 3">
            <a:extLst>
              <a:ext uri="{FF2B5EF4-FFF2-40B4-BE49-F238E27FC236}">
                <a16:creationId xmlns:a16="http://schemas.microsoft.com/office/drawing/2014/main" id="{4CA3DDC5-CF68-C085-3628-357833615E1A}"/>
              </a:ext>
            </a:extLst>
          </p:cNvPr>
          <p:cNvSpPr/>
          <p:nvPr/>
        </p:nvSpPr>
        <p:spPr>
          <a:xfrm>
            <a:off x="2773271" y="2639028"/>
            <a:ext cx="6643869" cy="1041722"/>
          </a:xfrm>
          <a:prstGeom prst="roundRect">
            <a:avLst>
              <a:gd name="adj" fmla="val 50000"/>
            </a:avLst>
          </a:prstGeom>
          <a:solidFill>
            <a:schemeClr val="tx2">
              <a:lumMod val="75000"/>
            </a:schemeClr>
          </a:solid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t>T/N/Ô/H/N/Â</a:t>
            </a:r>
          </a:p>
        </p:txBody>
      </p:sp>
      <p:sp>
        <p:nvSpPr>
          <p:cNvPr id="6" name="Rectangle: Rounded Corners 5">
            <a:extLst>
              <a:ext uri="{FF2B5EF4-FFF2-40B4-BE49-F238E27FC236}">
                <a16:creationId xmlns:a16="http://schemas.microsoft.com/office/drawing/2014/main" id="{A006CA10-FEEA-F72E-D272-8CB8CCE342E9}"/>
              </a:ext>
            </a:extLst>
          </p:cNvPr>
          <p:cNvSpPr/>
          <p:nvPr/>
        </p:nvSpPr>
        <p:spPr>
          <a:xfrm>
            <a:off x="2892358" y="4284562"/>
            <a:ext cx="6643869" cy="1041722"/>
          </a:xfrm>
          <a:prstGeom prst="roundRect">
            <a:avLst>
              <a:gd name="adj" fmla="val 50000"/>
            </a:avLst>
          </a:prstGeom>
          <a:solidFill>
            <a:schemeClr val="accent6">
              <a:lumMod val="75000"/>
            </a:schemeClr>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t>NHÂN TỐ</a:t>
            </a:r>
          </a:p>
        </p:txBody>
      </p:sp>
      <p:pic>
        <p:nvPicPr>
          <p:cNvPr id="2" name="y2meta.com-Đồng hồ đếm ngược 30 giây-(1080p)">
            <a:hlinkClick r:id="" action="ppaction://media"/>
            <a:extLst>
              <a:ext uri="{FF2B5EF4-FFF2-40B4-BE49-F238E27FC236}">
                <a16:creationId xmlns:a16="http://schemas.microsoft.com/office/drawing/2014/main" id="{83B16909-1AF0-E399-2B49-9D0D1FE2E91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467086" y="5326284"/>
            <a:ext cx="2723327" cy="1531716"/>
          </a:xfrm>
          <a:prstGeom prst="rect">
            <a:avLst/>
          </a:prstGeom>
        </p:spPr>
      </p:pic>
    </p:spTree>
    <p:extLst>
      <p:ext uri="{BB962C8B-B14F-4D97-AF65-F5344CB8AC3E}">
        <p14:creationId xmlns:p14="http://schemas.microsoft.com/office/powerpoint/2010/main" val="147719363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359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2"/>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2"/>
                                        </p:tgtEl>
                                      </p:cBhvr>
                                    </p:cmd>
                                  </p:childTnLst>
                                </p:cTn>
                              </p:par>
                            </p:childTnLst>
                          </p:cTn>
                        </p:par>
                      </p:childTnLst>
                    </p:cTn>
                  </p:par>
                </p:childTnLst>
              </p:cTn>
              <p:nextCondLst>
                <p:cond evt="onClick" delay="0">
                  <p:tgtEl>
                    <p:spTgt spid="2"/>
                  </p:tgtEl>
                </p:cond>
              </p:nextCondLst>
            </p:seq>
            <p:video>
              <p:cMediaNode vol="80000">
                <p:cTn id="22" fill="hold" display="0">
                  <p:stCondLst>
                    <p:cond delay="indefinite"/>
                  </p:stCondLst>
                </p:cTn>
                <p:tgtEl>
                  <p:spTgt spid="2"/>
                </p:tgtEl>
              </p:cMediaNode>
            </p:video>
          </p:childTnLst>
        </p:cTn>
      </p:par>
    </p:tnLst>
    <p:bldLst>
      <p:bldP spid="4" grpId="0" animBg="1"/>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DB80647-0F82-8FE5-A5BE-159E470D625F}"/>
              </a:ext>
            </a:extLst>
          </p:cNvPr>
          <p:cNvSpPr/>
          <p:nvPr/>
        </p:nvSpPr>
        <p:spPr>
          <a:xfrm>
            <a:off x="2071868" y="0"/>
            <a:ext cx="7464359" cy="1817225"/>
          </a:xfrm>
          <a:prstGeom prst="rect">
            <a:avLst/>
          </a:prstGeom>
          <a:noFill/>
        </p:spPr>
        <p:txBody>
          <a:bodyPr wrap="none" lIns="91440" tIns="45720" rIns="91440" bIns="45720">
            <a:prstTxWarp prst="textChevronInverted">
              <a:avLst/>
            </a:prstTxWarp>
            <a:spAutoFit/>
          </a:bodyPr>
          <a:lstStyle/>
          <a:p>
            <a:pPr algn="ctr"/>
            <a:r>
              <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VUA TIẾNG VIỆT</a:t>
            </a:r>
          </a:p>
        </p:txBody>
      </p:sp>
      <p:sp>
        <p:nvSpPr>
          <p:cNvPr id="4" name="Rectangle: Rounded Corners 3">
            <a:extLst>
              <a:ext uri="{FF2B5EF4-FFF2-40B4-BE49-F238E27FC236}">
                <a16:creationId xmlns:a16="http://schemas.microsoft.com/office/drawing/2014/main" id="{4CA3DDC5-CF68-C085-3628-357833615E1A}"/>
              </a:ext>
            </a:extLst>
          </p:cNvPr>
          <p:cNvSpPr/>
          <p:nvPr/>
        </p:nvSpPr>
        <p:spPr>
          <a:xfrm>
            <a:off x="2773271" y="2639028"/>
            <a:ext cx="6643869" cy="1041722"/>
          </a:xfrm>
          <a:prstGeom prst="roundRect">
            <a:avLst>
              <a:gd name="adj" fmla="val 50000"/>
            </a:avLst>
          </a:prstGeom>
          <a:solidFill>
            <a:schemeClr val="accent3">
              <a:lumMod val="75000"/>
            </a:schemeClr>
          </a:solid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t>Ư/S/H/I/U/H/N</a:t>
            </a:r>
          </a:p>
        </p:txBody>
      </p:sp>
      <p:sp>
        <p:nvSpPr>
          <p:cNvPr id="6" name="Rectangle: Rounded Corners 5">
            <a:extLst>
              <a:ext uri="{FF2B5EF4-FFF2-40B4-BE49-F238E27FC236}">
                <a16:creationId xmlns:a16="http://schemas.microsoft.com/office/drawing/2014/main" id="{A006CA10-FEEA-F72E-D272-8CB8CCE342E9}"/>
              </a:ext>
            </a:extLst>
          </p:cNvPr>
          <p:cNvSpPr/>
          <p:nvPr/>
        </p:nvSpPr>
        <p:spPr>
          <a:xfrm>
            <a:off x="2892358" y="4284562"/>
            <a:ext cx="6643869" cy="1041722"/>
          </a:xfrm>
          <a:prstGeom prst="roundRect">
            <a:avLst>
              <a:gd name="adj" fmla="val 50000"/>
            </a:avLst>
          </a:prstGeom>
          <a:solidFill>
            <a:srgbClr val="FF0000"/>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t>HỮU SINH</a:t>
            </a:r>
          </a:p>
        </p:txBody>
      </p:sp>
      <p:pic>
        <p:nvPicPr>
          <p:cNvPr id="2" name="y2meta.com-Đồng hồ đếm ngược 30 giây-(1080p)">
            <a:hlinkClick r:id="" action="ppaction://media"/>
            <a:extLst>
              <a:ext uri="{FF2B5EF4-FFF2-40B4-BE49-F238E27FC236}">
                <a16:creationId xmlns:a16="http://schemas.microsoft.com/office/drawing/2014/main" id="{053F6D99-4D52-A4B7-8FA4-446042599A0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467086" y="5326284"/>
            <a:ext cx="2723327" cy="1531716"/>
          </a:xfrm>
          <a:prstGeom prst="rect">
            <a:avLst/>
          </a:prstGeom>
        </p:spPr>
      </p:pic>
    </p:spTree>
    <p:extLst>
      <p:ext uri="{BB962C8B-B14F-4D97-AF65-F5344CB8AC3E}">
        <p14:creationId xmlns:p14="http://schemas.microsoft.com/office/powerpoint/2010/main" val="370806224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359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2"/>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2"/>
                                        </p:tgtEl>
                                      </p:cBhvr>
                                    </p:cmd>
                                  </p:childTnLst>
                                </p:cTn>
                              </p:par>
                            </p:childTnLst>
                          </p:cTn>
                        </p:par>
                      </p:childTnLst>
                    </p:cTn>
                  </p:par>
                </p:childTnLst>
              </p:cTn>
              <p:nextCondLst>
                <p:cond evt="onClick" delay="0">
                  <p:tgtEl>
                    <p:spTgt spid="2"/>
                  </p:tgtEl>
                </p:cond>
              </p:nextCondLst>
            </p:seq>
            <p:video>
              <p:cMediaNode vol="80000">
                <p:cTn id="22" fill="hold" display="0">
                  <p:stCondLst>
                    <p:cond delay="indefinite"/>
                  </p:stCondLst>
                </p:cTn>
                <p:tgtEl>
                  <p:spTgt spid="2"/>
                </p:tgtEl>
              </p:cMediaNode>
            </p:video>
          </p:childTnLst>
        </p:cTn>
      </p:par>
    </p:tnLst>
    <p:bldLst>
      <p:bldP spid="4" grpId="0" animBg="1"/>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DB80647-0F82-8FE5-A5BE-159E470D625F}"/>
              </a:ext>
            </a:extLst>
          </p:cNvPr>
          <p:cNvSpPr/>
          <p:nvPr/>
        </p:nvSpPr>
        <p:spPr>
          <a:xfrm>
            <a:off x="2071868" y="0"/>
            <a:ext cx="7464359" cy="1817225"/>
          </a:xfrm>
          <a:prstGeom prst="rect">
            <a:avLst/>
          </a:prstGeom>
          <a:noFill/>
        </p:spPr>
        <p:txBody>
          <a:bodyPr wrap="none" lIns="91440" tIns="45720" rIns="91440" bIns="45720">
            <a:prstTxWarp prst="textChevronInverted">
              <a:avLst/>
            </a:prstTxWarp>
            <a:spAutoFit/>
          </a:bodyPr>
          <a:lstStyle/>
          <a:p>
            <a:pPr algn="ctr"/>
            <a:r>
              <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VUA TIẾNG VIỆT</a:t>
            </a:r>
          </a:p>
        </p:txBody>
      </p:sp>
      <p:sp>
        <p:nvSpPr>
          <p:cNvPr id="4" name="Rectangle: Rounded Corners 3">
            <a:extLst>
              <a:ext uri="{FF2B5EF4-FFF2-40B4-BE49-F238E27FC236}">
                <a16:creationId xmlns:a16="http://schemas.microsoft.com/office/drawing/2014/main" id="{4CA3DDC5-CF68-C085-3628-357833615E1A}"/>
              </a:ext>
            </a:extLst>
          </p:cNvPr>
          <p:cNvSpPr/>
          <p:nvPr/>
        </p:nvSpPr>
        <p:spPr>
          <a:xfrm>
            <a:off x="2773271" y="2639028"/>
            <a:ext cx="6643869" cy="1041722"/>
          </a:xfrm>
          <a:prstGeom prst="roundRect">
            <a:avLst>
              <a:gd name="adj" fmla="val 50000"/>
            </a:avLst>
          </a:prstGeom>
          <a:solidFill>
            <a:schemeClr val="accent4"/>
          </a:solid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t>T/S/I/Â/N/V/H</a:t>
            </a:r>
          </a:p>
        </p:txBody>
      </p:sp>
      <p:sp>
        <p:nvSpPr>
          <p:cNvPr id="6" name="Rectangle: Rounded Corners 5">
            <a:extLst>
              <a:ext uri="{FF2B5EF4-FFF2-40B4-BE49-F238E27FC236}">
                <a16:creationId xmlns:a16="http://schemas.microsoft.com/office/drawing/2014/main" id="{A006CA10-FEEA-F72E-D272-8CB8CCE342E9}"/>
              </a:ext>
            </a:extLst>
          </p:cNvPr>
          <p:cNvSpPr/>
          <p:nvPr/>
        </p:nvSpPr>
        <p:spPr>
          <a:xfrm>
            <a:off x="2892358" y="4284562"/>
            <a:ext cx="6643869" cy="1041722"/>
          </a:xfrm>
          <a:prstGeom prst="roundRect">
            <a:avLst>
              <a:gd name="adj" fmla="val 50000"/>
            </a:avLst>
          </a:prstGeom>
          <a:solidFill>
            <a:schemeClr val="accent1">
              <a:lumMod val="50000"/>
            </a:schemeClr>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t>SINH VẬT</a:t>
            </a:r>
          </a:p>
        </p:txBody>
      </p:sp>
      <p:pic>
        <p:nvPicPr>
          <p:cNvPr id="2" name="y2meta.com-Đồng hồ đếm ngược 30 giây-(1080p)">
            <a:hlinkClick r:id="" action="ppaction://media"/>
            <a:extLst>
              <a:ext uri="{FF2B5EF4-FFF2-40B4-BE49-F238E27FC236}">
                <a16:creationId xmlns:a16="http://schemas.microsoft.com/office/drawing/2014/main" id="{99A82D5A-F30F-3BBC-6979-AC9E6192545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467086" y="5326284"/>
            <a:ext cx="2723327" cy="1531716"/>
          </a:xfrm>
          <a:prstGeom prst="rect">
            <a:avLst/>
          </a:prstGeom>
        </p:spPr>
      </p:pic>
    </p:spTree>
    <p:extLst>
      <p:ext uri="{BB962C8B-B14F-4D97-AF65-F5344CB8AC3E}">
        <p14:creationId xmlns:p14="http://schemas.microsoft.com/office/powerpoint/2010/main" val="122785791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359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2"/>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2"/>
                                        </p:tgtEl>
                                      </p:cBhvr>
                                    </p:cmd>
                                  </p:childTnLst>
                                </p:cTn>
                              </p:par>
                            </p:childTnLst>
                          </p:cTn>
                        </p:par>
                      </p:childTnLst>
                    </p:cTn>
                  </p:par>
                </p:childTnLst>
              </p:cTn>
              <p:nextCondLst>
                <p:cond evt="onClick" delay="0">
                  <p:tgtEl>
                    <p:spTgt spid="2"/>
                  </p:tgtEl>
                </p:cond>
              </p:nextCondLst>
            </p:seq>
            <p:video>
              <p:cMediaNode vol="80000">
                <p:cTn id="22" fill="hold" display="0">
                  <p:stCondLst>
                    <p:cond delay="indefinite"/>
                  </p:stCondLst>
                </p:cTn>
                <p:tgtEl>
                  <p:spTgt spid="2"/>
                </p:tgtEl>
              </p:cMediaNode>
            </p:video>
          </p:childTnLst>
        </p:cTn>
      </p:par>
    </p:tnLst>
    <p:bldLst>
      <p:bldP spid="4" grpId="0" animBg="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924E8B5E-B427-4780-B3E4-FB0ABAD5AB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97859"/>
            <a:ext cx="12190413" cy="6857107"/>
          </a:xfrm>
          <a:prstGeom prst="rect">
            <a:avLst/>
          </a:prstGeom>
        </p:spPr>
      </p:pic>
      <p:sp>
        <p:nvSpPr>
          <p:cNvPr id="12" name="Subtitle 2">
            <a:extLst>
              <a:ext uri="{FF2B5EF4-FFF2-40B4-BE49-F238E27FC236}">
                <a16:creationId xmlns:a16="http://schemas.microsoft.com/office/drawing/2014/main" id="{874BE797-4ED1-4955-98E2-5FC882C5E463}"/>
              </a:ext>
            </a:extLst>
          </p:cNvPr>
          <p:cNvSpPr txBox="1">
            <a:spLocks/>
          </p:cNvSpPr>
          <p:nvPr/>
        </p:nvSpPr>
        <p:spPr>
          <a:xfrm>
            <a:off x="4206233" y="3364989"/>
            <a:ext cx="3777532" cy="322848"/>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1100" kern="1200">
                <a:solidFill>
                  <a:schemeClr val="bg1">
                    <a:lumMod val="50000"/>
                  </a:schemeClr>
                </a:solidFill>
                <a:latin typeface="Lato" panose="020F0502020204030203"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Lato" panose="020F0502020204030203"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Lato" panose="020F0502020204030203"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Lato" panose="020F0502020204030203"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Lato" panose="020F0502020204030203"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id-ID"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Professional Presentation Template</a:t>
            </a:r>
          </a:p>
        </p:txBody>
      </p:sp>
      <p:sp>
        <p:nvSpPr>
          <p:cNvPr id="4" name="Rectangle 2">
            <a:extLst>
              <a:ext uri="{FF2B5EF4-FFF2-40B4-BE49-F238E27FC236}">
                <a16:creationId xmlns:a16="http://schemas.microsoft.com/office/drawing/2014/main" id="{07460D9F-0901-8D7F-C66A-8335515A9E04}"/>
              </a:ext>
            </a:extLst>
          </p:cNvPr>
          <p:cNvSpPr txBox="1">
            <a:spLocks noChangeArrowheads="1"/>
          </p:cNvSpPr>
          <p:nvPr/>
        </p:nvSpPr>
        <p:spPr>
          <a:xfrm>
            <a:off x="2383436" y="1570545"/>
            <a:ext cx="7051247" cy="1470025"/>
          </a:xfrm>
          <a:prstGeom prst="rect">
            <a:avLst/>
          </a:prstGeom>
        </p:spPr>
        <p:txBody>
          <a:bodyPr/>
          <a:lstStyle>
            <a:lvl1pPr algn="ctr" defTabSz="1219170" rtl="0" eaLnBrk="1" latinLnBrk="0" hangingPunct="1">
              <a:spcBef>
                <a:spcPct val="0"/>
              </a:spcBef>
              <a:buNone/>
              <a:defRPr sz="5900" kern="1200">
                <a:solidFill>
                  <a:schemeClr val="tx1"/>
                </a:solidFill>
                <a:latin typeface="+mj-lt"/>
                <a:ea typeface="+mj-ea"/>
                <a:cs typeface="+mj-cs"/>
              </a:defRPr>
            </a:lvl1pPr>
          </a:lstStyle>
          <a:p>
            <a:r>
              <a:rPr lang="en-US" altLang="en-US" sz="4000" dirty="0" err="1">
                <a:solidFill>
                  <a:schemeClr val="tx2"/>
                </a:solidFill>
              </a:rPr>
              <a:t>Bài</a:t>
            </a:r>
            <a:r>
              <a:rPr lang="en-US" altLang="en-US" sz="4000" dirty="0">
                <a:solidFill>
                  <a:schemeClr val="tx2"/>
                </a:solidFill>
              </a:rPr>
              <a:t> 38</a:t>
            </a:r>
            <a:br>
              <a:rPr lang="en-US" altLang="en-US" sz="2600" dirty="0">
                <a:solidFill>
                  <a:schemeClr val="tx2"/>
                </a:solidFill>
              </a:rPr>
            </a:br>
            <a:r>
              <a:rPr lang="en-US" altLang="en-US" sz="6000" dirty="0">
                <a:solidFill>
                  <a:schemeClr val="tx2"/>
                </a:solidFill>
              </a:rPr>
              <a:t>MÔI TRƯỜNG VÀ CÁC NHÂN TỐ SINH THÁI</a:t>
            </a:r>
            <a:endParaRPr lang="en-US" altLang="en-US" sz="6000" dirty="0"/>
          </a:p>
        </p:txBody>
      </p:sp>
    </p:spTree>
    <p:extLst>
      <p:ext uri="{BB962C8B-B14F-4D97-AF65-F5344CB8AC3E}">
        <p14:creationId xmlns:p14="http://schemas.microsoft.com/office/powerpoint/2010/main" val="235227297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750"/>
                                        <p:tgtEl>
                                          <p:spTgt spid="3"/>
                                        </p:tgtEl>
                                      </p:cBhvr>
                                    </p:animEffect>
                                  </p:childTnLst>
                                </p:cTn>
                              </p:par>
                            </p:childTnLst>
                          </p:cTn>
                        </p:par>
                        <p:par>
                          <p:cTn id="8" fill="hold">
                            <p:stCondLst>
                              <p:cond delay="750"/>
                            </p:stCondLst>
                            <p:childTnLst>
                              <p:par>
                                <p:cTn id="9" presetID="22" presetClass="entr" presetSubtype="8"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extLst>
    <p:ext uri="{6950BFC3-D8DA-4A85-94F7-54DA5524770B}">
      <p188:commentRel xmlns:p188="http://schemas.microsoft.com/office/powerpoint/2018/8/main" r:id="rId3"/>
    </p:ext>
  </p:extLst>
</p:sld>
</file>

<file path=ppt/tags/tag1.xml><?xml version="1.0" encoding="utf-8"?>
<p:tagLst xmlns:a="http://schemas.openxmlformats.org/drawingml/2006/main" xmlns:r="http://schemas.openxmlformats.org/officeDocument/2006/relationships" xmlns:p="http://schemas.openxmlformats.org/presentationml/2006/main">
  <p:tag name="ISPRING_ULTRA_SCORM_TRACKING_SLIDES" val="1"/>
  <p:tag name="GENSWF_OUTPUT_FILE_NAME" val="33"/>
  <p:tag name="ISPRING_PRESENTATION_TITLE" val="卡通儿童教育通用PPT模板"/>
</p:tagLst>
</file>

<file path=ppt/tags/tag2.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OTHERS"/>
  <p:tag name="ID" val="553512"/>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0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5771</TotalTime>
  <Words>2875</Words>
  <Application>Microsoft Office PowerPoint</Application>
  <PresentationFormat>Custom</PresentationFormat>
  <Paragraphs>284</Paragraphs>
  <Slides>48</Slides>
  <Notes>26</Notes>
  <HiddenSlides>0</HiddenSlides>
  <MMClips>7</MMClips>
  <ScaleCrop>false</ScaleCrop>
  <HeadingPairs>
    <vt:vector size="6" baseType="variant">
      <vt:variant>
        <vt:lpstr>Fonts Used</vt:lpstr>
      </vt:variant>
      <vt:variant>
        <vt:i4>16</vt:i4>
      </vt:variant>
      <vt:variant>
        <vt:lpstr>Theme</vt:lpstr>
      </vt:variant>
      <vt:variant>
        <vt:i4>11</vt:i4>
      </vt:variant>
      <vt:variant>
        <vt:lpstr>Slide Titles</vt:lpstr>
      </vt:variant>
      <vt:variant>
        <vt:i4>48</vt:i4>
      </vt:variant>
    </vt:vector>
  </HeadingPairs>
  <TitlesOfParts>
    <vt:vector size="75" baseType="lpstr">
      <vt:lpstr>DengXian</vt:lpstr>
      <vt:lpstr>DengXian Light</vt:lpstr>
      <vt:lpstr>STXinwei</vt:lpstr>
      <vt:lpstr>Arial</vt:lpstr>
      <vt:lpstr>Calibri</vt:lpstr>
      <vt:lpstr>Calibri Light</vt:lpstr>
      <vt:lpstr>Impact</vt:lpstr>
      <vt:lpstr>ITC Avant Garde Std Bk</vt:lpstr>
      <vt:lpstr>LiHei Pro</vt:lpstr>
      <vt:lpstr>Open Sans</vt:lpstr>
      <vt:lpstr>Segoe UI</vt:lpstr>
      <vt:lpstr>Signika</vt:lpstr>
      <vt:lpstr>Tahoma</vt:lpstr>
      <vt:lpstr>Times</vt:lpstr>
      <vt:lpstr>Times New Roman</vt:lpstr>
      <vt:lpstr>迷你简汉真广标</vt:lpstr>
      <vt:lpstr>Office 主题​​</vt:lpstr>
      <vt:lpstr>1_Office Theme</vt:lpstr>
      <vt:lpstr>2_Office Theme</vt:lpstr>
      <vt:lpstr>3_Office Theme</vt:lpstr>
      <vt:lpstr>4_Office Theme</vt:lpstr>
      <vt:lpstr>5_Office Theme</vt:lpstr>
      <vt:lpstr>6_Office Theme</vt:lpstr>
      <vt:lpstr>7_Office Theme</vt:lpstr>
      <vt:lpstr>8_Office Theme</vt:lpstr>
      <vt:lpstr>Office Theme</vt:lpstr>
      <vt:lpstr>10_Office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卡通儿童教育通用PPT模板</dc:title>
  <dc:creator>lzj</dc:creator>
  <cp:lastModifiedBy>Nguyễn Thu Hường</cp:lastModifiedBy>
  <cp:revision>3198</cp:revision>
  <dcterms:created xsi:type="dcterms:W3CDTF">2015-12-01T09:06:39Z</dcterms:created>
  <dcterms:modified xsi:type="dcterms:W3CDTF">2023-08-11T14:46:23Z</dcterms:modified>
</cp:coreProperties>
</file>