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92" autoAdjust="0"/>
  </p:normalViewPr>
  <p:slideViewPr>
    <p:cSldViewPr snapToGrid="0">
      <p:cViewPr varScale="1">
        <p:scale>
          <a:sx n="66" d="100"/>
          <a:sy n="66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48B2-2A44-4C55-B08B-724228FEBB7B}" type="datetimeFigureOut">
              <a:rPr lang="xh-ZA" smtClean="0"/>
              <a:t>2021-11-28</a:t>
            </a:fld>
            <a:endParaRPr lang="xh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h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03AD-73CA-46EA-A6C3-1EC1F0D2CA05}" type="slidenum">
              <a:rPr lang="xh-ZA" smtClean="0"/>
              <a:t>‹#›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5996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h-ZA"/>
              <a:t>https://quizizz.com/admin/presentation/619f9e3293ce46001d85de1d/start                                  quizzi.com.join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203AD-73CA-46EA-A6C3-1EC1F0D2CA05}" type="slidenum">
              <a:rPr lang="xh-ZA" smtClean="0"/>
              <a:t>6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266494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203AD-73CA-46EA-A6C3-1EC1F0D2CA05}" type="slidenum">
              <a:rPr lang="xh-ZA" smtClean="0"/>
              <a:t>7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43599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h-ZA" dirty="0"/>
              <a:t>https://quizizz.com/admin/quiz/619f9776b8ef73001d4430f3/team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203AD-73CA-46EA-A6C3-1EC1F0D2CA05}" type="slidenum">
              <a:rPr lang="xh-ZA" smtClean="0"/>
              <a:t>14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42403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5" y="835974"/>
            <a:ext cx="1148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23. TỔ CHỨC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28F09-4B0C-4AD4-89A2-4EFF663C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1576578"/>
            <a:ext cx="10448144" cy="4644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D8DDF-DF41-477A-BDB2-397A5EF9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95" y="0"/>
            <a:ext cx="6303810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09687-FCD5-438F-9C42-E5D79CDCE3AD}"/>
              </a:ext>
            </a:extLst>
          </p:cNvPr>
          <p:cNvSpPr txBox="1"/>
          <p:nvPr/>
        </p:nvSpPr>
        <p:spPr>
          <a:xfrm>
            <a:off x="14990" y="65317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1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05034E-7644-447C-AF7C-F3C344D8E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7" t="10987" r="31131" b="1934"/>
          <a:stretch/>
        </p:blipFill>
        <p:spPr>
          <a:xfrm>
            <a:off x="0" y="1378216"/>
            <a:ext cx="6096000" cy="4847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42FE8A-FBEA-4FFC-A500-52F861966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866"/>
          <a:stretch/>
        </p:blipFill>
        <p:spPr>
          <a:xfrm>
            <a:off x="6317395" y="1378216"/>
            <a:ext cx="5874605" cy="48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23: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43" t="429" r="6190" b="-429"/>
          <a:stretch/>
        </p:blipFill>
        <p:spPr>
          <a:xfrm>
            <a:off x="84840" y="1128339"/>
            <a:ext cx="12107160" cy="568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7649" y="2388325"/>
            <a:ext cx="496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0628" y="2397948"/>
            <a:ext cx="4453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834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87A39F-8F33-465D-83FE-8CC60B67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175004"/>
            <a:ext cx="11452485" cy="55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543</Words>
  <Application>Microsoft Office PowerPoint</Application>
  <PresentationFormat>Widescreen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TUYẾT NGUYỄN THỊ</cp:lastModifiedBy>
  <cp:revision>45</cp:revision>
  <dcterms:created xsi:type="dcterms:W3CDTF">2021-04-27T07:19:15Z</dcterms:created>
  <dcterms:modified xsi:type="dcterms:W3CDTF">2021-11-28T13:09:13Z</dcterms:modified>
</cp:coreProperties>
</file>