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media/audio4.wav" ContentType="audio/wav"/>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0" r:id="rId3"/>
    <p:sldId id="269" r:id="rId4"/>
    <p:sldId id="258" r:id="rId5"/>
    <p:sldId id="313" r:id="rId6"/>
    <p:sldId id="311" r:id="rId7"/>
    <p:sldId id="479" r:id="rId8"/>
    <p:sldId id="304" r:id="rId9"/>
    <p:sldId id="476" r:id="rId10"/>
    <p:sldId id="475" r:id="rId11"/>
    <p:sldId id="302" r:id="rId12"/>
    <p:sldId id="267" r:id="rId13"/>
    <p:sldId id="473" r:id="rId14"/>
    <p:sldId id="460" r:id="rId15"/>
    <p:sldId id="477" r:id="rId16"/>
    <p:sldId id="461" r:id="rId17"/>
    <p:sldId id="478" r:id="rId18"/>
    <p:sldId id="462" r:id="rId19"/>
    <p:sldId id="464" r:id="rId20"/>
    <p:sldId id="3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FB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3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9E9D9-0A4E-48F2-8EC2-AF9809706781}" type="datetimeFigureOut">
              <a:rPr lang="en-SG" smtClean="0"/>
              <a:t>18/11/2021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5A275-ECBC-4A54-AA3B-71A70F10B506}" type="slidenum">
              <a:rPr lang="en-SG" smtClean="0"/>
              <a:t>‹#›</a:t>
            </a:fld>
            <a:endParaRPr lang="en-SG"/>
          </a:p>
        </p:txBody>
      </p:sp>
    </p:spTree>
    <p:extLst>
      <p:ext uri="{BB962C8B-B14F-4D97-AF65-F5344CB8AC3E}">
        <p14:creationId xmlns:p14="http://schemas.microsoft.com/office/powerpoint/2010/main" val="236854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C11D-A1C6-4DF2-9BA2-282487ADD9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F976EDC-EC30-4082-AD7C-E6D83F466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8E25659-6042-4E47-9338-13CC2446D596}"/>
              </a:ext>
            </a:extLst>
          </p:cNvPr>
          <p:cNvSpPr>
            <a:spLocks noGrp="1"/>
          </p:cNvSpPr>
          <p:nvPr>
            <p:ph type="dt" sz="half" idx="10"/>
          </p:nvPr>
        </p:nvSpPr>
        <p:spPr/>
        <p:txBody>
          <a:bodyPr/>
          <a:lstStyle/>
          <a:p>
            <a:fld id="{DC39C81C-C8D4-4FD3-AE20-D8982E16F603}" type="datetimeFigureOut">
              <a:rPr lang="en-SG" smtClean="0"/>
              <a:t>18/11/2021</a:t>
            </a:fld>
            <a:endParaRPr lang="en-SG"/>
          </a:p>
        </p:txBody>
      </p:sp>
      <p:sp>
        <p:nvSpPr>
          <p:cNvPr id="5" name="Footer Placeholder 4">
            <a:extLst>
              <a:ext uri="{FF2B5EF4-FFF2-40B4-BE49-F238E27FC236}">
                <a16:creationId xmlns:a16="http://schemas.microsoft.com/office/drawing/2014/main" id="{ED3EA529-3B50-42C9-B0CA-4118FC42D0A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72B8B33-81E6-4134-BC77-13A192C61A3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5664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CB52A74-9F16-4B00-93D6-DE1C1A545C5B}"/>
              </a:ext>
            </a:extLst>
          </p:cNvPr>
          <p:cNvSpPr>
            <a:spLocks noGrp="1"/>
          </p:cNvSpPr>
          <p:nvPr>
            <p:ph type="dt" sz="half" idx="10"/>
          </p:nvPr>
        </p:nvSpPr>
        <p:spPr/>
        <p:txBody>
          <a:bodyPr/>
          <a:lstStyle/>
          <a:p>
            <a:fld id="{DC39C81C-C8D4-4FD3-AE20-D8982E16F603}" type="datetimeFigureOut">
              <a:rPr lang="en-SG" smtClean="0"/>
              <a:t>18/11/2021</a:t>
            </a:fld>
            <a:endParaRPr lang="en-SG"/>
          </a:p>
        </p:txBody>
      </p:sp>
      <p:sp>
        <p:nvSpPr>
          <p:cNvPr id="5" name="Footer Placeholder 4">
            <a:extLst>
              <a:ext uri="{FF2B5EF4-FFF2-40B4-BE49-F238E27FC236}">
                <a16:creationId xmlns:a16="http://schemas.microsoft.com/office/drawing/2014/main" id="{F4EB59FA-5CD5-4E7A-887B-33C8B7E8EBB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89522CC-AF19-4E3A-A384-C0B4F63314D3}"/>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257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71DB8-46E8-45F0-8642-651BDF670A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810212E-4C0A-4ADF-B4E1-73A8FDF7A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69967FE-DAA0-4321-ADD4-5E5D05A2733C}"/>
              </a:ext>
            </a:extLst>
          </p:cNvPr>
          <p:cNvSpPr>
            <a:spLocks noGrp="1"/>
          </p:cNvSpPr>
          <p:nvPr>
            <p:ph type="dt" sz="half" idx="10"/>
          </p:nvPr>
        </p:nvSpPr>
        <p:spPr/>
        <p:txBody>
          <a:bodyPr/>
          <a:lstStyle/>
          <a:p>
            <a:fld id="{DC39C81C-C8D4-4FD3-AE20-D8982E16F603}" type="datetimeFigureOut">
              <a:rPr lang="en-SG" smtClean="0"/>
              <a:t>18/11/2021</a:t>
            </a:fld>
            <a:endParaRPr lang="en-SG"/>
          </a:p>
        </p:txBody>
      </p:sp>
      <p:sp>
        <p:nvSpPr>
          <p:cNvPr id="5" name="Footer Placeholder 4">
            <a:extLst>
              <a:ext uri="{FF2B5EF4-FFF2-40B4-BE49-F238E27FC236}">
                <a16:creationId xmlns:a16="http://schemas.microsoft.com/office/drawing/2014/main" id="{9921D30C-F2C7-47BA-AE72-2067BAA7087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6844AA7-72AF-4F43-878E-C599B27B061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89467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0168" y="609600"/>
            <a:ext cx="10773833"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id="{4D8860BC-4766-45BB-891A-098D8E3DAFED}"/>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6B1CBE5B-5DA4-4487-9290-3E1CE5C29483}"/>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C77C75F1-CB9E-407E-94C5-B4717E74F2E7}"/>
              </a:ext>
            </a:extLst>
          </p:cNvPr>
          <p:cNvSpPr>
            <a:spLocks noGrp="1"/>
          </p:cNvSpPr>
          <p:nvPr>
            <p:ph type="sldNum" sz="quarter" idx="12"/>
          </p:nvPr>
        </p:nvSpPr>
        <p:spPr/>
        <p:txBody>
          <a:bodyPr/>
          <a:lstStyle>
            <a:lvl2pPr lvl="1">
              <a:defRPr smtClean="0"/>
            </a:lvl2pPr>
          </a:lstStyle>
          <a:p>
            <a:pPr lvl="1">
              <a:defRPr/>
            </a:pPr>
            <a:fld id="{1AA2C224-5489-45F2-A181-86FF6404FE56}" type="slidenum">
              <a:rPr lang="ar-SA" altLang="en-US"/>
              <a:pPr lvl="1">
                <a:defRPr/>
              </a:pPr>
              <a:t>‹#›</a:t>
            </a:fld>
            <a:endParaRPr lang="en-US" altLang="en-US">
              <a:latin typeface="+mn-lt"/>
            </a:endParaRPr>
          </a:p>
        </p:txBody>
      </p:sp>
    </p:spTree>
    <p:extLst>
      <p:ext uri="{BB962C8B-B14F-4D97-AF65-F5344CB8AC3E}">
        <p14:creationId xmlns:p14="http://schemas.microsoft.com/office/powerpoint/2010/main" val="302837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BC5E3CC-2DA8-4A2A-8A1C-094DBA613418}"/>
              </a:ext>
            </a:extLst>
          </p:cNvPr>
          <p:cNvSpPr>
            <a:spLocks noGrp="1"/>
          </p:cNvSpPr>
          <p:nvPr>
            <p:ph type="dt" sz="half" idx="10"/>
          </p:nvPr>
        </p:nvSpPr>
        <p:spPr/>
        <p:txBody>
          <a:bodyPr/>
          <a:lstStyle/>
          <a:p>
            <a:fld id="{DC39C81C-C8D4-4FD3-AE20-D8982E16F603}" type="datetimeFigureOut">
              <a:rPr lang="en-SG" smtClean="0"/>
              <a:t>18/11/2021</a:t>
            </a:fld>
            <a:endParaRPr lang="en-SG"/>
          </a:p>
        </p:txBody>
      </p:sp>
      <p:sp>
        <p:nvSpPr>
          <p:cNvPr id="5" name="Footer Placeholder 4">
            <a:extLst>
              <a:ext uri="{FF2B5EF4-FFF2-40B4-BE49-F238E27FC236}">
                <a16:creationId xmlns:a16="http://schemas.microsoft.com/office/drawing/2014/main" id="{0ABCC0AC-0A06-400C-99D9-1E2C71FC2B1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F2E9E6C-662A-4A0C-9019-2535C75A5FA5}"/>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94016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47E5-118D-429C-94D5-213AE552D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5455A152-EB51-48BB-884B-CB65F1037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699DBF-2B30-4C37-88C9-D4E48018B6AC}"/>
              </a:ext>
            </a:extLst>
          </p:cNvPr>
          <p:cNvSpPr>
            <a:spLocks noGrp="1"/>
          </p:cNvSpPr>
          <p:nvPr>
            <p:ph type="dt" sz="half" idx="10"/>
          </p:nvPr>
        </p:nvSpPr>
        <p:spPr/>
        <p:txBody>
          <a:bodyPr/>
          <a:lstStyle/>
          <a:p>
            <a:fld id="{DC39C81C-C8D4-4FD3-AE20-D8982E16F603}" type="datetimeFigureOut">
              <a:rPr lang="en-SG" smtClean="0"/>
              <a:t>18/11/2021</a:t>
            </a:fld>
            <a:endParaRPr lang="en-SG"/>
          </a:p>
        </p:txBody>
      </p:sp>
      <p:sp>
        <p:nvSpPr>
          <p:cNvPr id="5" name="Footer Placeholder 4">
            <a:extLst>
              <a:ext uri="{FF2B5EF4-FFF2-40B4-BE49-F238E27FC236}">
                <a16:creationId xmlns:a16="http://schemas.microsoft.com/office/drawing/2014/main" id="{349DE12F-C914-4387-ACD4-D9920B14A82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B1E8B64-1327-405C-9C03-44CB3ABEE4E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12899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3DE2FB9-384B-45E8-A747-E4645CE03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E966ABA8-0592-48F9-92C3-4F8002BA18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DE200410-EA30-4026-979D-AEAD759732F2}"/>
              </a:ext>
            </a:extLst>
          </p:cNvPr>
          <p:cNvSpPr>
            <a:spLocks noGrp="1"/>
          </p:cNvSpPr>
          <p:nvPr>
            <p:ph type="dt" sz="half" idx="10"/>
          </p:nvPr>
        </p:nvSpPr>
        <p:spPr/>
        <p:txBody>
          <a:bodyPr/>
          <a:lstStyle/>
          <a:p>
            <a:fld id="{DC39C81C-C8D4-4FD3-AE20-D8982E16F603}" type="datetimeFigureOut">
              <a:rPr lang="en-SG" smtClean="0"/>
              <a:t>18/11/2021</a:t>
            </a:fld>
            <a:endParaRPr lang="en-SG"/>
          </a:p>
        </p:txBody>
      </p:sp>
      <p:sp>
        <p:nvSpPr>
          <p:cNvPr id="6" name="Footer Placeholder 5">
            <a:extLst>
              <a:ext uri="{FF2B5EF4-FFF2-40B4-BE49-F238E27FC236}">
                <a16:creationId xmlns:a16="http://schemas.microsoft.com/office/drawing/2014/main" id="{7B199905-056A-402C-9A9B-A12E5B65178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DBC7640-5800-49A7-A3E2-C8BE09F4EF1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1693247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5104-CDB6-4E6E-8685-11BA02ECD68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85CA8C-13A0-47C5-8C73-46C644996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E1E92-2523-439E-BFF0-58745E608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36171AF0-7BA6-4005-86DA-2606B208F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51312-0B85-431A-AD99-7038EB728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2C286F0-5DDB-4D83-A61C-F7AE70B1E418}"/>
              </a:ext>
            </a:extLst>
          </p:cNvPr>
          <p:cNvSpPr>
            <a:spLocks noGrp="1"/>
          </p:cNvSpPr>
          <p:nvPr>
            <p:ph type="dt" sz="half" idx="10"/>
          </p:nvPr>
        </p:nvSpPr>
        <p:spPr/>
        <p:txBody>
          <a:bodyPr/>
          <a:lstStyle/>
          <a:p>
            <a:fld id="{DC39C81C-C8D4-4FD3-AE20-D8982E16F603}" type="datetimeFigureOut">
              <a:rPr lang="en-SG" smtClean="0"/>
              <a:t>18/11/2021</a:t>
            </a:fld>
            <a:endParaRPr lang="en-SG"/>
          </a:p>
        </p:txBody>
      </p:sp>
      <p:sp>
        <p:nvSpPr>
          <p:cNvPr id="8" name="Footer Placeholder 7">
            <a:extLst>
              <a:ext uri="{FF2B5EF4-FFF2-40B4-BE49-F238E27FC236}">
                <a16:creationId xmlns:a16="http://schemas.microsoft.com/office/drawing/2014/main" id="{A345AB91-48C8-46B7-A3CD-D5873C2785F7}"/>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E9012264-FA59-4024-9987-A5668539574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76872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BEF46EB-29DB-4953-84C7-84A80B6189F9}"/>
              </a:ext>
            </a:extLst>
          </p:cNvPr>
          <p:cNvSpPr>
            <a:spLocks noGrp="1"/>
          </p:cNvSpPr>
          <p:nvPr>
            <p:ph type="dt" sz="half" idx="10"/>
          </p:nvPr>
        </p:nvSpPr>
        <p:spPr/>
        <p:txBody>
          <a:bodyPr/>
          <a:lstStyle/>
          <a:p>
            <a:fld id="{DC39C81C-C8D4-4FD3-AE20-D8982E16F603}" type="datetimeFigureOut">
              <a:rPr lang="en-SG" smtClean="0"/>
              <a:t>18/11/2021</a:t>
            </a:fld>
            <a:endParaRPr lang="en-SG"/>
          </a:p>
        </p:txBody>
      </p:sp>
      <p:sp>
        <p:nvSpPr>
          <p:cNvPr id="4" name="Footer Placeholder 3">
            <a:extLst>
              <a:ext uri="{FF2B5EF4-FFF2-40B4-BE49-F238E27FC236}">
                <a16:creationId xmlns:a16="http://schemas.microsoft.com/office/drawing/2014/main" id="{526C239B-1671-484B-9F10-B8F6CA6EE2D2}"/>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5171040B-8ADE-49C2-A0BA-9EF4C0848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37083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18/11/2021</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8169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474F-9B20-49C9-91BC-F0A6660C1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1CE0159-0138-49CC-82C0-E5047451C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7BCB8A9-82AA-465F-80D2-71EB72239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25500-EE04-45B6-9E34-A762E7AA3C5E}"/>
              </a:ext>
            </a:extLst>
          </p:cNvPr>
          <p:cNvSpPr>
            <a:spLocks noGrp="1"/>
          </p:cNvSpPr>
          <p:nvPr>
            <p:ph type="dt" sz="half" idx="10"/>
          </p:nvPr>
        </p:nvSpPr>
        <p:spPr/>
        <p:txBody>
          <a:bodyPr/>
          <a:lstStyle/>
          <a:p>
            <a:fld id="{DC39C81C-C8D4-4FD3-AE20-D8982E16F603}" type="datetimeFigureOut">
              <a:rPr lang="en-SG" smtClean="0"/>
              <a:t>18/11/2021</a:t>
            </a:fld>
            <a:endParaRPr lang="en-SG"/>
          </a:p>
        </p:txBody>
      </p:sp>
      <p:sp>
        <p:nvSpPr>
          <p:cNvPr id="6" name="Footer Placeholder 5">
            <a:extLst>
              <a:ext uri="{FF2B5EF4-FFF2-40B4-BE49-F238E27FC236}">
                <a16:creationId xmlns:a16="http://schemas.microsoft.com/office/drawing/2014/main" id="{04AB7B26-7655-41F9-A7AA-83E775BAFA8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E182158-5E97-40E5-B6A6-8259672976E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116594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7AC7-592A-427E-B050-C5C0D555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8B0E642-5F23-4C54-842D-A192E7C28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03AA397-C74E-4B30-87B2-7B66F6CA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2039F5-D36D-40F0-BD59-7DD816E74DC0}"/>
              </a:ext>
            </a:extLst>
          </p:cNvPr>
          <p:cNvSpPr>
            <a:spLocks noGrp="1"/>
          </p:cNvSpPr>
          <p:nvPr>
            <p:ph type="dt" sz="half" idx="10"/>
          </p:nvPr>
        </p:nvSpPr>
        <p:spPr/>
        <p:txBody>
          <a:bodyPr/>
          <a:lstStyle/>
          <a:p>
            <a:fld id="{DC39C81C-C8D4-4FD3-AE20-D8982E16F603}" type="datetimeFigureOut">
              <a:rPr lang="en-SG" smtClean="0"/>
              <a:t>18/11/2021</a:t>
            </a:fld>
            <a:endParaRPr lang="en-SG"/>
          </a:p>
        </p:txBody>
      </p:sp>
      <p:sp>
        <p:nvSpPr>
          <p:cNvPr id="6" name="Footer Placeholder 5">
            <a:extLst>
              <a:ext uri="{FF2B5EF4-FFF2-40B4-BE49-F238E27FC236}">
                <a16:creationId xmlns:a16="http://schemas.microsoft.com/office/drawing/2014/main" id="{64273D5F-B6AF-40E7-8700-0020DBBF2AD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BE48F90-53AE-4F98-804D-ABD4D9E43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03998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1C15C4-442A-4658-B4F5-E9751AD00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21C3DCD-FA3C-4440-B07E-7A44DD7D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98C1756-6AA0-48D5-81F6-F9C3DB064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C81C-C8D4-4FD3-AE20-D8982E16F603}" type="datetimeFigureOut">
              <a:rPr lang="en-SG" smtClean="0"/>
              <a:t>18/11/2021</a:t>
            </a:fld>
            <a:endParaRPr lang="en-SG"/>
          </a:p>
        </p:txBody>
      </p:sp>
      <p:sp>
        <p:nvSpPr>
          <p:cNvPr id="5" name="Footer Placeholder 4">
            <a:extLst>
              <a:ext uri="{FF2B5EF4-FFF2-40B4-BE49-F238E27FC236}">
                <a16:creationId xmlns:a16="http://schemas.microsoft.com/office/drawing/2014/main" id="{4E814430-E681-499C-801A-92667B46B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94312788-EC8B-4009-938E-089F66A8B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8FF0-2509-4E5B-8B02-0E0F106380D5}" type="slidenum">
              <a:rPr lang="en-SG" smtClean="0"/>
              <a:t>‹#›</a:t>
            </a:fld>
            <a:endParaRPr lang="en-SG"/>
          </a:p>
        </p:txBody>
      </p:sp>
    </p:spTree>
    <p:extLst>
      <p:ext uri="{BB962C8B-B14F-4D97-AF65-F5344CB8AC3E}">
        <p14:creationId xmlns:p14="http://schemas.microsoft.com/office/powerpoint/2010/main" val="73575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slide" Target="slide18.xml"/><Relationship Id="rId12" Type="http://schemas.openxmlformats.org/officeDocument/2006/relationships/slide" Target="slide20.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slide" Target="slide13.xml"/><Relationship Id="rId11" Type="http://schemas.openxmlformats.org/officeDocument/2006/relationships/slide" Target="slide19.xml"/><Relationship Id="rId5" Type="http://schemas.openxmlformats.org/officeDocument/2006/relationships/slide" Target="slide14.xml"/><Relationship Id="rId10" Type="http://schemas.openxmlformats.org/officeDocument/2006/relationships/slide" Target="slide15.xml"/><Relationship Id="rId4" Type="http://schemas.openxmlformats.org/officeDocument/2006/relationships/image" Target="../media/image20.png"/><Relationship Id="rId9"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microsoft.com/office/2007/relationships/hdphoto" Target="../media/hdphoto3.wdp"/><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image" Target="../media/image27.png"/><Relationship Id="rId2" Type="http://schemas.microsoft.com/office/2007/relationships/media" Target="../media/media6.wav"/><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23" Type="http://schemas.openxmlformats.org/officeDocument/2006/relationships/audio" Target="NULL"/><Relationship Id="rId10" Type="http://schemas.openxmlformats.org/officeDocument/2006/relationships/audio" Target="../media/audio4.wav"/><Relationship Id="rId19" Type="http://schemas.openxmlformats.org/officeDocument/2006/relationships/slide" Target="slide11.xml"/><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slide" Target="slide11.xml"/><Relationship Id="rId18" Type="http://schemas.openxmlformats.org/officeDocument/2006/relationships/image" Target="../media/image26.png"/><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notesSlide" Target="../notesSlides/notesSlide1.xml"/><Relationship Id="rId12" Type="http://schemas.openxmlformats.org/officeDocument/2006/relationships/image" Target="../media/image21.png"/><Relationship Id="rId17" Type="http://schemas.openxmlformats.org/officeDocument/2006/relationships/image" Target="../media/image25.png"/><Relationship Id="rId2" Type="http://schemas.microsoft.com/office/2007/relationships/media" Target="../media/media6.wav"/><Relationship Id="rId16" Type="http://schemas.openxmlformats.org/officeDocument/2006/relationships/image" Target="../media/image24.jpeg"/><Relationship Id="rId20" Type="http://schemas.openxmlformats.org/officeDocument/2006/relationships/image" Target="../media/image28.png"/><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3.emf"/><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image" Target="../media/image30.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openxmlformats.org/officeDocument/2006/relationships/slide" Target="slide11.xml"/><Relationship Id="rId3" Type="http://schemas.openxmlformats.org/officeDocument/2006/relationships/audio" Target="../media/media6.wav"/><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image" Target="../media/image31.png"/><Relationship Id="rId2" Type="http://schemas.microsoft.com/office/2007/relationships/media" Target="../media/media6.wav"/><Relationship Id="rId16" Type="http://schemas.openxmlformats.org/officeDocument/2006/relationships/image" Target="../media/image26.png"/><Relationship Id="rId20" Type="http://schemas.openxmlformats.org/officeDocument/2006/relationships/image" Target="../media/image29.svg"/><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10" Type="http://schemas.openxmlformats.org/officeDocument/2006/relationships/audio" Target="../media/audio4.wav"/><Relationship Id="rId19" Type="http://schemas.openxmlformats.org/officeDocument/2006/relationships/image" Target="../media/image28.pn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 Id="rId22" Type="http://schemas.openxmlformats.org/officeDocument/2006/relationships/audio" Target="NULL"/></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image" Target="../media/image32.png"/><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notesSlide" Target="../notesSlides/notesSlide2.xml"/><Relationship Id="rId12" Type="http://schemas.openxmlformats.org/officeDocument/2006/relationships/image" Target="../media/image21.png"/><Relationship Id="rId17" Type="http://schemas.openxmlformats.org/officeDocument/2006/relationships/image" Target="../media/image26.png"/><Relationship Id="rId2" Type="http://schemas.microsoft.com/office/2007/relationships/media" Target="../media/media6.wav"/><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4.jpeg"/><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slide" Target="slide11.xml"/><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3.emf"/></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openxmlformats.org/officeDocument/2006/relationships/image" Target="../media/image28.png"/><Relationship Id="rId3" Type="http://schemas.openxmlformats.org/officeDocument/2006/relationships/audio" Target="../media/media6.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slide" Target="slide11.xml"/><Relationship Id="rId2" Type="http://schemas.microsoft.com/office/2007/relationships/media" Target="../media/media6.wav"/><Relationship Id="rId16" Type="http://schemas.openxmlformats.org/officeDocument/2006/relationships/image" Target="../media/image26.png"/><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openxmlformats.org/officeDocument/2006/relationships/image" Target="../media/image28.png"/><Relationship Id="rId3" Type="http://schemas.openxmlformats.org/officeDocument/2006/relationships/audio" Target="../media/media6.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slide" Target="slide11.xml"/><Relationship Id="rId2" Type="http://schemas.microsoft.com/office/2007/relationships/media" Target="../media/media6.wav"/><Relationship Id="rId16" Type="http://schemas.openxmlformats.org/officeDocument/2006/relationships/image" Target="../media/image26.png"/><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audio" Target="../media/media6.wav"/><Relationship Id="rId7" Type="http://schemas.openxmlformats.org/officeDocument/2006/relationships/notesSlide" Target="../notesSlides/notesSlide3.xml"/><Relationship Id="rId12" Type="http://schemas.openxmlformats.org/officeDocument/2006/relationships/image" Target="../media/image21.png"/><Relationship Id="rId17" Type="http://schemas.openxmlformats.org/officeDocument/2006/relationships/image" Target="../media/image25.png"/><Relationship Id="rId2" Type="http://schemas.microsoft.com/office/2007/relationships/media" Target="../media/media6.wav"/><Relationship Id="rId16" Type="http://schemas.openxmlformats.org/officeDocument/2006/relationships/image" Target="../media/image24.jpeg"/><Relationship Id="rId20" Type="http://schemas.openxmlformats.org/officeDocument/2006/relationships/image" Target="../media/image29.svg"/><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3.emf"/><Relationship Id="rId10" Type="http://schemas.openxmlformats.org/officeDocument/2006/relationships/audio" Target="../media/audio3.wav"/><Relationship Id="rId19" Type="http://schemas.openxmlformats.org/officeDocument/2006/relationships/image" Target="../media/image28.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slide" Target="slide11.xml"/><Relationship Id="rId22" Type="http://schemas.openxmlformats.org/officeDocument/2006/relationships/audio" Target="NULL"/></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slide" Target="slide11.xml"/><Relationship Id="rId3" Type="http://schemas.openxmlformats.org/officeDocument/2006/relationships/audio" Target="../media/media6.wav"/><Relationship Id="rId7" Type="http://schemas.openxmlformats.org/officeDocument/2006/relationships/notesSlide" Target="../notesSlides/notesSlide4.xml"/><Relationship Id="rId12" Type="http://schemas.openxmlformats.org/officeDocument/2006/relationships/image" Target="../media/image21.png"/><Relationship Id="rId17" Type="http://schemas.openxmlformats.org/officeDocument/2006/relationships/image" Target="../media/image26.png"/><Relationship Id="rId2" Type="http://schemas.microsoft.com/office/2007/relationships/media" Target="../media/media6.wav"/><Relationship Id="rId16" Type="http://schemas.openxmlformats.org/officeDocument/2006/relationships/image" Target="../media/image25.png"/><Relationship Id="rId20" Type="http://schemas.openxmlformats.org/officeDocument/2006/relationships/image" Target="../media/image29.svg"/><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4.jpeg"/><Relationship Id="rId10" Type="http://schemas.openxmlformats.org/officeDocument/2006/relationships/audio" Target="../media/audio3.wav"/><Relationship Id="rId19" Type="http://schemas.openxmlformats.org/officeDocument/2006/relationships/image" Target="../media/image28.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3.emf"/><Relationship Id="rId22" Type="http://schemas.openxmlformats.org/officeDocument/2006/relationships/audio" Target="NUL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B9ECE-1C43-49CB-B57F-604EF91176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4667" l="0" r="98800">
                        <a14:foregroundMark x1="68300" y1="25667" x2="80500" y2="51667"/>
                        <a14:foregroundMark x1="86600" y1="29000" x2="98400" y2="31000"/>
                        <a14:backgroundMark x1="77000" y1="36667" x2="77000" y2="36667"/>
                        <a14:backgroundMark x1="2300" y1="91000" x2="17600" y2="40333"/>
                      </a14:backgroundRemoval>
                    </a14:imgEffect>
                  </a14:imgLayer>
                </a14:imgProps>
              </a:ext>
              <a:ext uri="{28A0092B-C50C-407E-A947-70E740481C1C}">
                <a14:useLocalDpi xmlns:a14="http://schemas.microsoft.com/office/drawing/2010/main" val="0"/>
              </a:ext>
            </a:extLst>
          </a:blip>
          <a:stretch>
            <a:fillRect/>
          </a:stretch>
        </p:blipFill>
        <p:spPr>
          <a:xfrm>
            <a:off x="-246308" y="394911"/>
            <a:ext cx="12192000" cy="3034089"/>
          </a:xfrm>
          <a:prstGeom prst="rect">
            <a:avLst/>
          </a:prstGeom>
        </p:spPr>
      </p:pic>
      <p:sp>
        <p:nvSpPr>
          <p:cNvPr id="9" name="TextBox 8">
            <a:extLst>
              <a:ext uri="{FF2B5EF4-FFF2-40B4-BE49-F238E27FC236}">
                <a16:creationId xmlns:a16="http://schemas.microsoft.com/office/drawing/2014/main" id="{CFAAB9F8-C917-4A7C-8DE3-97529209408A}"/>
              </a:ext>
            </a:extLst>
          </p:cNvPr>
          <p:cNvSpPr txBox="1"/>
          <p:nvPr/>
        </p:nvSpPr>
        <p:spPr>
          <a:xfrm>
            <a:off x="246308" y="2212141"/>
            <a:ext cx="11109948" cy="3785652"/>
          </a:xfrm>
          <a:prstGeom prst="rect">
            <a:avLst/>
          </a:prstGeom>
          <a:noFill/>
        </p:spPr>
        <p:txBody>
          <a:bodyPr wrap="square" rtlCol="0">
            <a:spAutoFit/>
          </a:bodyPr>
          <a:lstStyle/>
          <a:p>
            <a:pPr algn="ctr"/>
            <a:r>
              <a:rPr lang="en-US" sz="9600" dirty="0" err="1">
                <a:latin typeface="Cambria" panose="02040503050406030204" pitchFamily="18" charset="0"/>
                <a:ea typeface="Cambria" panose="02040503050406030204" pitchFamily="18" charset="0"/>
              </a:rPr>
              <a:t>Bài</a:t>
            </a:r>
            <a:r>
              <a:rPr lang="en-US" sz="9600" dirty="0">
                <a:latin typeface="Cambria" panose="02040503050406030204" pitchFamily="18" charset="0"/>
                <a:ea typeface="Cambria" panose="02040503050406030204" pitchFamily="18" charset="0"/>
              </a:rPr>
              <a:t> 3</a:t>
            </a:r>
          </a:p>
          <a:p>
            <a:pPr algn="ctr"/>
            <a:r>
              <a:rPr lang="en-US" sz="7200" b="1" dirty="0">
                <a:latin typeface="Cambria" panose="02040503050406030204" pitchFamily="18" charset="0"/>
                <a:ea typeface="Cambria" panose="02040503050406030204" pitchFamily="18" charset="0"/>
              </a:rPr>
              <a:t>SỰ LỚN LÊN VÀ SINH SẢN CỦA TẾ BÀO</a:t>
            </a:r>
            <a:endParaRPr lang="en-US" sz="8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1883382"/>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C58C1AF-81FA-4093-8989-207D422E942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6578" r="6524" b="3"/>
          <a:stretch/>
        </p:blipFill>
        <p:spPr>
          <a:xfrm>
            <a:off x="81281" y="380281"/>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 name="TextBox 3">
            <a:extLst>
              <a:ext uri="{FF2B5EF4-FFF2-40B4-BE49-F238E27FC236}">
                <a16:creationId xmlns:a16="http://schemas.microsoft.com/office/drawing/2014/main" id="{A6E9A759-E2EB-4555-9C8B-42C89547F0BD}"/>
              </a:ext>
            </a:extLst>
          </p:cNvPr>
          <p:cNvSpPr txBox="1"/>
          <p:nvPr/>
        </p:nvSpPr>
        <p:spPr>
          <a:xfrm>
            <a:off x="5608320" y="2319950"/>
            <a:ext cx="6096000" cy="3444276"/>
          </a:xfrm>
          <a:prstGeom prst="rect">
            <a:avLst/>
          </a:prstGeom>
          <a:noFill/>
        </p:spPr>
        <p:txBody>
          <a:bodyPr wrap="square">
            <a:spAutoFit/>
          </a:bodyPr>
          <a:lstStyle/>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Mỗi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1 </a:t>
            </a:r>
            <a:r>
              <a:rPr lang="en-US" sz="3200" dirty="0" err="1">
                <a:solidFill>
                  <a:srgbClr val="000000"/>
                </a:solidFill>
                <a:effectLst/>
                <a:latin typeface="Times New Roman" panose="02020603050405020304" pitchFamily="18" charset="0"/>
                <a:ea typeface="Calibri" panose="020F0502020204030204" pitchFamily="34" charset="0"/>
              </a:rPr>
              <a:t>bảng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ghi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đúng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mỗi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câu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trong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vòng</a:t>
            </a:r>
            <a:r>
              <a:rPr lang="en-US" sz="3200" dirty="0">
                <a:solidFill>
                  <a:srgbClr val="000000"/>
                </a:solidFill>
                <a:effectLst/>
                <a:latin typeface="Times New Roman" panose="02020603050405020304" pitchFamily="18" charset="0"/>
                <a:ea typeface="Calibri" panose="020F0502020204030204" pitchFamily="34" charset="0"/>
              </a:rPr>
              <a:t> 5 </a:t>
            </a:r>
            <a:r>
              <a:rPr lang="en-US" sz="3200" dirty="0" err="1">
                <a:solidFill>
                  <a:srgbClr val="000000"/>
                </a:solidFill>
                <a:effectLst/>
                <a:latin typeface="Times New Roman" panose="02020603050405020304" pitchFamily="18" charset="0"/>
                <a:ea typeface="Calibri" panose="020F0502020204030204" pitchFamily="34" charset="0"/>
              </a:rPr>
              <a:t>giây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suy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nghĩ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nào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sai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loại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danh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thành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cổ</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41CBFC4F-4C3B-48D8-B4A4-C75720402EDF}"/>
              </a:ext>
            </a:extLst>
          </p:cNvPr>
          <p:cNvSpPr txBox="1"/>
          <p:nvPr/>
        </p:nvSpPr>
        <p:spPr>
          <a:xfrm>
            <a:off x="6207760" y="1280519"/>
            <a:ext cx="6096000" cy="678327"/>
          </a:xfrm>
          <a:prstGeom prst="rect">
            <a:avLst/>
          </a:prstGeom>
          <a:noFill/>
        </p:spPr>
        <p:txBody>
          <a:bodyPr wrap="square">
            <a:spAutoFit/>
          </a:bodyPr>
          <a:lstStyle/>
          <a:p>
            <a:pPr algn="just">
              <a:lnSpc>
                <a:spcPct val="115000"/>
              </a:lnSpc>
              <a:tabLst>
                <a:tab pos="540385" algn="l"/>
              </a:tabLst>
            </a:pPr>
            <a:r>
              <a:rPr lang="en-US" sz="3600" dirty="0" err="1">
                <a:solidFill>
                  <a:srgbClr val="000000"/>
                </a:solidFill>
                <a:latin typeface="Times New Roman" panose="02020603050405020304" pitchFamily="18" charset="0"/>
                <a:ea typeface="Calibri" panose="020F0502020204030204" pitchFamily="34" charset="0"/>
              </a:rPr>
              <a:t>L</a:t>
            </a:r>
            <a:r>
              <a:rPr lang="en-US" sz="3600" dirty="0" err="1">
                <a:solidFill>
                  <a:srgbClr val="000000"/>
                </a:solidFill>
                <a:effectLst/>
                <a:latin typeface="Times New Roman" panose="02020603050405020304" pitchFamily="18" charset="0"/>
                <a:ea typeface="Calibri" panose="020F0502020204030204" pitchFamily="34" charset="0"/>
              </a:rPr>
              <a:t>uật</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chơi</a:t>
            </a:r>
            <a:endParaRPr lang="en-SG"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44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sân khấu chuyển động">
            <a:hlinkClick r:id="" action="ppaction://media"/>
            <a:extLst>
              <a:ext uri="{FF2B5EF4-FFF2-40B4-BE49-F238E27FC236}">
                <a16:creationId xmlns:a16="http://schemas.microsoft.com/office/drawing/2014/main" id="{5D3C3E9F-C32A-4B4A-9CBF-08A139435CF6}"/>
              </a:ext>
            </a:extLst>
          </p:cNvPr>
          <p:cNvPicPr>
            <a:picLocks noChangeAspect="1"/>
          </p:cNvPicPr>
          <p:nvPr>
            <a:videoFile r:link="rId1"/>
            <p:extLst>
              <p:ext uri="{DAA4B4D4-6D71-4841-9C94-3DE7FCFB9230}">
                <p14:media xmlns:p14="http://schemas.microsoft.com/office/powerpoint/2010/main" r:embed="rId2">
                  <p14:trim st="238"/>
                </p14:media>
              </p:ext>
            </p:extLst>
          </p:nvPr>
        </p:nvPicPr>
        <p:blipFill>
          <a:blip r:embed="rId4"/>
          <a:stretch>
            <a:fillRect/>
          </a:stretch>
        </p:blipFill>
        <p:spPr>
          <a:xfrm>
            <a:off x="0" y="0"/>
            <a:ext cx="12192000" cy="6858000"/>
          </a:xfrm>
          <a:prstGeom prst="rect">
            <a:avLst/>
          </a:prstGeom>
        </p:spPr>
      </p:pic>
      <p:sp>
        <p:nvSpPr>
          <p:cNvPr id="5" name="Hình chữ nhật: Góc Tròn 4">
            <a:extLst>
              <a:ext uri="{FF2B5EF4-FFF2-40B4-BE49-F238E27FC236}">
                <a16:creationId xmlns:a16="http://schemas.microsoft.com/office/drawing/2014/main" id="{BF695565-997F-43D8-81FF-C09AE0E9EF53}"/>
              </a:ext>
            </a:extLst>
          </p:cNvPr>
          <p:cNvSpPr/>
          <p:nvPr/>
        </p:nvSpPr>
        <p:spPr>
          <a:xfrm>
            <a:off x="1054332"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Duyên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Hình chữ nhật: Góc Tròn 5">
            <a:extLst>
              <a:ext uri="{FF2B5EF4-FFF2-40B4-BE49-F238E27FC236}">
                <a16:creationId xmlns:a16="http://schemas.microsoft.com/office/drawing/2014/main" id="{32222AAB-0B03-4392-B90A-6B6C83D30118}"/>
              </a:ext>
            </a:extLst>
          </p:cNvPr>
          <p:cNvSpPr/>
          <p:nvPr/>
        </p:nvSpPr>
        <p:spPr>
          <a:xfrm>
            <a:off x="1054332" y="322474"/>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T. Anh</a:t>
            </a:r>
          </a:p>
        </p:txBody>
      </p:sp>
      <p:sp>
        <p:nvSpPr>
          <p:cNvPr id="7" name="Hình chữ nhật: Góc Tròn 6">
            <a:extLst>
              <a:ext uri="{FF2B5EF4-FFF2-40B4-BE49-F238E27FC236}">
                <a16:creationId xmlns:a16="http://schemas.microsoft.com/office/drawing/2014/main" id="{63FED7B0-D3BD-4838-827A-C5768771A85A}"/>
              </a:ext>
            </a:extLst>
          </p:cNvPr>
          <p:cNvSpPr/>
          <p:nvPr/>
        </p:nvSpPr>
        <p:spPr>
          <a:xfrm>
            <a:off x="2727458" y="333090"/>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C. Anh</a:t>
            </a:r>
          </a:p>
        </p:txBody>
      </p:sp>
      <p:sp>
        <p:nvSpPr>
          <p:cNvPr id="8" name="Hình chữ nhật: Góc Tròn 7">
            <a:extLst>
              <a:ext uri="{FF2B5EF4-FFF2-40B4-BE49-F238E27FC236}">
                <a16:creationId xmlns:a16="http://schemas.microsoft.com/office/drawing/2014/main" id="{4910E2CA-41FC-4008-A5ED-50282A56245B}"/>
              </a:ext>
            </a:extLst>
          </p:cNvPr>
          <p:cNvSpPr/>
          <p:nvPr/>
        </p:nvSpPr>
        <p:spPr>
          <a:xfrm>
            <a:off x="4458126"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Q. Anh</a:t>
            </a:r>
          </a:p>
        </p:txBody>
      </p:sp>
      <p:sp>
        <p:nvSpPr>
          <p:cNvPr id="9" name="Hình chữ nhật: Góc Tròn 8">
            <a:extLst>
              <a:ext uri="{FF2B5EF4-FFF2-40B4-BE49-F238E27FC236}">
                <a16:creationId xmlns:a16="http://schemas.microsoft.com/office/drawing/2014/main" id="{3FFA9C38-3905-42DA-A2B2-87B5A523ECCC}"/>
              </a:ext>
            </a:extLst>
          </p:cNvPr>
          <p:cNvSpPr/>
          <p:nvPr/>
        </p:nvSpPr>
        <p:spPr>
          <a:xfrm>
            <a:off x="6131253"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T.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ình chữ nhật: Góc Tròn 9">
            <a:extLst>
              <a:ext uri="{FF2B5EF4-FFF2-40B4-BE49-F238E27FC236}">
                <a16:creationId xmlns:a16="http://schemas.microsoft.com/office/drawing/2014/main" id="{EE3CCDE1-6F9A-4662-B897-27251BE2E6A7}"/>
              </a:ext>
            </a:extLst>
          </p:cNvPr>
          <p:cNvSpPr/>
          <p:nvPr/>
        </p:nvSpPr>
        <p:spPr>
          <a:xfrm>
            <a:off x="7924324"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Bảo</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3DB17FD3-4F05-4891-9E6B-5B205171D85D}"/>
              </a:ext>
            </a:extLst>
          </p:cNvPr>
          <p:cNvSpPr/>
          <p:nvPr/>
        </p:nvSpPr>
        <p:spPr>
          <a:xfrm>
            <a:off x="9600288"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Sơn</a:t>
            </a: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 Ca</a:t>
            </a:r>
          </a:p>
        </p:txBody>
      </p:sp>
      <p:sp>
        <p:nvSpPr>
          <p:cNvPr id="12" name="Hình chữ nhật: Góc Tròn 11">
            <a:extLst>
              <a:ext uri="{FF2B5EF4-FFF2-40B4-BE49-F238E27FC236}">
                <a16:creationId xmlns:a16="http://schemas.microsoft.com/office/drawing/2014/main" id="{C342E672-A24E-4AB4-9EA7-7E9EB4800614}"/>
              </a:ext>
            </a:extLst>
          </p:cNvPr>
          <p:cNvSpPr/>
          <p:nvPr/>
        </p:nvSpPr>
        <p:spPr>
          <a:xfrm>
            <a:off x="1021372"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D7E3DE55-521D-436D-B609-A204CE513135}"/>
              </a:ext>
            </a:extLst>
          </p:cNvPr>
          <p:cNvSpPr/>
          <p:nvPr/>
        </p:nvSpPr>
        <p:spPr>
          <a:xfrm>
            <a:off x="4458126"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H.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Đưc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ình chữ nhật: Góc Tròn 14">
            <a:extLst>
              <a:ext uri="{FF2B5EF4-FFF2-40B4-BE49-F238E27FC236}">
                <a16:creationId xmlns:a16="http://schemas.microsoft.com/office/drawing/2014/main" id="{1C655957-E458-4DD9-8306-21C896002C8A}"/>
              </a:ext>
            </a:extLst>
          </p:cNvPr>
          <p:cNvSpPr/>
          <p:nvPr/>
        </p:nvSpPr>
        <p:spPr>
          <a:xfrm>
            <a:off x="2711026"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M.Đức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Hình chữ nhật: Góc Tròn 15">
            <a:extLst>
              <a:ext uri="{FF2B5EF4-FFF2-40B4-BE49-F238E27FC236}">
                <a16:creationId xmlns:a16="http://schemas.microsoft.com/office/drawing/2014/main" id="{8DE1B464-FE76-436D-BE4B-8CE0C0D35265}"/>
              </a:ext>
            </a:extLst>
          </p:cNvPr>
          <p:cNvSpPr/>
          <p:nvPr/>
        </p:nvSpPr>
        <p:spPr>
          <a:xfrm>
            <a:off x="9598655"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2799"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ình chữ nhật: Góc Tròn 16">
            <a:extLst>
              <a:ext uri="{FF2B5EF4-FFF2-40B4-BE49-F238E27FC236}">
                <a16:creationId xmlns:a16="http://schemas.microsoft.com/office/drawing/2014/main" id="{C156A379-EC45-4856-8B82-87AFFAD84310}"/>
              </a:ext>
            </a:extLst>
          </p:cNvPr>
          <p:cNvSpPr/>
          <p:nvPr/>
        </p:nvSpPr>
        <p:spPr>
          <a:xfrm>
            <a:off x="6131253"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a16="http://schemas.microsoft.com/office/drawing/2014/main" id="{11968F8E-5DEA-4A22-AE01-E2F7C089A29C}"/>
              </a:ext>
            </a:extLst>
          </p:cNvPr>
          <p:cNvSpPr/>
          <p:nvPr/>
        </p:nvSpPr>
        <p:spPr>
          <a:xfrm>
            <a:off x="7922880"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Hậu</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Hình chữ nhật: Góc Tròn 18">
            <a:extLst>
              <a:ext uri="{FF2B5EF4-FFF2-40B4-BE49-F238E27FC236}">
                <a16:creationId xmlns:a16="http://schemas.microsoft.com/office/drawing/2014/main" id="{A05B4989-3E88-463C-9A4D-DDC61CDB5A24}"/>
              </a:ext>
            </a:extLst>
          </p:cNvPr>
          <p:cNvSpPr/>
          <p:nvPr/>
        </p:nvSpPr>
        <p:spPr>
          <a:xfrm>
            <a:off x="9600288"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Đ.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ình chữ nhật: Góc Tròn 19">
            <a:extLst>
              <a:ext uri="{FF2B5EF4-FFF2-40B4-BE49-F238E27FC236}">
                <a16:creationId xmlns:a16="http://schemas.microsoft.com/office/drawing/2014/main" id="{A7E2A310-C44B-4A2C-9187-308788F246E3}"/>
              </a:ext>
            </a:extLst>
          </p:cNvPr>
          <p:cNvSpPr/>
          <p:nvPr/>
        </p:nvSpPr>
        <p:spPr>
          <a:xfrm>
            <a:off x="1051325" y="26665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Q.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ình chữ nhật: Góc Tròn 20">
            <a:extLst>
              <a:ext uri="{FF2B5EF4-FFF2-40B4-BE49-F238E27FC236}">
                <a16:creationId xmlns:a16="http://schemas.microsoft.com/office/drawing/2014/main" id="{C694AF79-094C-4029-A9F9-9E3E6CC9810D}"/>
              </a:ext>
            </a:extLst>
          </p:cNvPr>
          <p:cNvSpPr/>
          <p:nvPr/>
        </p:nvSpPr>
        <p:spPr>
          <a:xfrm>
            <a:off x="2758341" y="263722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X.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ình chữ nhật: Góc Tròn 21">
            <a:extLst>
              <a:ext uri="{FF2B5EF4-FFF2-40B4-BE49-F238E27FC236}">
                <a16:creationId xmlns:a16="http://schemas.microsoft.com/office/drawing/2014/main" id="{EBD76B39-992F-4550-9025-CDF039C2CFD8}"/>
              </a:ext>
            </a:extLst>
          </p:cNvPr>
          <p:cNvSpPr/>
          <p:nvPr/>
        </p:nvSpPr>
        <p:spPr>
          <a:xfrm>
            <a:off x="1045373" y="3779931"/>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My</a:t>
            </a:r>
          </a:p>
        </p:txBody>
      </p:sp>
      <p:sp>
        <p:nvSpPr>
          <p:cNvPr id="23" name="Hình chữ nhật: Góc Tròn 22">
            <a:extLst>
              <a:ext uri="{FF2B5EF4-FFF2-40B4-BE49-F238E27FC236}">
                <a16:creationId xmlns:a16="http://schemas.microsoft.com/office/drawing/2014/main" id="{45ABC353-EBD5-4E65-A78E-E763261A6DF5}"/>
              </a:ext>
            </a:extLst>
          </p:cNvPr>
          <p:cNvSpPr/>
          <p:nvPr/>
        </p:nvSpPr>
        <p:spPr>
          <a:xfrm>
            <a:off x="2758341" y="38311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Nghĩa</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Hình chữ nhật: Góc Tròn 23">
            <a:extLst>
              <a:ext uri="{FF2B5EF4-FFF2-40B4-BE49-F238E27FC236}">
                <a16:creationId xmlns:a16="http://schemas.microsoft.com/office/drawing/2014/main" id="{8678E14C-F856-46BE-8D77-796B01BB46B2}"/>
              </a:ext>
            </a:extLst>
          </p:cNvPr>
          <p:cNvSpPr/>
          <p:nvPr/>
        </p:nvSpPr>
        <p:spPr>
          <a:xfrm>
            <a:off x="1021372" y="4951981"/>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Quân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Hình chữ nhật: Góc Tròn 24">
            <a:extLst>
              <a:ext uri="{FF2B5EF4-FFF2-40B4-BE49-F238E27FC236}">
                <a16:creationId xmlns:a16="http://schemas.microsoft.com/office/drawing/2014/main" id="{1D252A67-50E5-464C-A4C7-4044B989FC0B}"/>
              </a:ext>
            </a:extLst>
          </p:cNvPr>
          <p:cNvSpPr/>
          <p:nvPr/>
        </p:nvSpPr>
        <p:spPr>
          <a:xfrm>
            <a:off x="6131253" y="2700919"/>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Khánh</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Hình chữ nhật: Góc Tròn 25">
            <a:extLst>
              <a:ext uri="{FF2B5EF4-FFF2-40B4-BE49-F238E27FC236}">
                <a16:creationId xmlns:a16="http://schemas.microsoft.com/office/drawing/2014/main" id="{D542A707-EEAF-4ADC-86F9-2D65642F6C21}"/>
              </a:ext>
            </a:extLst>
          </p:cNvPr>
          <p:cNvSpPr/>
          <p:nvPr/>
        </p:nvSpPr>
        <p:spPr>
          <a:xfrm>
            <a:off x="4471552" y="38429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Ngọc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Hình chữ nhật: Góc Tròn 26">
            <a:extLst>
              <a:ext uri="{FF2B5EF4-FFF2-40B4-BE49-F238E27FC236}">
                <a16:creationId xmlns:a16="http://schemas.microsoft.com/office/drawing/2014/main" id="{6A083ACB-C63E-4E10-80B9-1DF10D03565B}"/>
              </a:ext>
            </a:extLst>
          </p:cNvPr>
          <p:cNvSpPr/>
          <p:nvPr/>
        </p:nvSpPr>
        <p:spPr>
          <a:xfrm>
            <a:off x="6127168" y="38311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Nguyên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Hình chữ nhật: Góc Tròn 27">
            <a:extLst>
              <a:ext uri="{FF2B5EF4-FFF2-40B4-BE49-F238E27FC236}">
                <a16:creationId xmlns:a16="http://schemas.microsoft.com/office/drawing/2014/main" id="{13BADBB2-F1A4-46CC-88C8-D5C22AF3B1DF}"/>
              </a:ext>
            </a:extLst>
          </p:cNvPr>
          <p:cNvSpPr/>
          <p:nvPr/>
        </p:nvSpPr>
        <p:spPr>
          <a:xfrm>
            <a:off x="4472462" y="5009429"/>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Thiên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Hình chữ nhật: Góc Tròn 28">
            <a:extLst>
              <a:ext uri="{FF2B5EF4-FFF2-40B4-BE49-F238E27FC236}">
                <a16:creationId xmlns:a16="http://schemas.microsoft.com/office/drawing/2014/main" id="{3D673068-465C-4500-ACB6-52F08D076441}"/>
              </a:ext>
            </a:extLst>
          </p:cNvPr>
          <p:cNvSpPr/>
          <p:nvPr/>
        </p:nvSpPr>
        <p:spPr>
          <a:xfrm>
            <a:off x="9598655" y="268312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B. Minh</a:t>
            </a:r>
          </a:p>
        </p:txBody>
      </p:sp>
      <p:sp>
        <p:nvSpPr>
          <p:cNvPr id="30" name="Hình chữ nhật: Góc Tròn 29">
            <a:extLst>
              <a:ext uri="{FF2B5EF4-FFF2-40B4-BE49-F238E27FC236}">
                <a16:creationId xmlns:a16="http://schemas.microsoft.com/office/drawing/2014/main" id="{600ECCD2-639E-4573-824C-07EF90F8E7BA}"/>
              </a:ext>
            </a:extLst>
          </p:cNvPr>
          <p:cNvSpPr/>
          <p:nvPr/>
        </p:nvSpPr>
        <p:spPr>
          <a:xfrm>
            <a:off x="7950329" y="3843624"/>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M.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Quân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Hình chữ nhật: Góc Tròn 30">
            <a:extLst>
              <a:ext uri="{FF2B5EF4-FFF2-40B4-BE49-F238E27FC236}">
                <a16:creationId xmlns:a16="http://schemas.microsoft.com/office/drawing/2014/main" id="{17A0AD2F-00D2-4845-B952-A2704EEEF0DD}"/>
              </a:ext>
            </a:extLst>
          </p:cNvPr>
          <p:cNvSpPr/>
          <p:nvPr/>
        </p:nvSpPr>
        <p:spPr>
          <a:xfrm>
            <a:off x="7945336"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Vân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Hình chữ nhật: Góc Tròn 31">
            <a:extLst>
              <a:ext uri="{FF2B5EF4-FFF2-40B4-BE49-F238E27FC236}">
                <a16:creationId xmlns:a16="http://schemas.microsoft.com/office/drawing/2014/main" id="{B1D640BD-9F16-4E59-BCCF-8BD0357ECA20}"/>
              </a:ext>
            </a:extLst>
          </p:cNvPr>
          <p:cNvSpPr/>
          <p:nvPr/>
        </p:nvSpPr>
        <p:spPr>
          <a:xfrm>
            <a:off x="2727458"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Trọng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Hình chữ nhật: Góc Tròn 32">
            <a:extLst>
              <a:ext uri="{FF2B5EF4-FFF2-40B4-BE49-F238E27FC236}">
                <a16:creationId xmlns:a16="http://schemas.microsoft.com/office/drawing/2014/main" id="{D22A26D9-F477-48F0-9497-F2984D53476A}"/>
              </a:ext>
            </a:extLst>
          </p:cNvPr>
          <p:cNvSpPr/>
          <p:nvPr/>
        </p:nvSpPr>
        <p:spPr>
          <a:xfrm>
            <a:off x="7944591" y="2691552"/>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H.minh</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33E94675-3850-4C84-9712-595216D4BAAE}"/>
              </a:ext>
            </a:extLst>
          </p:cNvPr>
          <p:cNvSpPr/>
          <p:nvPr/>
        </p:nvSpPr>
        <p:spPr>
          <a:xfrm>
            <a:off x="4477189" y="26440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Khang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Hình chữ nhật: Góc Tròn 34">
            <a:extLst>
              <a:ext uri="{FF2B5EF4-FFF2-40B4-BE49-F238E27FC236}">
                <a16:creationId xmlns:a16="http://schemas.microsoft.com/office/drawing/2014/main" id="{7DAF6D3F-4BF1-487F-91D5-59E10051F9B8}"/>
              </a:ext>
            </a:extLst>
          </p:cNvPr>
          <p:cNvSpPr/>
          <p:nvPr/>
        </p:nvSpPr>
        <p:spPr>
          <a:xfrm>
            <a:off x="2758341" y="4973212"/>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Thăng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Hình chữ nhật: Góc Tròn 35">
            <a:extLst>
              <a:ext uri="{FF2B5EF4-FFF2-40B4-BE49-F238E27FC236}">
                <a16:creationId xmlns:a16="http://schemas.microsoft.com/office/drawing/2014/main" id="{A3F8F604-C27E-4375-BA5F-A3AA2393637A}"/>
              </a:ext>
            </a:extLst>
          </p:cNvPr>
          <p:cNvSpPr/>
          <p:nvPr/>
        </p:nvSpPr>
        <p:spPr>
          <a:xfrm>
            <a:off x="6131253" y="501192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Thủy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Hình chữ nhật: Góc Tròn 36">
            <a:extLst>
              <a:ext uri="{FF2B5EF4-FFF2-40B4-BE49-F238E27FC236}">
                <a16:creationId xmlns:a16="http://schemas.microsoft.com/office/drawing/2014/main" id="{C4264B09-A2E3-4F14-80BE-4F8677CA95F2}"/>
              </a:ext>
            </a:extLst>
          </p:cNvPr>
          <p:cNvSpPr/>
          <p:nvPr/>
        </p:nvSpPr>
        <p:spPr>
          <a:xfrm>
            <a:off x="7984387" y="498070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Thư</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970B83CF-8FCD-43B8-AF82-452649EBF214}"/>
              </a:ext>
            </a:extLst>
          </p:cNvPr>
          <p:cNvSpPr/>
          <p:nvPr/>
        </p:nvSpPr>
        <p:spPr>
          <a:xfrm>
            <a:off x="9644088" y="496072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Như</a:t>
            </a: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  Ý</a:t>
            </a:r>
          </a:p>
        </p:txBody>
      </p:sp>
      <p:sp>
        <p:nvSpPr>
          <p:cNvPr id="39" name="Hình chữ nhật: Góc Tròn 38">
            <a:extLst>
              <a:ext uri="{FF2B5EF4-FFF2-40B4-BE49-F238E27FC236}">
                <a16:creationId xmlns:a16="http://schemas.microsoft.com/office/drawing/2014/main" id="{B28EB8BC-F492-4BF0-984B-CC43EAC2CD96}"/>
              </a:ext>
            </a:extLst>
          </p:cNvPr>
          <p:cNvSpPr/>
          <p:nvPr/>
        </p:nvSpPr>
        <p:spPr>
          <a:xfrm>
            <a:off x="4458126"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Trung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Hình chữ nhật: Góc Tròn 39">
            <a:extLst>
              <a:ext uri="{FF2B5EF4-FFF2-40B4-BE49-F238E27FC236}">
                <a16:creationId xmlns:a16="http://schemas.microsoft.com/office/drawing/2014/main" id="{F80EDB28-FE62-4F65-B196-D49A26F1F92D}"/>
              </a:ext>
            </a:extLst>
          </p:cNvPr>
          <p:cNvSpPr/>
          <p:nvPr/>
        </p:nvSpPr>
        <p:spPr>
          <a:xfrm>
            <a:off x="6095999" y="59860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Tuấn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Hình chữ nhật: Góc Tròn 40">
            <a:extLst>
              <a:ext uri="{FF2B5EF4-FFF2-40B4-BE49-F238E27FC236}">
                <a16:creationId xmlns:a16="http://schemas.microsoft.com/office/drawing/2014/main" id="{99F61577-B08D-49FB-AE04-8AA4DE54D68C}"/>
              </a:ext>
            </a:extLst>
          </p:cNvPr>
          <p:cNvSpPr/>
          <p:nvPr/>
        </p:nvSpPr>
        <p:spPr>
          <a:xfrm>
            <a:off x="9644088" y="3841750"/>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Vy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Hình chữ nhật: Góc Tròn 42">
            <a:hlinkClick r:id="rId5" action="ppaction://hlinksldjump"/>
            <a:extLst>
              <a:ext uri="{FF2B5EF4-FFF2-40B4-BE49-F238E27FC236}">
                <a16:creationId xmlns:a16="http://schemas.microsoft.com/office/drawing/2014/main" id="{FD201858-9202-47D5-95B5-CE849194A800}"/>
              </a:ext>
            </a:extLst>
          </p:cNvPr>
          <p:cNvSpPr/>
          <p:nvPr/>
        </p:nvSpPr>
        <p:spPr>
          <a:xfrm>
            <a:off x="84891" y="213643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44" name="Hình chữ nhật: Góc Tròn 43">
            <a:hlinkClick r:id="rId6" action="ppaction://hlinksldjump"/>
            <a:extLst>
              <a:ext uri="{FF2B5EF4-FFF2-40B4-BE49-F238E27FC236}">
                <a16:creationId xmlns:a16="http://schemas.microsoft.com/office/drawing/2014/main" id="{8FD5D68B-621B-4EA9-A3A5-72A5C5622F3F}"/>
              </a:ext>
            </a:extLst>
          </p:cNvPr>
          <p:cNvSpPr/>
          <p:nvPr/>
        </p:nvSpPr>
        <p:spPr>
          <a:xfrm>
            <a:off x="55293" y="1240694"/>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5" name="Hình chữ nhật: Góc Tròn 44">
            <a:hlinkClick r:id="rId7" action="ppaction://hlinksldjump"/>
            <a:extLst>
              <a:ext uri="{FF2B5EF4-FFF2-40B4-BE49-F238E27FC236}">
                <a16:creationId xmlns:a16="http://schemas.microsoft.com/office/drawing/2014/main" id="{42CEE029-D940-410A-B3AA-5BB07BA1B972}"/>
              </a:ext>
            </a:extLst>
          </p:cNvPr>
          <p:cNvSpPr/>
          <p:nvPr/>
        </p:nvSpPr>
        <p:spPr>
          <a:xfrm>
            <a:off x="11345963" y="1355901"/>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sp>
        <p:nvSpPr>
          <p:cNvPr id="46" name="Hình chữ nhật: Góc Tròn 45">
            <a:hlinkClick r:id="rId8" action="ppaction://hlinksldjump"/>
            <a:extLst>
              <a:ext uri="{FF2B5EF4-FFF2-40B4-BE49-F238E27FC236}">
                <a16:creationId xmlns:a16="http://schemas.microsoft.com/office/drawing/2014/main" id="{7490F442-FC30-4C9F-8BEA-7F0797FEDF38}"/>
              </a:ext>
            </a:extLst>
          </p:cNvPr>
          <p:cNvSpPr/>
          <p:nvPr/>
        </p:nvSpPr>
        <p:spPr>
          <a:xfrm>
            <a:off x="11346302" y="52603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47" name="Hình chữ nhật: Góc Tròn 46">
            <a:hlinkClick r:id="rId9" action="ppaction://hlinksldjump"/>
            <a:extLst>
              <a:ext uri="{FF2B5EF4-FFF2-40B4-BE49-F238E27FC236}">
                <a16:creationId xmlns:a16="http://schemas.microsoft.com/office/drawing/2014/main" id="{1F4B95B6-5B81-46C3-93F3-BEB52DDDDEA5}"/>
              </a:ext>
            </a:extLst>
          </p:cNvPr>
          <p:cNvSpPr/>
          <p:nvPr/>
        </p:nvSpPr>
        <p:spPr>
          <a:xfrm>
            <a:off x="109624" y="4527370"/>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48" name="Hình chữ nhật: Góc Tròn 47">
            <a:hlinkClick r:id="rId10" action="ppaction://hlinksldjump"/>
            <a:extLst>
              <a:ext uri="{FF2B5EF4-FFF2-40B4-BE49-F238E27FC236}">
                <a16:creationId xmlns:a16="http://schemas.microsoft.com/office/drawing/2014/main" id="{5E0785D2-E93F-4481-9B9C-BCB3D0BED430}"/>
              </a:ext>
            </a:extLst>
          </p:cNvPr>
          <p:cNvSpPr/>
          <p:nvPr/>
        </p:nvSpPr>
        <p:spPr>
          <a:xfrm>
            <a:off x="110584" y="3272113"/>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49" name="Hình chữ nhật: Góc Tròn 48">
            <a:hlinkClick r:id="rId11" action="ppaction://hlinksldjump"/>
            <a:extLst>
              <a:ext uri="{FF2B5EF4-FFF2-40B4-BE49-F238E27FC236}">
                <a16:creationId xmlns:a16="http://schemas.microsoft.com/office/drawing/2014/main" id="{FC6AB505-0F4B-4442-A9E3-1D5871A4044B}"/>
              </a:ext>
            </a:extLst>
          </p:cNvPr>
          <p:cNvSpPr/>
          <p:nvPr/>
        </p:nvSpPr>
        <p:spPr>
          <a:xfrm>
            <a:off x="11314230" y="218576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8</a:t>
            </a:r>
          </a:p>
        </p:txBody>
      </p:sp>
      <p:sp>
        <p:nvSpPr>
          <p:cNvPr id="50" name="Hình chữ nhật: Góc Tròn 49">
            <a:hlinkClick r:id="rId12" action="ppaction://hlinksldjump"/>
            <a:extLst>
              <a:ext uri="{FF2B5EF4-FFF2-40B4-BE49-F238E27FC236}">
                <a16:creationId xmlns:a16="http://schemas.microsoft.com/office/drawing/2014/main" id="{FE9B34DD-888D-469E-AF89-DE5B870A181C}"/>
              </a:ext>
            </a:extLst>
          </p:cNvPr>
          <p:cNvSpPr/>
          <p:nvPr/>
        </p:nvSpPr>
        <p:spPr>
          <a:xfrm>
            <a:off x="11295241" y="3050910"/>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9</a:t>
            </a:r>
          </a:p>
        </p:txBody>
      </p:sp>
      <p:sp>
        <p:nvSpPr>
          <p:cNvPr id="51" name="Hình chữ nhật: Góc Tròn 50">
            <a:hlinkClick r:id="" action="ppaction://noaction"/>
            <a:extLst>
              <a:ext uri="{FF2B5EF4-FFF2-40B4-BE49-F238E27FC236}">
                <a16:creationId xmlns:a16="http://schemas.microsoft.com/office/drawing/2014/main" id="{4875A12F-B5E0-4CD7-844D-36D198B06FF6}"/>
              </a:ext>
            </a:extLst>
          </p:cNvPr>
          <p:cNvSpPr/>
          <p:nvPr/>
        </p:nvSpPr>
        <p:spPr>
          <a:xfrm>
            <a:off x="11350846" y="446617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sp>
        <p:nvSpPr>
          <p:cNvPr id="52" name="Hình chữ nhật: Góc Tròn 51">
            <a:hlinkClick r:id="rId13" action="ppaction://hlinksldjump"/>
            <a:extLst>
              <a:ext uri="{FF2B5EF4-FFF2-40B4-BE49-F238E27FC236}">
                <a16:creationId xmlns:a16="http://schemas.microsoft.com/office/drawing/2014/main" id="{52A6ECD0-8D97-4AD7-BFB4-4EB00E1753A4}"/>
              </a:ext>
            </a:extLst>
          </p:cNvPr>
          <p:cNvSpPr/>
          <p:nvPr/>
        </p:nvSpPr>
        <p:spPr>
          <a:xfrm>
            <a:off x="84891" y="41902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7736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grpId="0" nodeType="clickEffect">
                                  <p:stCondLst>
                                    <p:cond delay="0"/>
                                  </p:stCondLst>
                                  <p:childTnLst>
                                    <p:anim calcmode="lin" valueType="num">
                                      <p:cBhvr additive="base">
                                        <p:cTn id="11" dur="500"/>
                                        <p:tgtEl>
                                          <p:spTgt spid="6"/>
                                        </p:tgtEl>
                                        <p:attrNameLst>
                                          <p:attrName>ppt_y</p:attrName>
                                        </p:attrNameLst>
                                      </p:cBhvr>
                                      <p:tavLst>
                                        <p:tav tm="0">
                                          <p:val>
                                            <p:strVal val="#ppt_y"/>
                                          </p:val>
                                        </p:tav>
                                        <p:tav tm="100000">
                                          <p:val>
                                            <p:strVal val="#ppt_y+#ppt_h*1.125000"/>
                                          </p:val>
                                        </p:tav>
                                      </p:tavLst>
                                    </p:anim>
                                    <p:animEffect transition="out" filter="wipe(dow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37" presetClass="exit" presetSubtype="0" fill="hold" grpId="0" nodeType="clickEffect">
                                  <p:stCondLst>
                                    <p:cond delay="0"/>
                                  </p:stCondLst>
                                  <p:childTnLst>
                                    <p:animEffect transition="out" filter="fade">
                                      <p:cBhvr>
                                        <p:cTn id="18" dur="1000"/>
                                        <p:tgtEl>
                                          <p:spTgt spid="5"/>
                                        </p:tgtEl>
                                      </p:cBhvr>
                                    </p:animEffect>
                                    <p:anim calcmode="lin" valueType="num">
                                      <p:cBhvr>
                                        <p:cTn id="19" dur="1000"/>
                                        <p:tgtEl>
                                          <p:spTgt spid="5"/>
                                        </p:tgtEl>
                                        <p:attrNameLst>
                                          <p:attrName>ppt_x</p:attrName>
                                        </p:attrNameLst>
                                      </p:cBhvr>
                                      <p:tavLst>
                                        <p:tav tm="0">
                                          <p:val>
                                            <p:strVal val="ppt_x"/>
                                          </p:val>
                                        </p:tav>
                                        <p:tav tm="100000">
                                          <p:val>
                                            <p:strVal val="ppt_x"/>
                                          </p:val>
                                        </p:tav>
                                      </p:tavLst>
                                    </p:anim>
                                    <p:anim calcmode="lin" valueType="num">
                                      <p:cBhvr>
                                        <p:cTn id="20" dur="100" decel="100000"/>
                                        <p:tgtEl>
                                          <p:spTgt spid="5"/>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5"/>
                                        </p:tgtEl>
                                        <p:attrNameLst>
                                          <p:attrName>ppt_y</p:attrName>
                                        </p:attrNameLst>
                                      </p:cBhvr>
                                      <p:tavLst>
                                        <p:tav tm="0">
                                          <p:val>
                                            <p:strVal val="ppt_y"/>
                                          </p:val>
                                        </p:tav>
                                        <p:tav tm="100000">
                                          <p:val>
                                            <p:strVal val="ppt_y+1"/>
                                          </p:val>
                                        </p:tav>
                                      </p:tavLst>
                                    </p:anim>
                                    <p:set>
                                      <p:cBhvr>
                                        <p:cTn id="2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37" presetClass="exit" presetSubtype="0" fill="hold" grpId="0" nodeType="click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 decel="100000"/>
                                        <p:tgtEl>
                                          <p:spTgt spid="8"/>
                                        </p:tgtEl>
                                        <p:attrNameLst>
                                          <p:attrName>ppt_y</p:attrName>
                                        </p:attrNameLst>
                                      </p:cBhvr>
                                      <p:tavLst>
                                        <p:tav tm="0">
                                          <p:val>
                                            <p:strVal val="ppt_y"/>
                                          </p:val>
                                        </p:tav>
                                        <p:tav tm="100000">
                                          <p:val>
                                            <p:strVal val="ppt_y-.03"/>
                                          </p:val>
                                        </p:tav>
                                      </p:tavLst>
                                    </p:anim>
                                    <p:anim calcmode="lin" valueType="num">
                                      <p:cBhvr>
                                        <p:cTn id="30" dur="900" accel="100000">
                                          <p:stCondLst>
                                            <p:cond delay="100"/>
                                          </p:stCondLst>
                                        </p:cTn>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37" presetClass="exit" presetSubtype="0" fill="hold" grpId="0"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 decel="100000"/>
                                        <p:tgtEl>
                                          <p:spTgt spid="9"/>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9"/>
                                        </p:tgtEl>
                                        <p:attrNameLst>
                                          <p:attrName>ppt_y</p:attrName>
                                        </p:attrNameLst>
                                      </p:cBhvr>
                                      <p:tavLst>
                                        <p:tav tm="0">
                                          <p:val>
                                            <p:strVal val="ppt_y"/>
                                          </p:val>
                                        </p:tav>
                                        <p:tav tm="100000">
                                          <p:val>
                                            <p:strVal val="ppt_y+1"/>
                                          </p:val>
                                        </p:tav>
                                      </p:tavLst>
                                    </p:anim>
                                    <p:set>
                                      <p:cBhvr>
                                        <p:cTn id="4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37" presetClass="exit" presetSubtype="0" fill="hold" grpId="0" nodeType="clickEffect">
                                  <p:stCondLst>
                                    <p:cond delay="0"/>
                                  </p:stCondLst>
                                  <p:childTnLst>
                                    <p:animEffect transition="out" filter="fade">
                                      <p:cBhvr>
                                        <p:cTn id="45" dur="1000"/>
                                        <p:tgtEl>
                                          <p:spTgt spid="10"/>
                                        </p:tgtEl>
                                      </p:cBhvr>
                                    </p:animEffect>
                                    <p:anim calcmode="lin" valueType="num">
                                      <p:cBhvr>
                                        <p:cTn id="46" dur="1000"/>
                                        <p:tgtEl>
                                          <p:spTgt spid="10"/>
                                        </p:tgtEl>
                                        <p:attrNameLst>
                                          <p:attrName>ppt_x</p:attrName>
                                        </p:attrNameLst>
                                      </p:cBhvr>
                                      <p:tavLst>
                                        <p:tav tm="0">
                                          <p:val>
                                            <p:strVal val="ppt_x"/>
                                          </p:val>
                                        </p:tav>
                                        <p:tav tm="100000">
                                          <p:val>
                                            <p:strVal val="ppt_x"/>
                                          </p:val>
                                        </p:tav>
                                      </p:tavLst>
                                    </p:anim>
                                    <p:anim calcmode="lin" valueType="num">
                                      <p:cBhvr>
                                        <p:cTn id="47" dur="100" decel="100000"/>
                                        <p:tgtEl>
                                          <p:spTgt spid="10"/>
                                        </p:tgtEl>
                                        <p:attrNameLst>
                                          <p:attrName>ppt_y</p:attrName>
                                        </p:attrNameLst>
                                      </p:cBhvr>
                                      <p:tavLst>
                                        <p:tav tm="0">
                                          <p:val>
                                            <p:strVal val="ppt_y"/>
                                          </p:val>
                                        </p:tav>
                                        <p:tav tm="100000">
                                          <p:val>
                                            <p:strVal val="ppt_y-.03"/>
                                          </p:val>
                                        </p:tav>
                                      </p:tavLst>
                                    </p:anim>
                                    <p:anim calcmode="lin" valueType="num">
                                      <p:cBhvr>
                                        <p:cTn id="48" dur="900" accel="100000">
                                          <p:stCondLst>
                                            <p:cond delay="100"/>
                                          </p:stCondLst>
                                        </p:cTn>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37" presetClass="exit" presetSubtype="0" fill="hold" grpId="0" nodeType="click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 decel="100000"/>
                                        <p:tgtEl>
                                          <p:spTgt spid="11"/>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11"/>
                                        </p:tgtEl>
                                        <p:attrNameLst>
                                          <p:attrName>ppt_y</p:attrName>
                                        </p:attrNameLst>
                                      </p:cBhvr>
                                      <p:tavLst>
                                        <p:tav tm="0">
                                          <p:val>
                                            <p:strVal val="ppt_y"/>
                                          </p:val>
                                        </p:tav>
                                        <p:tav tm="100000">
                                          <p:val>
                                            <p:strVal val="ppt_y+1"/>
                                          </p:val>
                                        </p:tav>
                                      </p:tavLst>
                                    </p:anim>
                                    <p:set>
                                      <p:cBhvr>
                                        <p:cTn id="58"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37" presetClass="exit" presetSubtype="0" fill="hold" grpId="0" nodeType="clickEffect">
                                  <p:stCondLst>
                                    <p:cond delay="0"/>
                                  </p:stCondLst>
                                  <p:childTnLst>
                                    <p:animEffect transition="out" filter="fade">
                                      <p:cBhvr>
                                        <p:cTn id="63" dur="1000"/>
                                        <p:tgtEl>
                                          <p:spTgt spid="15"/>
                                        </p:tgtEl>
                                      </p:cBhvr>
                                    </p:animEffect>
                                    <p:anim calcmode="lin" valueType="num">
                                      <p:cBhvr>
                                        <p:cTn id="64" dur="1000"/>
                                        <p:tgtEl>
                                          <p:spTgt spid="15"/>
                                        </p:tgtEl>
                                        <p:attrNameLst>
                                          <p:attrName>ppt_x</p:attrName>
                                        </p:attrNameLst>
                                      </p:cBhvr>
                                      <p:tavLst>
                                        <p:tav tm="0">
                                          <p:val>
                                            <p:strVal val="ppt_x"/>
                                          </p:val>
                                        </p:tav>
                                        <p:tav tm="100000">
                                          <p:val>
                                            <p:strVal val="ppt_x"/>
                                          </p:val>
                                        </p:tav>
                                      </p:tavLst>
                                    </p:anim>
                                    <p:anim calcmode="lin" valueType="num">
                                      <p:cBhvr>
                                        <p:cTn id="65" dur="100" decel="100000"/>
                                        <p:tgtEl>
                                          <p:spTgt spid="15"/>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15"/>
                                        </p:tgtEl>
                                        <p:attrNameLst>
                                          <p:attrName>ppt_y</p:attrName>
                                        </p:attrNameLst>
                                      </p:cBhvr>
                                      <p:tavLst>
                                        <p:tav tm="0">
                                          <p:val>
                                            <p:strVal val="ppt_y"/>
                                          </p:val>
                                        </p:tav>
                                        <p:tav tm="100000">
                                          <p:val>
                                            <p:strVal val="ppt_y+1"/>
                                          </p:val>
                                        </p:tav>
                                      </p:tavLst>
                                    </p:anim>
                                    <p:set>
                                      <p:cBhvr>
                                        <p:cTn id="67"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37" presetClass="exit" presetSubtype="0" fill="hold" grpId="0" nodeType="clickEffect">
                                  <p:stCondLst>
                                    <p:cond delay="0"/>
                                  </p:stCondLst>
                                  <p:childTnLst>
                                    <p:animEffect transition="out" filter="fade">
                                      <p:cBhvr>
                                        <p:cTn id="72" dur="1000"/>
                                        <p:tgtEl>
                                          <p:spTgt spid="14"/>
                                        </p:tgtEl>
                                      </p:cBhvr>
                                    </p:animEffect>
                                    <p:anim calcmode="lin" valueType="num">
                                      <p:cBhvr>
                                        <p:cTn id="73" dur="1000"/>
                                        <p:tgtEl>
                                          <p:spTgt spid="14"/>
                                        </p:tgtEl>
                                        <p:attrNameLst>
                                          <p:attrName>ppt_x</p:attrName>
                                        </p:attrNameLst>
                                      </p:cBhvr>
                                      <p:tavLst>
                                        <p:tav tm="0">
                                          <p:val>
                                            <p:strVal val="ppt_x"/>
                                          </p:val>
                                        </p:tav>
                                        <p:tav tm="100000">
                                          <p:val>
                                            <p:strVal val="ppt_x"/>
                                          </p:val>
                                        </p:tav>
                                      </p:tavLst>
                                    </p:anim>
                                    <p:anim calcmode="lin" valueType="num">
                                      <p:cBhvr>
                                        <p:cTn id="74" dur="100" decel="100000"/>
                                        <p:tgtEl>
                                          <p:spTgt spid="14"/>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14"/>
                                        </p:tgtEl>
                                        <p:attrNameLst>
                                          <p:attrName>ppt_y</p:attrName>
                                        </p:attrNameLst>
                                      </p:cBhvr>
                                      <p:tavLst>
                                        <p:tav tm="0">
                                          <p:val>
                                            <p:strVal val="ppt_y"/>
                                          </p:val>
                                        </p:tav>
                                        <p:tav tm="100000">
                                          <p:val>
                                            <p:strVal val="ppt_y+1"/>
                                          </p:val>
                                        </p:tav>
                                      </p:tavLst>
                                    </p:anim>
                                    <p:set>
                                      <p:cBhvr>
                                        <p:cTn id="7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37" presetClass="exit" presetSubtype="0" fill="hold" grpId="0" nodeType="clickEffect">
                                  <p:stCondLst>
                                    <p:cond delay="0"/>
                                  </p:stCondLst>
                                  <p:childTnLst>
                                    <p:animEffect transition="out" filter="fade">
                                      <p:cBhvr>
                                        <p:cTn id="81" dur="1000"/>
                                        <p:tgtEl>
                                          <p:spTgt spid="17"/>
                                        </p:tgtEl>
                                      </p:cBhvr>
                                    </p:animEffect>
                                    <p:anim calcmode="lin" valueType="num">
                                      <p:cBhvr>
                                        <p:cTn id="82" dur="1000"/>
                                        <p:tgtEl>
                                          <p:spTgt spid="17"/>
                                        </p:tgtEl>
                                        <p:attrNameLst>
                                          <p:attrName>ppt_x</p:attrName>
                                        </p:attrNameLst>
                                      </p:cBhvr>
                                      <p:tavLst>
                                        <p:tav tm="0">
                                          <p:val>
                                            <p:strVal val="ppt_x"/>
                                          </p:val>
                                        </p:tav>
                                        <p:tav tm="100000">
                                          <p:val>
                                            <p:strVal val="ppt_x"/>
                                          </p:val>
                                        </p:tav>
                                      </p:tavLst>
                                    </p:anim>
                                    <p:anim calcmode="lin" valueType="num">
                                      <p:cBhvr>
                                        <p:cTn id="83" dur="100" decel="100000"/>
                                        <p:tgtEl>
                                          <p:spTgt spid="17"/>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17"/>
                                        </p:tgtEl>
                                        <p:attrNameLst>
                                          <p:attrName>ppt_y</p:attrName>
                                        </p:attrNameLst>
                                      </p:cBhvr>
                                      <p:tavLst>
                                        <p:tav tm="0">
                                          <p:val>
                                            <p:strVal val="ppt_y"/>
                                          </p:val>
                                        </p:tav>
                                        <p:tav tm="100000">
                                          <p:val>
                                            <p:strVal val="ppt_y+1"/>
                                          </p:val>
                                        </p:tav>
                                      </p:tavLst>
                                    </p:anim>
                                    <p:set>
                                      <p:cBhvr>
                                        <p:cTn id="8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37" presetClass="exit" presetSubtype="0" fill="hold" grpId="0" nodeType="clickEffect">
                                  <p:stCondLst>
                                    <p:cond delay="0"/>
                                  </p:stCondLst>
                                  <p:childTnLst>
                                    <p:animEffect transition="out" filter="fade">
                                      <p:cBhvr>
                                        <p:cTn id="90" dur="1000"/>
                                        <p:tgtEl>
                                          <p:spTgt spid="18"/>
                                        </p:tgtEl>
                                      </p:cBhvr>
                                    </p:animEffect>
                                    <p:anim calcmode="lin" valueType="num">
                                      <p:cBhvr>
                                        <p:cTn id="91" dur="1000"/>
                                        <p:tgtEl>
                                          <p:spTgt spid="18"/>
                                        </p:tgtEl>
                                        <p:attrNameLst>
                                          <p:attrName>ppt_x</p:attrName>
                                        </p:attrNameLst>
                                      </p:cBhvr>
                                      <p:tavLst>
                                        <p:tav tm="0">
                                          <p:val>
                                            <p:strVal val="ppt_x"/>
                                          </p:val>
                                        </p:tav>
                                        <p:tav tm="100000">
                                          <p:val>
                                            <p:strVal val="ppt_x"/>
                                          </p:val>
                                        </p:tav>
                                      </p:tavLst>
                                    </p:anim>
                                    <p:anim calcmode="lin" valueType="num">
                                      <p:cBhvr>
                                        <p:cTn id="92" dur="100" decel="100000"/>
                                        <p:tgtEl>
                                          <p:spTgt spid="18"/>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18"/>
                                        </p:tgtEl>
                                        <p:attrNameLst>
                                          <p:attrName>ppt_y</p:attrName>
                                        </p:attrNameLst>
                                      </p:cBhvr>
                                      <p:tavLst>
                                        <p:tav tm="0">
                                          <p:val>
                                            <p:strVal val="ppt_y"/>
                                          </p:val>
                                        </p:tav>
                                        <p:tav tm="100000">
                                          <p:val>
                                            <p:strVal val="ppt_y+1"/>
                                          </p:val>
                                        </p:tav>
                                      </p:tavLst>
                                    </p:anim>
                                    <p:set>
                                      <p:cBhvr>
                                        <p:cTn id="9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3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 decel="100000"/>
                                        <p:tgtEl>
                                          <p:spTgt spid="19"/>
                                        </p:tgtEl>
                                        <p:attrNameLst>
                                          <p:attrName>ppt_y</p:attrName>
                                        </p:attrNameLst>
                                      </p:cBhvr>
                                      <p:tavLst>
                                        <p:tav tm="0">
                                          <p:val>
                                            <p:strVal val="ppt_y"/>
                                          </p:val>
                                        </p:tav>
                                        <p:tav tm="100000">
                                          <p:val>
                                            <p:strVal val="ppt_y-.03"/>
                                          </p:val>
                                        </p:tav>
                                      </p:tavLst>
                                    </p:anim>
                                    <p:anim calcmode="lin" valueType="num">
                                      <p:cBhvr>
                                        <p:cTn id="102" dur="900" accel="100000">
                                          <p:stCondLst>
                                            <p:cond delay="100"/>
                                          </p:stCondLst>
                                        </p:cTn>
                                        <p:tgtEl>
                                          <p:spTgt spid="19"/>
                                        </p:tgtEl>
                                        <p:attrNameLst>
                                          <p:attrName>ppt_y</p:attrName>
                                        </p:attrNameLst>
                                      </p:cBhvr>
                                      <p:tavLst>
                                        <p:tav tm="0">
                                          <p:val>
                                            <p:strVal val="ppt_y"/>
                                          </p:val>
                                        </p:tav>
                                        <p:tav tm="100000">
                                          <p:val>
                                            <p:strVal val="ppt_y+1"/>
                                          </p:val>
                                        </p:tav>
                                      </p:tavLst>
                                    </p:anim>
                                    <p:set>
                                      <p:cBhvr>
                                        <p:cTn id="103"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20"/>
                    </p:tgtEl>
                  </p:cond>
                </p:stCondLst>
                <p:endSync evt="end" delay="0">
                  <p:rtn val="all"/>
                </p:endSync>
                <p:childTnLst>
                  <p:par>
                    <p:cTn id="105" fill="hold">
                      <p:stCondLst>
                        <p:cond delay="0"/>
                      </p:stCondLst>
                      <p:childTnLst>
                        <p:par>
                          <p:cTn id="106" fill="hold">
                            <p:stCondLst>
                              <p:cond delay="0"/>
                            </p:stCondLst>
                            <p:childTnLst>
                              <p:par>
                                <p:cTn id="107" presetID="37" presetClass="exit" presetSubtype="0" fill="hold" grpId="0" nodeType="clickEffect">
                                  <p:stCondLst>
                                    <p:cond delay="0"/>
                                  </p:stCondLst>
                                  <p:childTnLst>
                                    <p:animEffect transition="out" filter="fade">
                                      <p:cBhvr>
                                        <p:cTn id="108" dur="1000"/>
                                        <p:tgtEl>
                                          <p:spTgt spid="20"/>
                                        </p:tgtEl>
                                      </p:cBhvr>
                                    </p:animEffect>
                                    <p:anim calcmode="lin" valueType="num">
                                      <p:cBhvr>
                                        <p:cTn id="109" dur="1000"/>
                                        <p:tgtEl>
                                          <p:spTgt spid="20"/>
                                        </p:tgtEl>
                                        <p:attrNameLst>
                                          <p:attrName>ppt_x</p:attrName>
                                        </p:attrNameLst>
                                      </p:cBhvr>
                                      <p:tavLst>
                                        <p:tav tm="0">
                                          <p:val>
                                            <p:strVal val="ppt_x"/>
                                          </p:val>
                                        </p:tav>
                                        <p:tav tm="100000">
                                          <p:val>
                                            <p:strVal val="ppt_x"/>
                                          </p:val>
                                        </p:tav>
                                      </p:tavLst>
                                    </p:anim>
                                    <p:anim calcmode="lin" valueType="num">
                                      <p:cBhvr>
                                        <p:cTn id="110" dur="100" decel="100000"/>
                                        <p:tgtEl>
                                          <p:spTgt spid="20"/>
                                        </p:tgtEl>
                                        <p:attrNameLst>
                                          <p:attrName>ppt_y</p:attrName>
                                        </p:attrNameLst>
                                      </p:cBhvr>
                                      <p:tavLst>
                                        <p:tav tm="0">
                                          <p:val>
                                            <p:strVal val="ppt_y"/>
                                          </p:val>
                                        </p:tav>
                                        <p:tav tm="100000">
                                          <p:val>
                                            <p:strVal val="ppt_y-.03"/>
                                          </p:val>
                                        </p:tav>
                                      </p:tavLst>
                                    </p:anim>
                                    <p:anim calcmode="lin" valueType="num">
                                      <p:cBhvr>
                                        <p:cTn id="111" dur="900" accel="100000">
                                          <p:stCondLst>
                                            <p:cond delay="100"/>
                                          </p:stCondLst>
                                        </p:cTn>
                                        <p:tgtEl>
                                          <p:spTgt spid="20"/>
                                        </p:tgtEl>
                                        <p:attrNameLst>
                                          <p:attrName>ppt_y</p:attrName>
                                        </p:attrNameLst>
                                      </p:cBhvr>
                                      <p:tavLst>
                                        <p:tav tm="0">
                                          <p:val>
                                            <p:strVal val="ppt_y"/>
                                          </p:val>
                                        </p:tav>
                                        <p:tav tm="100000">
                                          <p:val>
                                            <p:strVal val="ppt_y+1"/>
                                          </p:val>
                                        </p:tav>
                                      </p:tavLst>
                                    </p:anim>
                                    <p:set>
                                      <p:cBhvr>
                                        <p:cTn id="112"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3" restart="whenNotActive" fill="hold" evtFilter="cancelBubble" nodeType="interactiveSeq">
                <p:stCondLst>
                  <p:cond evt="onClick" delay="0">
                    <p:tgtEl>
                      <p:spTgt spid="21"/>
                    </p:tgtEl>
                  </p:cond>
                </p:stCondLst>
                <p:endSync evt="end" delay="0">
                  <p:rtn val="all"/>
                </p:endSync>
                <p:childTnLst>
                  <p:par>
                    <p:cTn id="114" fill="hold">
                      <p:stCondLst>
                        <p:cond delay="0"/>
                      </p:stCondLst>
                      <p:childTnLst>
                        <p:par>
                          <p:cTn id="115" fill="hold">
                            <p:stCondLst>
                              <p:cond delay="0"/>
                            </p:stCondLst>
                            <p:childTnLst>
                              <p:par>
                                <p:cTn id="116" presetID="37" presetClass="exit" presetSubtype="0" fill="hold" grpId="0" nodeType="clickEffect">
                                  <p:stCondLst>
                                    <p:cond delay="0"/>
                                  </p:stCondLst>
                                  <p:childTnLst>
                                    <p:animEffect transition="out" filter="fade">
                                      <p:cBhvr>
                                        <p:cTn id="117" dur="1000"/>
                                        <p:tgtEl>
                                          <p:spTgt spid="21"/>
                                        </p:tgtEl>
                                      </p:cBhvr>
                                    </p:animEffect>
                                    <p:anim calcmode="lin" valueType="num">
                                      <p:cBhvr>
                                        <p:cTn id="118" dur="1000"/>
                                        <p:tgtEl>
                                          <p:spTgt spid="21"/>
                                        </p:tgtEl>
                                        <p:attrNameLst>
                                          <p:attrName>ppt_x</p:attrName>
                                        </p:attrNameLst>
                                      </p:cBhvr>
                                      <p:tavLst>
                                        <p:tav tm="0">
                                          <p:val>
                                            <p:strVal val="ppt_x"/>
                                          </p:val>
                                        </p:tav>
                                        <p:tav tm="100000">
                                          <p:val>
                                            <p:strVal val="ppt_x"/>
                                          </p:val>
                                        </p:tav>
                                      </p:tavLst>
                                    </p:anim>
                                    <p:anim calcmode="lin" valueType="num">
                                      <p:cBhvr>
                                        <p:cTn id="119" dur="100" decel="100000"/>
                                        <p:tgtEl>
                                          <p:spTgt spid="21"/>
                                        </p:tgtEl>
                                        <p:attrNameLst>
                                          <p:attrName>ppt_y</p:attrName>
                                        </p:attrNameLst>
                                      </p:cBhvr>
                                      <p:tavLst>
                                        <p:tav tm="0">
                                          <p:val>
                                            <p:strVal val="ppt_y"/>
                                          </p:val>
                                        </p:tav>
                                        <p:tav tm="100000">
                                          <p:val>
                                            <p:strVal val="ppt_y-.03"/>
                                          </p:val>
                                        </p:tav>
                                      </p:tavLst>
                                    </p:anim>
                                    <p:anim calcmode="lin" valueType="num">
                                      <p:cBhvr>
                                        <p:cTn id="120" dur="900" accel="100000">
                                          <p:stCondLst>
                                            <p:cond delay="100"/>
                                          </p:stCondLst>
                                        </p:cTn>
                                        <p:tgtEl>
                                          <p:spTgt spid="21"/>
                                        </p:tgtEl>
                                        <p:attrNameLst>
                                          <p:attrName>ppt_y</p:attrName>
                                        </p:attrNameLst>
                                      </p:cBhvr>
                                      <p:tavLst>
                                        <p:tav tm="0">
                                          <p:val>
                                            <p:strVal val="ppt_y"/>
                                          </p:val>
                                        </p:tav>
                                        <p:tav tm="100000">
                                          <p:val>
                                            <p:strVal val="ppt_y+1"/>
                                          </p:val>
                                        </p:tav>
                                      </p:tavLst>
                                    </p:anim>
                                    <p:set>
                                      <p:cBhvr>
                                        <p:cTn id="12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p:stCondLst>
                        <p:cond delay="0"/>
                      </p:stCondLst>
                      <p:childTnLst>
                        <p:par>
                          <p:cTn id="124" fill="hold">
                            <p:stCondLst>
                              <p:cond delay="0"/>
                            </p:stCondLst>
                            <p:childTnLst>
                              <p:par>
                                <p:cTn id="125" presetID="37" presetClass="exit" presetSubtype="0" fill="hold" grpId="0" nodeType="clickEffect">
                                  <p:stCondLst>
                                    <p:cond delay="0"/>
                                  </p:stCondLst>
                                  <p:childTnLst>
                                    <p:animEffect transition="out" filter="fade">
                                      <p:cBhvr>
                                        <p:cTn id="126" dur="1000"/>
                                        <p:tgtEl>
                                          <p:spTgt spid="28"/>
                                        </p:tgtEl>
                                      </p:cBhvr>
                                    </p:animEffect>
                                    <p:anim calcmode="lin" valueType="num">
                                      <p:cBhvr>
                                        <p:cTn id="127" dur="1000"/>
                                        <p:tgtEl>
                                          <p:spTgt spid="28"/>
                                        </p:tgtEl>
                                        <p:attrNameLst>
                                          <p:attrName>ppt_x</p:attrName>
                                        </p:attrNameLst>
                                      </p:cBhvr>
                                      <p:tavLst>
                                        <p:tav tm="0">
                                          <p:val>
                                            <p:strVal val="ppt_x"/>
                                          </p:val>
                                        </p:tav>
                                        <p:tav tm="100000">
                                          <p:val>
                                            <p:strVal val="ppt_x"/>
                                          </p:val>
                                        </p:tav>
                                      </p:tavLst>
                                    </p:anim>
                                    <p:anim calcmode="lin" valueType="num">
                                      <p:cBhvr>
                                        <p:cTn id="128" dur="100" decel="100000"/>
                                        <p:tgtEl>
                                          <p:spTgt spid="28"/>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28"/>
                                        </p:tgtEl>
                                        <p:attrNameLst>
                                          <p:attrName>ppt_y</p:attrName>
                                        </p:attrNameLst>
                                      </p:cBhvr>
                                      <p:tavLst>
                                        <p:tav tm="0">
                                          <p:val>
                                            <p:strVal val="ppt_y"/>
                                          </p:val>
                                        </p:tav>
                                        <p:tav tm="100000">
                                          <p:val>
                                            <p:strVal val="ppt_y+1"/>
                                          </p:val>
                                        </p:tav>
                                      </p:tavLst>
                                    </p:anim>
                                    <p:set>
                                      <p:cBhvr>
                                        <p:cTn id="13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37" presetClass="exit" presetSubtype="0" fill="hold" grpId="0" nodeType="clickEffect">
                                  <p:stCondLst>
                                    <p:cond delay="0"/>
                                  </p:stCondLst>
                                  <p:childTnLst>
                                    <p:animEffect transition="out" filter="fade">
                                      <p:cBhvr>
                                        <p:cTn id="135" dur="1000"/>
                                        <p:tgtEl>
                                          <p:spTgt spid="25"/>
                                        </p:tgtEl>
                                      </p:cBhvr>
                                    </p:animEffect>
                                    <p:anim calcmode="lin" valueType="num">
                                      <p:cBhvr>
                                        <p:cTn id="136" dur="1000"/>
                                        <p:tgtEl>
                                          <p:spTgt spid="25"/>
                                        </p:tgtEl>
                                        <p:attrNameLst>
                                          <p:attrName>ppt_x</p:attrName>
                                        </p:attrNameLst>
                                      </p:cBhvr>
                                      <p:tavLst>
                                        <p:tav tm="0">
                                          <p:val>
                                            <p:strVal val="ppt_x"/>
                                          </p:val>
                                        </p:tav>
                                        <p:tav tm="100000">
                                          <p:val>
                                            <p:strVal val="ppt_x"/>
                                          </p:val>
                                        </p:tav>
                                      </p:tavLst>
                                    </p:anim>
                                    <p:anim calcmode="lin" valueType="num">
                                      <p:cBhvr>
                                        <p:cTn id="137" dur="100" decel="100000"/>
                                        <p:tgtEl>
                                          <p:spTgt spid="25"/>
                                        </p:tgtEl>
                                        <p:attrNameLst>
                                          <p:attrName>ppt_y</p:attrName>
                                        </p:attrNameLst>
                                      </p:cBhvr>
                                      <p:tavLst>
                                        <p:tav tm="0">
                                          <p:val>
                                            <p:strVal val="ppt_y"/>
                                          </p:val>
                                        </p:tav>
                                        <p:tav tm="100000">
                                          <p:val>
                                            <p:strVal val="ppt_y-.03"/>
                                          </p:val>
                                        </p:tav>
                                      </p:tavLst>
                                    </p:anim>
                                    <p:anim calcmode="lin" valueType="num">
                                      <p:cBhvr>
                                        <p:cTn id="138" dur="900" accel="100000">
                                          <p:stCondLst>
                                            <p:cond delay="100"/>
                                          </p:stCondLst>
                                        </p:cTn>
                                        <p:tgtEl>
                                          <p:spTgt spid="25"/>
                                        </p:tgtEl>
                                        <p:attrNameLst>
                                          <p:attrName>ppt_y</p:attrName>
                                        </p:attrNameLst>
                                      </p:cBhvr>
                                      <p:tavLst>
                                        <p:tav tm="0">
                                          <p:val>
                                            <p:strVal val="ppt_y"/>
                                          </p:val>
                                        </p:tav>
                                        <p:tav tm="100000">
                                          <p:val>
                                            <p:strVal val="ppt_y+1"/>
                                          </p:val>
                                        </p:tav>
                                      </p:tavLst>
                                    </p:anim>
                                    <p:set>
                                      <p:cBhvr>
                                        <p:cTn id="13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0" restart="whenNotActive" fill="hold" evtFilter="cancelBubble" nodeType="interactiveSeq">
                <p:stCondLst>
                  <p:cond evt="onClick" delay="0">
                    <p:tgtEl>
                      <p:spTgt spid="33"/>
                    </p:tgtEl>
                  </p:cond>
                </p:stCondLst>
                <p:endSync evt="end" delay="0">
                  <p:rtn val="all"/>
                </p:endSync>
                <p:childTnLst>
                  <p:par>
                    <p:cTn id="141" fill="hold">
                      <p:stCondLst>
                        <p:cond delay="0"/>
                      </p:stCondLst>
                      <p:childTnLst>
                        <p:par>
                          <p:cTn id="142" fill="hold">
                            <p:stCondLst>
                              <p:cond delay="0"/>
                            </p:stCondLst>
                            <p:childTnLst>
                              <p:par>
                                <p:cTn id="143" presetID="37" presetClass="exit" presetSubtype="0" fill="hold" grpId="0" nodeType="clickEffect">
                                  <p:stCondLst>
                                    <p:cond delay="0"/>
                                  </p:stCondLst>
                                  <p:childTnLst>
                                    <p:animEffect transition="out" filter="fade">
                                      <p:cBhvr>
                                        <p:cTn id="144" dur="1000"/>
                                        <p:tgtEl>
                                          <p:spTgt spid="33"/>
                                        </p:tgtEl>
                                      </p:cBhvr>
                                    </p:animEffect>
                                    <p:anim calcmode="lin" valueType="num">
                                      <p:cBhvr>
                                        <p:cTn id="145" dur="1000"/>
                                        <p:tgtEl>
                                          <p:spTgt spid="33"/>
                                        </p:tgtEl>
                                        <p:attrNameLst>
                                          <p:attrName>ppt_x</p:attrName>
                                        </p:attrNameLst>
                                      </p:cBhvr>
                                      <p:tavLst>
                                        <p:tav tm="0">
                                          <p:val>
                                            <p:strVal val="ppt_x"/>
                                          </p:val>
                                        </p:tav>
                                        <p:tav tm="100000">
                                          <p:val>
                                            <p:strVal val="ppt_x"/>
                                          </p:val>
                                        </p:tav>
                                      </p:tavLst>
                                    </p:anim>
                                    <p:anim calcmode="lin" valueType="num">
                                      <p:cBhvr>
                                        <p:cTn id="146" dur="100" decel="100000"/>
                                        <p:tgtEl>
                                          <p:spTgt spid="33"/>
                                        </p:tgtEl>
                                        <p:attrNameLst>
                                          <p:attrName>ppt_y</p:attrName>
                                        </p:attrNameLst>
                                      </p:cBhvr>
                                      <p:tavLst>
                                        <p:tav tm="0">
                                          <p:val>
                                            <p:strVal val="ppt_y"/>
                                          </p:val>
                                        </p:tav>
                                        <p:tav tm="100000">
                                          <p:val>
                                            <p:strVal val="ppt_y-.03"/>
                                          </p:val>
                                        </p:tav>
                                      </p:tavLst>
                                    </p:anim>
                                    <p:anim calcmode="lin" valueType="num">
                                      <p:cBhvr>
                                        <p:cTn id="147" dur="900" accel="100000">
                                          <p:stCondLst>
                                            <p:cond delay="100"/>
                                          </p:stCondLst>
                                        </p:cTn>
                                        <p:tgtEl>
                                          <p:spTgt spid="33"/>
                                        </p:tgtEl>
                                        <p:attrNameLst>
                                          <p:attrName>ppt_y</p:attrName>
                                        </p:attrNameLst>
                                      </p:cBhvr>
                                      <p:tavLst>
                                        <p:tav tm="0">
                                          <p:val>
                                            <p:strVal val="ppt_y"/>
                                          </p:val>
                                        </p:tav>
                                        <p:tav tm="100000">
                                          <p:val>
                                            <p:strVal val="ppt_y+1"/>
                                          </p:val>
                                        </p:tav>
                                      </p:tavLst>
                                    </p:anim>
                                    <p:set>
                                      <p:cBhvr>
                                        <p:cTn id="14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9" restart="whenNotActive" fill="hold" evtFilter="cancelBubble" nodeType="interactiveSeq">
                <p:stCondLst>
                  <p:cond evt="onClick" delay="0">
                    <p:tgtEl>
                      <p:spTgt spid="29"/>
                    </p:tgtEl>
                  </p:cond>
                </p:stCondLst>
                <p:endSync evt="end" delay="0">
                  <p:rtn val="all"/>
                </p:endSync>
                <p:childTnLst>
                  <p:par>
                    <p:cTn id="150" fill="hold">
                      <p:stCondLst>
                        <p:cond delay="0"/>
                      </p:stCondLst>
                      <p:childTnLst>
                        <p:par>
                          <p:cTn id="151" fill="hold">
                            <p:stCondLst>
                              <p:cond delay="0"/>
                            </p:stCondLst>
                            <p:childTnLst>
                              <p:par>
                                <p:cTn id="152" presetID="37" presetClass="exit" presetSubtype="0" fill="hold" grpId="0" nodeType="clickEffect">
                                  <p:stCondLst>
                                    <p:cond delay="0"/>
                                  </p:stCondLst>
                                  <p:childTnLst>
                                    <p:animEffect transition="out" filter="fade">
                                      <p:cBhvr>
                                        <p:cTn id="153" dur="1000"/>
                                        <p:tgtEl>
                                          <p:spTgt spid="29"/>
                                        </p:tgtEl>
                                      </p:cBhvr>
                                    </p:animEffect>
                                    <p:anim calcmode="lin" valueType="num">
                                      <p:cBhvr>
                                        <p:cTn id="154" dur="1000"/>
                                        <p:tgtEl>
                                          <p:spTgt spid="29"/>
                                        </p:tgtEl>
                                        <p:attrNameLst>
                                          <p:attrName>ppt_x</p:attrName>
                                        </p:attrNameLst>
                                      </p:cBhvr>
                                      <p:tavLst>
                                        <p:tav tm="0">
                                          <p:val>
                                            <p:strVal val="ppt_x"/>
                                          </p:val>
                                        </p:tav>
                                        <p:tav tm="100000">
                                          <p:val>
                                            <p:strVal val="ppt_x"/>
                                          </p:val>
                                        </p:tav>
                                      </p:tavLst>
                                    </p:anim>
                                    <p:anim calcmode="lin" valueType="num">
                                      <p:cBhvr>
                                        <p:cTn id="155" dur="100" decel="100000"/>
                                        <p:tgtEl>
                                          <p:spTgt spid="29"/>
                                        </p:tgtEl>
                                        <p:attrNameLst>
                                          <p:attrName>ppt_y</p:attrName>
                                        </p:attrNameLst>
                                      </p:cBhvr>
                                      <p:tavLst>
                                        <p:tav tm="0">
                                          <p:val>
                                            <p:strVal val="ppt_y"/>
                                          </p:val>
                                        </p:tav>
                                        <p:tav tm="100000">
                                          <p:val>
                                            <p:strVal val="ppt_y-.03"/>
                                          </p:val>
                                        </p:tav>
                                      </p:tavLst>
                                    </p:anim>
                                    <p:anim calcmode="lin" valueType="num">
                                      <p:cBhvr>
                                        <p:cTn id="156" dur="900" accel="100000">
                                          <p:stCondLst>
                                            <p:cond delay="100"/>
                                          </p:stCondLst>
                                        </p:cTn>
                                        <p:tgtEl>
                                          <p:spTgt spid="29"/>
                                        </p:tgtEl>
                                        <p:attrNameLst>
                                          <p:attrName>ppt_y</p:attrName>
                                        </p:attrNameLst>
                                      </p:cBhvr>
                                      <p:tavLst>
                                        <p:tav tm="0">
                                          <p:val>
                                            <p:strVal val="ppt_y"/>
                                          </p:val>
                                        </p:tav>
                                        <p:tav tm="100000">
                                          <p:val>
                                            <p:strVal val="ppt_y+1"/>
                                          </p:val>
                                        </p:tav>
                                      </p:tavLst>
                                    </p:anim>
                                    <p:set>
                                      <p:cBhvr>
                                        <p:cTn id="157"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8" restart="whenNotActive" fill="hold" evtFilter="cancelBubble" nodeType="interactiveSeq">
                <p:stCondLst>
                  <p:cond evt="onClick" delay="0">
                    <p:tgtEl>
                      <p:spTgt spid="22"/>
                    </p:tgtEl>
                  </p:cond>
                </p:stCondLst>
                <p:endSync evt="end" delay="0">
                  <p:rtn val="all"/>
                </p:endSync>
                <p:childTnLst>
                  <p:par>
                    <p:cTn id="159" fill="hold">
                      <p:stCondLst>
                        <p:cond delay="0"/>
                      </p:stCondLst>
                      <p:childTnLst>
                        <p:par>
                          <p:cTn id="160" fill="hold">
                            <p:stCondLst>
                              <p:cond delay="0"/>
                            </p:stCondLst>
                            <p:childTnLst>
                              <p:par>
                                <p:cTn id="161" presetID="37" presetClass="exit" presetSubtype="0" fill="hold" grpId="0" nodeType="clickEffect">
                                  <p:stCondLst>
                                    <p:cond delay="0"/>
                                  </p:stCondLst>
                                  <p:childTnLst>
                                    <p:animEffect transition="out" filter="fade">
                                      <p:cBhvr>
                                        <p:cTn id="162" dur="1000"/>
                                        <p:tgtEl>
                                          <p:spTgt spid="22"/>
                                        </p:tgtEl>
                                      </p:cBhvr>
                                    </p:animEffect>
                                    <p:anim calcmode="lin" valueType="num">
                                      <p:cBhvr>
                                        <p:cTn id="163" dur="1000"/>
                                        <p:tgtEl>
                                          <p:spTgt spid="22"/>
                                        </p:tgtEl>
                                        <p:attrNameLst>
                                          <p:attrName>ppt_x</p:attrName>
                                        </p:attrNameLst>
                                      </p:cBhvr>
                                      <p:tavLst>
                                        <p:tav tm="0">
                                          <p:val>
                                            <p:strVal val="ppt_x"/>
                                          </p:val>
                                        </p:tav>
                                        <p:tav tm="100000">
                                          <p:val>
                                            <p:strVal val="ppt_x"/>
                                          </p:val>
                                        </p:tav>
                                      </p:tavLst>
                                    </p:anim>
                                    <p:anim calcmode="lin" valueType="num">
                                      <p:cBhvr>
                                        <p:cTn id="164" dur="100" decel="100000"/>
                                        <p:tgtEl>
                                          <p:spTgt spid="22"/>
                                        </p:tgtEl>
                                        <p:attrNameLst>
                                          <p:attrName>ppt_y</p:attrName>
                                        </p:attrNameLst>
                                      </p:cBhvr>
                                      <p:tavLst>
                                        <p:tav tm="0">
                                          <p:val>
                                            <p:strVal val="ppt_y"/>
                                          </p:val>
                                        </p:tav>
                                        <p:tav tm="100000">
                                          <p:val>
                                            <p:strVal val="ppt_y-.03"/>
                                          </p:val>
                                        </p:tav>
                                      </p:tavLst>
                                    </p:anim>
                                    <p:anim calcmode="lin" valueType="num">
                                      <p:cBhvr>
                                        <p:cTn id="165" dur="900" accel="100000">
                                          <p:stCondLst>
                                            <p:cond delay="100"/>
                                          </p:stCondLst>
                                        </p:cTn>
                                        <p:tgtEl>
                                          <p:spTgt spid="22"/>
                                        </p:tgtEl>
                                        <p:attrNameLst>
                                          <p:attrName>ppt_y</p:attrName>
                                        </p:attrNameLst>
                                      </p:cBhvr>
                                      <p:tavLst>
                                        <p:tav tm="0">
                                          <p:val>
                                            <p:strVal val="ppt_y"/>
                                          </p:val>
                                        </p:tav>
                                        <p:tav tm="100000">
                                          <p:val>
                                            <p:strVal val="ppt_y+1"/>
                                          </p:val>
                                        </p:tav>
                                      </p:tavLst>
                                    </p:anim>
                                    <p:set>
                                      <p:cBhvr>
                                        <p:cTn id="16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7" restart="whenNotActive" fill="hold" evtFilter="cancelBubble" nodeType="interactiveSeq">
                <p:stCondLst>
                  <p:cond evt="onClick" delay="0">
                    <p:tgtEl>
                      <p:spTgt spid="23"/>
                    </p:tgtEl>
                  </p:cond>
                </p:stCondLst>
                <p:endSync evt="end" delay="0">
                  <p:rtn val="all"/>
                </p:endSync>
                <p:childTnLst>
                  <p:par>
                    <p:cTn id="168" fill="hold">
                      <p:stCondLst>
                        <p:cond delay="0"/>
                      </p:stCondLst>
                      <p:childTnLst>
                        <p:par>
                          <p:cTn id="169" fill="hold">
                            <p:stCondLst>
                              <p:cond delay="0"/>
                            </p:stCondLst>
                            <p:childTnLst>
                              <p:par>
                                <p:cTn id="170" presetID="37" presetClass="exit" presetSubtype="0" fill="hold" grpId="0" nodeType="clickEffect">
                                  <p:stCondLst>
                                    <p:cond delay="0"/>
                                  </p:stCondLst>
                                  <p:childTnLst>
                                    <p:animEffect transition="out" filter="fade">
                                      <p:cBhvr>
                                        <p:cTn id="171" dur="1000"/>
                                        <p:tgtEl>
                                          <p:spTgt spid="23"/>
                                        </p:tgtEl>
                                      </p:cBhvr>
                                    </p:animEffect>
                                    <p:anim calcmode="lin" valueType="num">
                                      <p:cBhvr>
                                        <p:cTn id="172" dur="1000"/>
                                        <p:tgtEl>
                                          <p:spTgt spid="23"/>
                                        </p:tgtEl>
                                        <p:attrNameLst>
                                          <p:attrName>ppt_x</p:attrName>
                                        </p:attrNameLst>
                                      </p:cBhvr>
                                      <p:tavLst>
                                        <p:tav tm="0">
                                          <p:val>
                                            <p:strVal val="ppt_x"/>
                                          </p:val>
                                        </p:tav>
                                        <p:tav tm="100000">
                                          <p:val>
                                            <p:strVal val="ppt_x"/>
                                          </p:val>
                                        </p:tav>
                                      </p:tavLst>
                                    </p:anim>
                                    <p:anim calcmode="lin" valueType="num">
                                      <p:cBhvr>
                                        <p:cTn id="173" dur="100" decel="100000"/>
                                        <p:tgtEl>
                                          <p:spTgt spid="23"/>
                                        </p:tgtEl>
                                        <p:attrNameLst>
                                          <p:attrName>ppt_y</p:attrName>
                                        </p:attrNameLst>
                                      </p:cBhvr>
                                      <p:tavLst>
                                        <p:tav tm="0">
                                          <p:val>
                                            <p:strVal val="ppt_y"/>
                                          </p:val>
                                        </p:tav>
                                        <p:tav tm="100000">
                                          <p:val>
                                            <p:strVal val="ppt_y-.03"/>
                                          </p:val>
                                        </p:tav>
                                      </p:tavLst>
                                    </p:anim>
                                    <p:anim calcmode="lin" valueType="num">
                                      <p:cBhvr>
                                        <p:cTn id="174" dur="900" accel="100000">
                                          <p:stCondLst>
                                            <p:cond delay="100"/>
                                          </p:stCondLst>
                                        </p:cTn>
                                        <p:tgtEl>
                                          <p:spTgt spid="23"/>
                                        </p:tgtEl>
                                        <p:attrNameLst>
                                          <p:attrName>ppt_y</p:attrName>
                                        </p:attrNameLst>
                                      </p:cBhvr>
                                      <p:tavLst>
                                        <p:tav tm="0">
                                          <p:val>
                                            <p:strVal val="ppt_y"/>
                                          </p:val>
                                        </p:tav>
                                        <p:tav tm="100000">
                                          <p:val>
                                            <p:strVal val="ppt_y+1"/>
                                          </p:val>
                                        </p:tav>
                                      </p:tavLst>
                                    </p:anim>
                                    <p:set>
                                      <p:cBhvr>
                                        <p:cTn id="17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6" restart="whenNotActive" fill="hold" evtFilter="cancelBubble" nodeType="interactiveSeq">
                <p:stCondLst>
                  <p:cond evt="onClick" delay="0">
                    <p:tgtEl>
                      <p:spTgt spid="27"/>
                    </p:tgtEl>
                  </p:cond>
                </p:stCondLst>
                <p:endSync evt="end" delay="0">
                  <p:rtn val="all"/>
                </p:endSync>
                <p:childTnLst>
                  <p:par>
                    <p:cTn id="177" fill="hold">
                      <p:stCondLst>
                        <p:cond delay="0"/>
                      </p:stCondLst>
                      <p:childTnLst>
                        <p:par>
                          <p:cTn id="178" fill="hold">
                            <p:stCondLst>
                              <p:cond delay="0"/>
                            </p:stCondLst>
                            <p:childTnLst>
                              <p:par>
                                <p:cTn id="179" presetID="37" presetClass="exit" presetSubtype="0" fill="hold" grpId="1" nodeType="clickEffect">
                                  <p:stCondLst>
                                    <p:cond delay="0"/>
                                  </p:stCondLst>
                                  <p:childTnLst>
                                    <p:animEffect transition="out" filter="fade">
                                      <p:cBhvr>
                                        <p:cTn id="180" dur="1000"/>
                                        <p:tgtEl>
                                          <p:spTgt spid="27"/>
                                        </p:tgtEl>
                                      </p:cBhvr>
                                    </p:animEffect>
                                    <p:anim calcmode="lin" valueType="num">
                                      <p:cBhvr>
                                        <p:cTn id="181" dur="1000"/>
                                        <p:tgtEl>
                                          <p:spTgt spid="27"/>
                                        </p:tgtEl>
                                        <p:attrNameLst>
                                          <p:attrName>ppt_x</p:attrName>
                                        </p:attrNameLst>
                                      </p:cBhvr>
                                      <p:tavLst>
                                        <p:tav tm="0">
                                          <p:val>
                                            <p:strVal val="ppt_x"/>
                                          </p:val>
                                        </p:tav>
                                        <p:tav tm="100000">
                                          <p:val>
                                            <p:strVal val="ppt_x"/>
                                          </p:val>
                                        </p:tav>
                                      </p:tavLst>
                                    </p:anim>
                                    <p:anim calcmode="lin" valueType="num">
                                      <p:cBhvr>
                                        <p:cTn id="182" dur="100" decel="100000"/>
                                        <p:tgtEl>
                                          <p:spTgt spid="27"/>
                                        </p:tgtEl>
                                        <p:attrNameLst>
                                          <p:attrName>ppt_y</p:attrName>
                                        </p:attrNameLst>
                                      </p:cBhvr>
                                      <p:tavLst>
                                        <p:tav tm="0">
                                          <p:val>
                                            <p:strVal val="ppt_y"/>
                                          </p:val>
                                        </p:tav>
                                        <p:tav tm="100000">
                                          <p:val>
                                            <p:strVal val="ppt_y-.03"/>
                                          </p:val>
                                        </p:tav>
                                      </p:tavLst>
                                    </p:anim>
                                    <p:anim calcmode="lin" valueType="num">
                                      <p:cBhvr>
                                        <p:cTn id="183" dur="900" accel="100000">
                                          <p:stCondLst>
                                            <p:cond delay="100"/>
                                          </p:stCondLst>
                                        </p:cTn>
                                        <p:tgtEl>
                                          <p:spTgt spid="27"/>
                                        </p:tgtEl>
                                        <p:attrNameLst>
                                          <p:attrName>ppt_y</p:attrName>
                                        </p:attrNameLst>
                                      </p:cBhvr>
                                      <p:tavLst>
                                        <p:tav tm="0">
                                          <p:val>
                                            <p:strVal val="ppt_y"/>
                                          </p:val>
                                        </p:tav>
                                        <p:tav tm="100000">
                                          <p:val>
                                            <p:strVal val="ppt_y+1"/>
                                          </p:val>
                                        </p:tav>
                                      </p:tavLst>
                                    </p:anim>
                                    <p:set>
                                      <p:cBhvr>
                                        <p:cTn id="184" dur="1" fill="hold">
                                          <p:stCondLst>
                                            <p:cond delay="999"/>
                                          </p:stCondLst>
                                        </p:cTn>
                                        <p:tgtEl>
                                          <p:spTgt spid="27"/>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37" presetClass="exit" presetSubtype="0" fill="hold" grpId="0" nodeType="clickEffect">
                                  <p:stCondLst>
                                    <p:cond delay="0"/>
                                  </p:stCondLst>
                                  <p:childTnLst>
                                    <p:animEffect transition="out" filter="fade">
                                      <p:cBhvr>
                                        <p:cTn id="188" dur="1000"/>
                                        <p:tgtEl>
                                          <p:spTgt spid="27"/>
                                        </p:tgtEl>
                                      </p:cBhvr>
                                    </p:animEffect>
                                    <p:anim calcmode="lin" valueType="num">
                                      <p:cBhvr>
                                        <p:cTn id="189" dur="1000"/>
                                        <p:tgtEl>
                                          <p:spTgt spid="27"/>
                                        </p:tgtEl>
                                        <p:attrNameLst>
                                          <p:attrName>ppt_x</p:attrName>
                                        </p:attrNameLst>
                                      </p:cBhvr>
                                      <p:tavLst>
                                        <p:tav tm="0">
                                          <p:val>
                                            <p:strVal val="ppt_x"/>
                                          </p:val>
                                        </p:tav>
                                        <p:tav tm="100000">
                                          <p:val>
                                            <p:strVal val="ppt_x"/>
                                          </p:val>
                                        </p:tav>
                                      </p:tavLst>
                                    </p:anim>
                                    <p:anim calcmode="lin" valueType="num">
                                      <p:cBhvr>
                                        <p:cTn id="190" dur="100" decel="100000"/>
                                        <p:tgtEl>
                                          <p:spTgt spid="27"/>
                                        </p:tgtEl>
                                        <p:attrNameLst>
                                          <p:attrName>ppt_y</p:attrName>
                                        </p:attrNameLst>
                                      </p:cBhvr>
                                      <p:tavLst>
                                        <p:tav tm="0">
                                          <p:val>
                                            <p:strVal val="ppt_y"/>
                                          </p:val>
                                        </p:tav>
                                        <p:tav tm="100000">
                                          <p:val>
                                            <p:strVal val="ppt_y-.03"/>
                                          </p:val>
                                        </p:tav>
                                      </p:tavLst>
                                    </p:anim>
                                    <p:anim calcmode="lin" valueType="num">
                                      <p:cBhvr>
                                        <p:cTn id="191" dur="900" accel="100000">
                                          <p:stCondLst>
                                            <p:cond delay="100"/>
                                          </p:stCondLst>
                                        </p:cTn>
                                        <p:tgtEl>
                                          <p:spTgt spid="27"/>
                                        </p:tgtEl>
                                        <p:attrNameLst>
                                          <p:attrName>ppt_y</p:attrName>
                                        </p:attrNameLst>
                                      </p:cBhvr>
                                      <p:tavLst>
                                        <p:tav tm="0">
                                          <p:val>
                                            <p:strVal val="ppt_y"/>
                                          </p:val>
                                        </p:tav>
                                        <p:tav tm="100000">
                                          <p:val>
                                            <p:strVal val="ppt_y+1"/>
                                          </p:val>
                                        </p:tav>
                                      </p:tavLst>
                                    </p:anim>
                                    <p:set>
                                      <p:cBhvr>
                                        <p:cTn id="192"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3" restart="whenNotActive" fill="hold" evtFilter="cancelBubble" nodeType="interactiveSeq">
                <p:stCondLst>
                  <p:cond evt="onClick" delay="0">
                    <p:tgtEl>
                      <p:spTgt spid="30"/>
                    </p:tgtEl>
                  </p:cond>
                </p:stCondLst>
                <p:endSync evt="end" delay="0">
                  <p:rtn val="all"/>
                </p:endSync>
                <p:childTnLst>
                  <p:par>
                    <p:cTn id="194" fill="hold">
                      <p:stCondLst>
                        <p:cond delay="0"/>
                      </p:stCondLst>
                      <p:childTnLst>
                        <p:par>
                          <p:cTn id="195" fill="hold">
                            <p:stCondLst>
                              <p:cond delay="0"/>
                            </p:stCondLst>
                            <p:childTnLst>
                              <p:par>
                                <p:cTn id="196" presetID="37" presetClass="exit" presetSubtype="0" fill="hold" grpId="0" nodeType="clickEffect">
                                  <p:stCondLst>
                                    <p:cond delay="0"/>
                                  </p:stCondLst>
                                  <p:childTnLst>
                                    <p:animEffect transition="out" filter="fade">
                                      <p:cBhvr>
                                        <p:cTn id="197" dur="1000"/>
                                        <p:tgtEl>
                                          <p:spTgt spid="30"/>
                                        </p:tgtEl>
                                      </p:cBhvr>
                                    </p:animEffect>
                                    <p:anim calcmode="lin" valueType="num">
                                      <p:cBhvr>
                                        <p:cTn id="198" dur="1000"/>
                                        <p:tgtEl>
                                          <p:spTgt spid="30"/>
                                        </p:tgtEl>
                                        <p:attrNameLst>
                                          <p:attrName>ppt_x</p:attrName>
                                        </p:attrNameLst>
                                      </p:cBhvr>
                                      <p:tavLst>
                                        <p:tav tm="0">
                                          <p:val>
                                            <p:strVal val="ppt_x"/>
                                          </p:val>
                                        </p:tav>
                                        <p:tav tm="100000">
                                          <p:val>
                                            <p:strVal val="ppt_x"/>
                                          </p:val>
                                        </p:tav>
                                      </p:tavLst>
                                    </p:anim>
                                    <p:anim calcmode="lin" valueType="num">
                                      <p:cBhvr>
                                        <p:cTn id="199" dur="100" decel="100000"/>
                                        <p:tgtEl>
                                          <p:spTgt spid="30"/>
                                        </p:tgtEl>
                                        <p:attrNameLst>
                                          <p:attrName>ppt_y</p:attrName>
                                        </p:attrNameLst>
                                      </p:cBhvr>
                                      <p:tavLst>
                                        <p:tav tm="0">
                                          <p:val>
                                            <p:strVal val="ppt_y"/>
                                          </p:val>
                                        </p:tav>
                                        <p:tav tm="100000">
                                          <p:val>
                                            <p:strVal val="ppt_y-.03"/>
                                          </p:val>
                                        </p:tav>
                                      </p:tavLst>
                                    </p:anim>
                                    <p:anim calcmode="lin" valueType="num">
                                      <p:cBhvr>
                                        <p:cTn id="200" dur="900" accel="100000">
                                          <p:stCondLst>
                                            <p:cond delay="100"/>
                                          </p:stCondLst>
                                        </p:cTn>
                                        <p:tgtEl>
                                          <p:spTgt spid="30"/>
                                        </p:tgtEl>
                                        <p:attrNameLst>
                                          <p:attrName>ppt_y</p:attrName>
                                        </p:attrNameLst>
                                      </p:cBhvr>
                                      <p:tavLst>
                                        <p:tav tm="0">
                                          <p:val>
                                            <p:strVal val="ppt_y"/>
                                          </p:val>
                                        </p:tav>
                                        <p:tav tm="100000">
                                          <p:val>
                                            <p:strVal val="ppt_y+1"/>
                                          </p:val>
                                        </p:tav>
                                      </p:tavLst>
                                    </p:anim>
                                    <p:set>
                                      <p:cBhvr>
                                        <p:cTn id="20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2" restart="whenNotActive" fill="hold" evtFilter="cancelBubble" nodeType="interactiveSeq">
                <p:stCondLst>
                  <p:cond evt="onClick" delay="0">
                    <p:tgtEl>
                      <p:spTgt spid="35"/>
                    </p:tgtEl>
                  </p:cond>
                </p:stCondLst>
                <p:endSync evt="end" delay="0">
                  <p:rtn val="all"/>
                </p:endSync>
                <p:childTnLst>
                  <p:par>
                    <p:cTn id="203" fill="hold">
                      <p:stCondLst>
                        <p:cond delay="0"/>
                      </p:stCondLst>
                      <p:childTnLst>
                        <p:par>
                          <p:cTn id="204" fill="hold">
                            <p:stCondLst>
                              <p:cond delay="0"/>
                            </p:stCondLst>
                            <p:childTnLst>
                              <p:par>
                                <p:cTn id="205" presetID="37" presetClass="exit" presetSubtype="0" fill="hold" grpId="0" nodeType="clickEffect">
                                  <p:stCondLst>
                                    <p:cond delay="0"/>
                                  </p:stCondLst>
                                  <p:childTnLst>
                                    <p:animEffect transition="out" filter="fade">
                                      <p:cBhvr>
                                        <p:cTn id="206" dur="1000"/>
                                        <p:tgtEl>
                                          <p:spTgt spid="35"/>
                                        </p:tgtEl>
                                      </p:cBhvr>
                                    </p:animEffect>
                                    <p:anim calcmode="lin" valueType="num">
                                      <p:cBhvr>
                                        <p:cTn id="207" dur="1000"/>
                                        <p:tgtEl>
                                          <p:spTgt spid="35"/>
                                        </p:tgtEl>
                                        <p:attrNameLst>
                                          <p:attrName>ppt_x</p:attrName>
                                        </p:attrNameLst>
                                      </p:cBhvr>
                                      <p:tavLst>
                                        <p:tav tm="0">
                                          <p:val>
                                            <p:strVal val="ppt_x"/>
                                          </p:val>
                                        </p:tav>
                                        <p:tav tm="100000">
                                          <p:val>
                                            <p:strVal val="ppt_x"/>
                                          </p:val>
                                        </p:tav>
                                      </p:tavLst>
                                    </p:anim>
                                    <p:anim calcmode="lin" valueType="num">
                                      <p:cBhvr>
                                        <p:cTn id="208" dur="100" decel="100000"/>
                                        <p:tgtEl>
                                          <p:spTgt spid="35"/>
                                        </p:tgtEl>
                                        <p:attrNameLst>
                                          <p:attrName>ppt_y</p:attrName>
                                        </p:attrNameLst>
                                      </p:cBhvr>
                                      <p:tavLst>
                                        <p:tav tm="0">
                                          <p:val>
                                            <p:strVal val="ppt_y"/>
                                          </p:val>
                                        </p:tav>
                                        <p:tav tm="100000">
                                          <p:val>
                                            <p:strVal val="ppt_y-.03"/>
                                          </p:val>
                                        </p:tav>
                                      </p:tavLst>
                                    </p:anim>
                                    <p:anim calcmode="lin" valueType="num">
                                      <p:cBhvr>
                                        <p:cTn id="209" dur="900" accel="100000">
                                          <p:stCondLst>
                                            <p:cond delay="100"/>
                                          </p:stCondLst>
                                        </p:cTn>
                                        <p:tgtEl>
                                          <p:spTgt spid="35"/>
                                        </p:tgtEl>
                                        <p:attrNameLst>
                                          <p:attrName>ppt_y</p:attrName>
                                        </p:attrNameLst>
                                      </p:cBhvr>
                                      <p:tavLst>
                                        <p:tav tm="0">
                                          <p:val>
                                            <p:strVal val="ppt_y"/>
                                          </p:val>
                                        </p:tav>
                                        <p:tav tm="100000">
                                          <p:val>
                                            <p:strVal val="ppt_y+1"/>
                                          </p:val>
                                        </p:tav>
                                      </p:tavLst>
                                    </p:anim>
                                    <p:set>
                                      <p:cBhvr>
                                        <p:cTn id="210"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11" restart="whenNotActive" fill="hold" evtFilter="cancelBubble" nodeType="interactiveSeq">
                <p:stCondLst>
                  <p:cond evt="onClick" delay="0">
                    <p:tgtEl>
                      <p:spTgt spid="36"/>
                    </p:tgtEl>
                  </p:cond>
                </p:stCondLst>
                <p:endSync evt="end" delay="0">
                  <p:rtn val="all"/>
                </p:endSync>
                <p:childTnLst>
                  <p:par>
                    <p:cTn id="212" fill="hold">
                      <p:stCondLst>
                        <p:cond delay="0"/>
                      </p:stCondLst>
                      <p:childTnLst>
                        <p:par>
                          <p:cTn id="213" fill="hold">
                            <p:stCondLst>
                              <p:cond delay="0"/>
                            </p:stCondLst>
                            <p:childTnLst>
                              <p:par>
                                <p:cTn id="214" presetID="37" presetClass="exit" presetSubtype="0" fill="hold" grpId="0" nodeType="clickEffect">
                                  <p:stCondLst>
                                    <p:cond delay="0"/>
                                  </p:stCondLst>
                                  <p:childTnLst>
                                    <p:animEffect transition="out" filter="fade">
                                      <p:cBhvr>
                                        <p:cTn id="215" dur="1000"/>
                                        <p:tgtEl>
                                          <p:spTgt spid="36"/>
                                        </p:tgtEl>
                                      </p:cBhvr>
                                    </p:animEffect>
                                    <p:anim calcmode="lin" valueType="num">
                                      <p:cBhvr>
                                        <p:cTn id="216" dur="1000"/>
                                        <p:tgtEl>
                                          <p:spTgt spid="36"/>
                                        </p:tgtEl>
                                        <p:attrNameLst>
                                          <p:attrName>ppt_x</p:attrName>
                                        </p:attrNameLst>
                                      </p:cBhvr>
                                      <p:tavLst>
                                        <p:tav tm="0">
                                          <p:val>
                                            <p:strVal val="ppt_x"/>
                                          </p:val>
                                        </p:tav>
                                        <p:tav tm="100000">
                                          <p:val>
                                            <p:strVal val="ppt_x"/>
                                          </p:val>
                                        </p:tav>
                                      </p:tavLst>
                                    </p:anim>
                                    <p:anim calcmode="lin" valueType="num">
                                      <p:cBhvr>
                                        <p:cTn id="217" dur="100" decel="100000"/>
                                        <p:tgtEl>
                                          <p:spTgt spid="36"/>
                                        </p:tgtEl>
                                        <p:attrNameLst>
                                          <p:attrName>ppt_y</p:attrName>
                                        </p:attrNameLst>
                                      </p:cBhvr>
                                      <p:tavLst>
                                        <p:tav tm="0">
                                          <p:val>
                                            <p:strVal val="ppt_y"/>
                                          </p:val>
                                        </p:tav>
                                        <p:tav tm="100000">
                                          <p:val>
                                            <p:strVal val="ppt_y-.03"/>
                                          </p:val>
                                        </p:tav>
                                      </p:tavLst>
                                    </p:anim>
                                    <p:anim calcmode="lin" valueType="num">
                                      <p:cBhvr>
                                        <p:cTn id="218" dur="900" accel="100000">
                                          <p:stCondLst>
                                            <p:cond delay="100"/>
                                          </p:stCondLst>
                                        </p:cTn>
                                        <p:tgtEl>
                                          <p:spTgt spid="36"/>
                                        </p:tgtEl>
                                        <p:attrNameLst>
                                          <p:attrName>ppt_y</p:attrName>
                                        </p:attrNameLst>
                                      </p:cBhvr>
                                      <p:tavLst>
                                        <p:tav tm="0">
                                          <p:val>
                                            <p:strVal val="ppt_y"/>
                                          </p:val>
                                        </p:tav>
                                        <p:tav tm="100000">
                                          <p:val>
                                            <p:strVal val="ppt_y+1"/>
                                          </p:val>
                                        </p:tav>
                                      </p:tavLst>
                                    </p:anim>
                                    <p:set>
                                      <p:cBhvr>
                                        <p:cTn id="21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20" restart="whenNotActive" fill="hold" evtFilter="cancelBubble" nodeType="interactiveSeq">
                <p:stCondLst>
                  <p:cond evt="onClick" delay="0">
                    <p:tgtEl>
                      <p:spTgt spid="37"/>
                    </p:tgtEl>
                  </p:cond>
                </p:stCondLst>
                <p:endSync evt="end" delay="0">
                  <p:rtn val="all"/>
                </p:endSync>
                <p:childTnLst>
                  <p:par>
                    <p:cTn id="221" fill="hold">
                      <p:stCondLst>
                        <p:cond delay="0"/>
                      </p:stCondLst>
                      <p:childTnLst>
                        <p:par>
                          <p:cTn id="222" fill="hold">
                            <p:stCondLst>
                              <p:cond delay="0"/>
                            </p:stCondLst>
                            <p:childTnLst>
                              <p:par>
                                <p:cTn id="223" presetID="37" presetClass="exit" presetSubtype="0" fill="hold" grpId="0" nodeType="clickEffect">
                                  <p:stCondLst>
                                    <p:cond delay="0"/>
                                  </p:stCondLst>
                                  <p:childTnLst>
                                    <p:animEffect transition="out" filter="fade">
                                      <p:cBhvr>
                                        <p:cTn id="224" dur="1000"/>
                                        <p:tgtEl>
                                          <p:spTgt spid="37"/>
                                        </p:tgtEl>
                                      </p:cBhvr>
                                    </p:animEffect>
                                    <p:anim calcmode="lin" valueType="num">
                                      <p:cBhvr>
                                        <p:cTn id="225" dur="1000"/>
                                        <p:tgtEl>
                                          <p:spTgt spid="37"/>
                                        </p:tgtEl>
                                        <p:attrNameLst>
                                          <p:attrName>ppt_x</p:attrName>
                                        </p:attrNameLst>
                                      </p:cBhvr>
                                      <p:tavLst>
                                        <p:tav tm="0">
                                          <p:val>
                                            <p:strVal val="ppt_x"/>
                                          </p:val>
                                        </p:tav>
                                        <p:tav tm="100000">
                                          <p:val>
                                            <p:strVal val="ppt_x"/>
                                          </p:val>
                                        </p:tav>
                                      </p:tavLst>
                                    </p:anim>
                                    <p:anim calcmode="lin" valueType="num">
                                      <p:cBhvr>
                                        <p:cTn id="226" dur="100" decel="100000"/>
                                        <p:tgtEl>
                                          <p:spTgt spid="37"/>
                                        </p:tgtEl>
                                        <p:attrNameLst>
                                          <p:attrName>ppt_y</p:attrName>
                                        </p:attrNameLst>
                                      </p:cBhvr>
                                      <p:tavLst>
                                        <p:tav tm="0">
                                          <p:val>
                                            <p:strVal val="ppt_y"/>
                                          </p:val>
                                        </p:tav>
                                        <p:tav tm="100000">
                                          <p:val>
                                            <p:strVal val="ppt_y-.03"/>
                                          </p:val>
                                        </p:tav>
                                      </p:tavLst>
                                    </p:anim>
                                    <p:anim calcmode="lin" valueType="num">
                                      <p:cBhvr>
                                        <p:cTn id="227" dur="900" accel="100000">
                                          <p:stCondLst>
                                            <p:cond delay="100"/>
                                          </p:stCondLst>
                                        </p:cTn>
                                        <p:tgtEl>
                                          <p:spTgt spid="37"/>
                                        </p:tgtEl>
                                        <p:attrNameLst>
                                          <p:attrName>ppt_y</p:attrName>
                                        </p:attrNameLst>
                                      </p:cBhvr>
                                      <p:tavLst>
                                        <p:tav tm="0">
                                          <p:val>
                                            <p:strVal val="ppt_y"/>
                                          </p:val>
                                        </p:tav>
                                        <p:tav tm="100000">
                                          <p:val>
                                            <p:strVal val="ppt_y+1"/>
                                          </p:val>
                                        </p:tav>
                                      </p:tavLst>
                                    </p:anim>
                                    <p:set>
                                      <p:cBhvr>
                                        <p:cTn id="228"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29" restart="whenNotActive" fill="hold" evtFilter="cancelBubble" nodeType="interactiveSeq">
                <p:stCondLst>
                  <p:cond evt="onClick" delay="0">
                    <p:tgtEl>
                      <p:spTgt spid="32"/>
                    </p:tgtEl>
                  </p:cond>
                </p:stCondLst>
                <p:endSync evt="end" delay="0">
                  <p:rtn val="all"/>
                </p:endSync>
                <p:childTnLst>
                  <p:par>
                    <p:cTn id="230" fill="hold">
                      <p:stCondLst>
                        <p:cond delay="0"/>
                      </p:stCondLst>
                      <p:childTnLst>
                        <p:par>
                          <p:cTn id="231" fill="hold">
                            <p:stCondLst>
                              <p:cond delay="0"/>
                            </p:stCondLst>
                            <p:childTnLst>
                              <p:par>
                                <p:cTn id="232" presetID="37" presetClass="exit" presetSubtype="0" fill="hold" grpId="0" nodeType="clickEffect">
                                  <p:stCondLst>
                                    <p:cond delay="0"/>
                                  </p:stCondLst>
                                  <p:childTnLst>
                                    <p:animEffect transition="out" filter="fade">
                                      <p:cBhvr>
                                        <p:cTn id="233" dur="1000"/>
                                        <p:tgtEl>
                                          <p:spTgt spid="32"/>
                                        </p:tgtEl>
                                      </p:cBhvr>
                                    </p:animEffect>
                                    <p:anim calcmode="lin" valueType="num">
                                      <p:cBhvr>
                                        <p:cTn id="234" dur="1000"/>
                                        <p:tgtEl>
                                          <p:spTgt spid="32"/>
                                        </p:tgtEl>
                                        <p:attrNameLst>
                                          <p:attrName>ppt_x</p:attrName>
                                        </p:attrNameLst>
                                      </p:cBhvr>
                                      <p:tavLst>
                                        <p:tav tm="0">
                                          <p:val>
                                            <p:strVal val="ppt_x"/>
                                          </p:val>
                                        </p:tav>
                                        <p:tav tm="100000">
                                          <p:val>
                                            <p:strVal val="ppt_x"/>
                                          </p:val>
                                        </p:tav>
                                      </p:tavLst>
                                    </p:anim>
                                    <p:anim calcmode="lin" valueType="num">
                                      <p:cBhvr>
                                        <p:cTn id="235" dur="100" decel="100000"/>
                                        <p:tgtEl>
                                          <p:spTgt spid="32"/>
                                        </p:tgtEl>
                                        <p:attrNameLst>
                                          <p:attrName>ppt_y</p:attrName>
                                        </p:attrNameLst>
                                      </p:cBhvr>
                                      <p:tavLst>
                                        <p:tav tm="0">
                                          <p:val>
                                            <p:strVal val="ppt_y"/>
                                          </p:val>
                                        </p:tav>
                                        <p:tav tm="100000">
                                          <p:val>
                                            <p:strVal val="ppt_y-.03"/>
                                          </p:val>
                                        </p:tav>
                                      </p:tavLst>
                                    </p:anim>
                                    <p:anim calcmode="lin" valueType="num">
                                      <p:cBhvr>
                                        <p:cTn id="236" dur="900" accel="100000">
                                          <p:stCondLst>
                                            <p:cond delay="100"/>
                                          </p:stCondLst>
                                        </p:cTn>
                                        <p:tgtEl>
                                          <p:spTgt spid="32"/>
                                        </p:tgtEl>
                                        <p:attrNameLst>
                                          <p:attrName>ppt_y</p:attrName>
                                        </p:attrNameLst>
                                      </p:cBhvr>
                                      <p:tavLst>
                                        <p:tav tm="0">
                                          <p:val>
                                            <p:strVal val="ppt_y"/>
                                          </p:val>
                                        </p:tav>
                                        <p:tav tm="100000">
                                          <p:val>
                                            <p:strVal val="ppt_y+1"/>
                                          </p:val>
                                        </p:tav>
                                      </p:tavLst>
                                    </p:anim>
                                    <p:set>
                                      <p:cBhvr>
                                        <p:cTn id="237"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38" restart="whenNotActive" fill="hold" evtFilter="cancelBubble" nodeType="interactiveSeq">
                <p:stCondLst>
                  <p:cond evt="onClick" delay="0">
                    <p:tgtEl>
                      <p:spTgt spid="39"/>
                    </p:tgtEl>
                  </p:cond>
                </p:stCondLst>
                <p:endSync evt="end" delay="0">
                  <p:rtn val="all"/>
                </p:endSync>
                <p:childTnLst>
                  <p:par>
                    <p:cTn id="239" fill="hold">
                      <p:stCondLst>
                        <p:cond delay="0"/>
                      </p:stCondLst>
                      <p:childTnLst>
                        <p:par>
                          <p:cTn id="240" fill="hold">
                            <p:stCondLst>
                              <p:cond delay="0"/>
                            </p:stCondLst>
                            <p:childTnLst>
                              <p:par>
                                <p:cTn id="241" presetID="37" presetClass="exit" presetSubtype="0" fill="hold" grpId="0" nodeType="clickEffect">
                                  <p:stCondLst>
                                    <p:cond delay="0"/>
                                  </p:stCondLst>
                                  <p:childTnLst>
                                    <p:animEffect transition="out" filter="fade">
                                      <p:cBhvr>
                                        <p:cTn id="242" dur="1000"/>
                                        <p:tgtEl>
                                          <p:spTgt spid="39"/>
                                        </p:tgtEl>
                                      </p:cBhvr>
                                    </p:animEffect>
                                    <p:anim calcmode="lin" valueType="num">
                                      <p:cBhvr>
                                        <p:cTn id="243" dur="1000"/>
                                        <p:tgtEl>
                                          <p:spTgt spid="39"/>
                                        </p:tgtEl>
                                        <p:attrNameLst>
                                          <p:attrName>ppt_x</p:attrName>
                                        </p:attrNameLst>
                                      </p:cBhvr>
                                      <p:tavLst>
                                        <p:tav tm="0">
                                          <p:val>
                                            <p:strVal val="ppt_x"/>
                                          </p:val>
                                        </p:tav>
                                        <p:tav tm="100000">
                                          <p:val>
                                            <p:strVal val="ppt_x"/>
                                          </p:val>
                                        </p:tav>
                                      </p:tavLst>
                                    </p:anim>
                                    <p:anim calcmode="lin" valueType="num">
                                      <p:cBhvr>
                                        <p:cTn id="244" dur="100" decel="100000"/>
                                        <p:tgtEl>
                                          <p:spTgt spid="39"/>
                                        </p:tgtEl>
                                        <p:attrNameLst>
                                          <p:attrName>ppt_y</p:attrName>
                                        </p:attrNameLst>
                                      </p:cBhvr>
                                      <p:tavLst>
                                        <p:tav tm="0">
                                          <p:val>
                                            <p:strVal val="ppt_y"/>
                                          </p:val>
                                        </p:tav>
                                        <p:tav tm="100000">
                                          <p:val>
                                            <p:strVal val="ppt_y-.03"/>
                                          </p:val>
                                        </p:tav>
                                      </p:tavLst>
                                    </p:anim>
                                    <p:anim calcmode="lin" valueType="num">
                                      <p:cBhvr>
                                        <p:cTn id="245" dur="900" accel="100000">
                                          <p:stCondLst>
                                            <p:cond delay="100"/>
                                          </p:stCondLst>
                                        </p:cTn>
                                        <p:tgtEl>
                                          <p:spTgt spid="39"/>
                                        </p:tgtEl>
                                        <p:attrNameLst>
                                          <p:attrName>ppt_y</p:attrName>
                                        </p:attrNameLst>
                                      </p:cBhvr>
                                      <p:tavLst>
                                        <p:tav tm="0">
                                          <p:val>
                                            <p:strVal val="ppt_y"/>
                                          </p:val>
                                        </p:tav>
                                        <p:tav tm="100000">
                                          <p:val>
                                            <p:strVal val="ppt_y+1"/>
                                          </p:val>
                                        </p:tav>
                                      </p:tavLst>
                                    </p:anim>
                                    <p:set>
                                      <p:cBhvr>
                                        <p:cTn id="246"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47" restart="whenNotActive" fill="hold" evtFilter="cancelBubble" nodeType="interactiveSeq">
                <p:stCondLst>
                  <p:cond evt="onClick" delay="0">
                    <p:tgtEl>
                      <p:spTgt spid="40"/>
                    </p:tgtEl>
                  </p:cond>
                </p:stCondLst>
                <p:endSync evt="end" delay="0">
                  <p:rtn val="all"/>
                </p:endSync>
                <p:childTnLst>
                  <p:par>
                    <p:cTn id="248" fill="hold">
                      <p:stCondLst>
                        <p:cond delay="0"/>
                      </p:stCondLst>
                      <p:childTnLst>
                        <p:par>
                          <p:cTn id="249" fill="hold">
                            <p:stCondLst>
                              <p:cond delay="0"/>
                            </p:stCondLst>
                            <p:childTnLst>
                              <p:par>
                                <p:cTn id="250" presetID="37" presetClass="exit" presetSubtype="0" fill="hold" grpId="0" nodeType="clickEffect">
                                  <p:stCondLst>
                                    <p:cond delay="0"/>
                                  </p:stCondLst>
                                  <p:childTnLst>
                                    <p:animEffect transition="out" filter="fade">
                                      <p:cBhvr>
                                        <p:cTn id="251" dur="1000"/>
                                        <p:tgtEl>
                                          <p:spTgt spid="40"/>
                                        </p:tgtEl>
                                      </p:cBhvr>
                                    </p:animEffect>
                                    <p:anim calcmode="lin" valueType="num">
                                      <p:cBhvr>
                                        <p:cTn id="252" dur="1000"/>
                                        <p:tgtEl>
                                          <p:spTgt spid="40"/>
                                        </p:tgtEl>
                                        <p:attrNameLst>
                                          <p:attrName>ppt_x</p:attrName>
                                        </p:attrNameLst>
                                      </p:cBhvr>
                                      <p:tavLst>
                                        <p:tav tm="0">
                                          <p:val>
                                            <p:strVal val="ppt_x"/>
                                          </p:val>
                                        </p:tav>
                                        <p:tav tm="100000">
                                          <p:val>
                                            <p:strVal val="ppt_x"/>
                                          </p:val>
                                        </p:tav>
                                      </p:tavLst>
                                    </p:anim>
                                    <p:anim calcmode="lin" valueType="num">
                                      <p:cBhvr>
                                        <p:cTn id="253" dur="100" decel="100000"/>
                                        <p:tgtEl>
                                          <p:spTgt spid="40"/>
                                        </p:tgtEl>
                                        <p:attrNameLst>
                                          <p:attrName>ppt_y</p:attrName>
                                        </p:attrNameLst>
                                      </p:cBhvr>
                                      <p:tavLst>
                                        <p:tav tm="0">
                                          <p:val>
                                            <p:strVal val="ppt_y"/>
                                          </p:val>
                                        </p:tav>
                                        <p:tav tm="100000">
                                          <p:val>
                                            <p:strVal val="ppt_y-.03"/>
                                          </p:val>
                                        </p:tav>
                                      </p:tavLst>
                                    </p:anim>
                                    <p:anim calcmode="lin" valueType="num">
                                      <p:cBhvr>
                                        <p:cTn id="254" dur="900" accel="100000">
                                          <p:stCondLst>
                                            <p:cond delay="100"/>
                                          </p:stCondLst>
                                        </p:cTn>
                                        <p:tgtEl>
                                          <p:spTgt spid="40"/>
                                        </p:tgtEl>
                                        <p:attrNameLst>
                                          <p:attrName>ppt_y</p:attrName>
                                        </p:attrNameLst>
                                      </p:cBhvr>
                                      <p:tavLst>
                                        <p:tav tm="0">
                                          <p:val>
                                            <p:strVal val="ppt_y"/>
                                          </p:val>
                                        </p:tav>
                                        <p:tav tm="100000">
                                          <p:val>
                                            <p:strVal val="ppt_y+1"/>
                                          </p:val>
                                        </p:tav>
                                      </p:tavLst>
                                    </p:anim>
                                    <p:set>
                                      <p:cBhvr>
                                        <p:cTn id="255"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6" restart="whenNotActive" fill="hold" evtFilter="cancelBubble" nodeType="interactiveSeq">
                <p:stCondLst>
                  <p:cond evt="onClick" delay="0">
                    <p:tgtEl>
                      <p:spTgt spid="34"/>
                    </p:tgtEl>
                  </p:cond>
                </p:stCondLst>
                <p:endSync evt="end" delay="0">
                  <p:rtn val="all"/>
                </p:endSync>
                <p:childTnLst>
                  <p:par>
                    <p:cTn id="257" fill="hold">
                      <p:stCondLst>
                        <p:cond delay="0"/>
                      </p:stCondLst>
                      <p:childTnLst>
                        <p:par>
                          <p:cTn id="258" fill="hold">
                            <p:stCondLst>
                              <p:cond delay="0"/>
                            </p:stCondLst>
                            <p:childTnLst>
                              <p:par>
                                <p:cTn id="259" presetID="37" presetClass="exit" presetSubtype="0" fill="hold" grpId="0" nodeType="clickEffect">
                                  <p:stCondLst>
                                    <p:cond delay="0"/>
                                  </p:stCondLst>
                                  <p:childTnLst>
                                    <p:animEffect transition="out" filter="fade">
                                      <p:cBhvr>
                                        <p:cTn id="260" dur="1000"/>
                                        <p:tgtEl>
                                          <p:spTgt spid="34"/>
                                        </p:tgtEl>
                                      </p:cBhvr>
                                    </p:animEffect>
                                    <p:anim calcmode="lin" valueType="num">
                                      <p:cBhvr>
                                        <p:cTn id="261" dur="1000"/>
                                        <p:tgtEl>
                                          <p:spTgt spid="34"/>
                                        </p:tgtEl>
                                        <p:attrNameLst>
                                          <p:attrName>ppt_x</p:attrName>
                                        </p:attrNameLst>
                                      </p:cBhvr>
                                      <p:tavLst>
                                        <p:tav tm="0">
                                          <p:val>
                                            <p:strVal val="ppt_x"/>
                                          </p:val>
                                        </p:tav>
                                        <p:tav tm="100000">
                                          <p:val>
                                            <p:strVal val="ppt_x"/>
                                          </p:val>
                                        </p:tav>
                                      </p:tavLst>
                                    </p:anim>
                                    <p:anim calcmode="lin" valueType="num">
                                      <p:cBhvr>
                                        <p:cTn id="262" dur="100" decel="100000"/>
                                        <p:tgtEl>
                                          <p:spTgt spid="34"/>
                                        </p:tgtEl>
                                        <p:attrNameLst>
                                          <p:attrName>ppt_y</p:attrName>
                                        </p:attrNameLst>
                                      </p:cBhvr>
                                      <p:tavLst>
                                        <p:tav tm="0">
                                          <p:val>
                                            <p:strVal val="ppt_y"/>
                                          </p:val>
                                        </p:tav>
                                        <p:tav tm="100000">
                                          <p:val>
                                            <p:strVal val="ppt_y-.03"/>
                                          </p:val>
                                        </p:tav>
                                      </p:tavLst>
                                    </p:anim>
                                    <p:anim calcmode="lin" valueType="num">
                                      <p:cBhvr>
                                        <p:cTn id="263" dur="900" accel="100000">
                                          <p:stCondLst>
                                            <p:cond delay="100"/>
                                          </p:stCondLst>
                                        </p:cTn>
                                        <p:tgtEl>
                                          <p:spTgt spid="34"/>
                                        </p:tgtEl>
                                        <p:attrNameLst>
                                          <p:attrName>ppt_y</p:attrName>
                                        </p:attrNameLst>
                                      </p:cBhvr>
                                      <p:tavLst>
                                        <p:tav tm="0">
                                          <p:val>
                                            <p:strVal val="ppt_y"/>
                                          </p:val>
                                        </p:tav>
                                        <p:tav tm="100000">
                                          <p:val>
                                            <p:strVal val="ppt_y+1"/>
                                          </p:val>
                                        </p:tav>
                                      </p:tavLst>
                                    </p:anim>
                                    <p:set>
                                      <p:cBhvr>
                                        <p:cTn id="264"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5" restart="whenNotActive" fill="hold" evtFilter="cancelBubble" nodeType="interactiveSeq">
                <p:stCondLst>
                  <p:cond evt="onClick" delay="0">
                    <p:tgtEl>
                      <p:spTgt spid="26"/>
                    </p:tgtEl>
                  </p:cond>
                </p:stCondLst>
                <p:endSync evt="end" delay="0">
                  <p:rtn val="all"/>
                </p:endSync>
                <p:childTnLst>
                  <p:par>
                    <p:cTn id="266" fill="hold">
                      <p:stCondLst>
                        <p:cond delay="0"/>
                      </p:stCondLst>
                      <p:childTnLst>
                        <p:par>
                          <p:cTn id="267" fill="hold">
                            <p:stCondLst>
                              <p:cond delay="0"/>
                            </p:stCondLst>
                            <p:childTnLst>
                              <p:par>
                                <p:cTn id="268" presetID="37" presetClass="exit" presetSubtype="0" fill="hold" grpId="0" nodeType="clickEffect">
                                  <p:stCondLst>
                                    <p:cond delay="0"/>
                                  </p:stCondLst>
                                  <p:childTnLst>
                                    <p:animEffect transition="out" filter="fade">
                                      <p:cBhvr>
                                        <p:cTn id="269" dur="1000"/>
                                        <p:tgtEl>
                                          <p:spTgt spid="26"/>
                                        </p:tgtEl>
                                      </p:cBhvr>
                                    </p:animEffect>
                                    <p:anim calcmode="lin" valueType="num">
                                      <p:cBhvr>
                                        <p:cTn id="270" dur="1000"/>
                                        <p:tgtEl>
                                          <p:spTgt spid="26"/>
                                        </p:tgtEl>
                                        <p:attrNameLst>
                                          <p:attrName>ppt_x</p:attrName>
                                        </p:attrNameLst>
                                      </p:cBhvr>
                                      <p:tavLst>
                                        <p:tav tm="0">
                                          <p:val>
                                            <p:strVal val="ppt_x"/>
                                          </p:val>
                                        </p:tav>
                                        <p:tav tm="100000">
                                          <p:val>
                                            <p:strVal val="ppt_x"/>
                                          </p:val>
                                        </p:tav>
                                      </p:tavLst>
                                    </p:anim>
                                    <p:anim calcmode="lin" valueType="num">
                                      <p:cBhvr>
                                        <p:cTn id="271" dur="100" decel="100000"/>
                                        <p:tgtEl>
                                          <p:spTgt spid="26"/>
                                        </p:tgtEl>
                                        <p:attrNameLst>
                                          <p:attrName>ppt_y</p:attrName>
                                        </p:attrNameLst>
                                      </p:cBhvr>
                                      <p:tavLst>
                                        <p:tav tm="0">
                                          <p:val>
                                            <p:strVal val="ppt_y"/>
                                          </p:val>
                                        </p:tav>
                                        <p:tav tm="100000">
                                          <p:val>
                                            <p:strVal val="ppt_y-.03"/>
                                          </p:val>
                                        </p:tav>
                                      </p:tavLst>
                                    </p:anim>
                                    <p:anim calcmode="lin" valueType="num">
                                      <p:cBhvr>
                                        <p:cTn id="272" dur="900" accel="100000">
                                          <p:stCondLst>
                                            <p:cond delay="100"/>
                                          </p:stCondLst>
                                        </p:cTn>
                                        <p:tgtEl>
                                          <p:spTgt spid="26"/>
                                        </p:tgtEl>
                                        <p:attrNameLst>
                                          <p:attrName>ppt_y</p:attrName>
                                        </p:attrNameLst>
                                      </p:cBhvr>
                                      <p:tavLst>
                                        <p:tav tm="0">
                                          <p:val>
                                            <p:strVal val="ppt_y"/>
                                          </p:val>
                                        </p:tav>
                                        <p:tav tm="100000">
                                          <p:val>
                                            <p:strVal val="ppt_y+1"/>
                                          </p:val>
                                        </p:tav>
                                      </p:tavLst>
                                    </p:anim>
                                    <p:set>
                                      <p:cBhvr>
                                        <p:cTn id="273"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74" restart="whenNotActive" fill="hold" evtFilter="cancelBubble" nodeType="interactiveSeq">
                <p:stCondLst>
                  <p:cond evt="onClick" delay="0">
                    <p:tgtEl>
                      <p:spTgt spid="24"/>
                    </p:tgtEl>
                  </p:cond>
                </p:stCondLst>
                <p:endSync evt="end" delay="0">
                  <p:rtn val="all"/>
                </p:endSync>
                <p:childTnLst>
                  <p:par>
                    <p:cTn id="275" fill="hold">
                      <p:stCondLst>
                        <p:cond delay="0"/>
                      </p:stCondLst>
                      <p:childTnLst>
                        <p:par>
                          <p:cTn id="276" fill="hold">
                            <p:stCondLst>
                              <p:cond delay="0"/>
                            </p:stCondLst>
                            <p:childTnLst>
                              <p:par>
                                <p:cTn id="277" presetID="37" presetClass="exit" presetSubtype="0" fill="hold" grpId="0" nodeType="clickEffect">
                                  <p:stCondLst>
                                    <p:cond delay="0"/>
                                  </p:stCondLst>
                                  <p:childTnLst>
                                    <p:animEffect transition="out" filter="fade">
                                      <p:cBhvr>
                                        <p:cTn id="278" dur="1000"/>
                                        <p:tgtEl>
                                          <p:spTgt spid="24"/>
                                        </p:tgtEl>
                                      </p:cBhvr>
                                    </p:animEffect>
                                    <p:anim calcmode="lin" valueType="num">
                                      <p:cBhvr>
                                        <p:cTn id="279" dur="1000"/>
                                        <p:tgtEl>
                                          <p:spTgt spid="24"/>
                                        </p:tgtEl>
                                        <p:attrNameLst>
                                          <p:attrName>ppt_x</p:attrName>
                                        </p:attrNameLst>
                                      </p:cBhvr>
                                      <p:tavLst>
                                        <p:tav tm="0">
                                          <p:val>
                                            <p:strVal val="ppt_x"/>
                                          </p:val>
                                        </p:tav>
                                        <p:tav tm="100000">
                                          <p:val>
                                            <p:strVal val="ppt_x"/>
                                          </p:val>
                                        </p:tav>
                                      </p:tavLst>
                                    </p:anim>
                                    <p:anim calcmode="lin" valueType="num">
                                      <p:cBhvr>
                                        <p:cTn id="280" dur="100" decel="100000"/>
                                        <p:tgtEl>
                                          <p:spTgt spid="24"/>
                                        </p:tgtEl>
                                        <p:attrNameLst>
                                          <p:attrName>ppt_y</p:attrName>
                                        </p:attrNameLst>
                                      </p:cBhvr>
                                      <p:tavLst>
                                        <p:tav tm="0">
                                          <p:val>
                                            <p:strVal val="ppt_y"/>
                                          </p:val>
                                        </p:tav>
                                        <p:tav tm="100000">
                                          <p:val>
                                            <p:strVal val="ppt_y-.03"/>
                                          </p:val>
                                        </p:tav>
                                      </p:tavLst>
                                    </p:anim>
                                    <p:anim calcmode="lin" valueType="num">
                                      <p:cBhvr>
                                        <p:cTn id="281" dur="900" accel="100000">
                                          <p:stCondLst>
                                            <p:cond delay="100"/>
                                          </p:stCondLst>
                                        </p:cTn>
                                        <p:tgtEl>
                                          <p:spTgt spid="24"/>
                                        </p:tgtEl>
                                        <p:attrNameLst>
                                          <p:attrName>ppt_y</p:attrName>
                                        </p:attrNameLst>
                                      </p:cBhvr>
                                      <p:tavLst>
                                        <p:tav tm="0">
                                          <p:val>
                                            <p:strVal val="ppt_y"/>
                                          </p:val>
                                        </p:tav>
                                        <p:tav tm="100000">
                                          <p:val>
                                            <p:strVal val="ppt_y+1"/>
                                          </p:val>
                                        </p:tav>
                                      </p:tavLst>
                                    </p:anim>
                                    <p:set>
                                      <p:cBhvr>
                                        <p:cTn id="2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83" restart="whenNotActive" fill="hold" evtFilter="cancelBubble" nodeType="interactiveSeq">
                <p:stCondLst>
                  <p:cond evt="onClick" delay="0">
                    <p:tgtEl>
                      <p:spTgt spid="31"/>
                    </p:tgtEl>
                  </p:cond>
                </p:stCondLst>
                <p:endSync evt="end" delay="0">
                  <p:rtn val="all"/>
                </p:endSync>
                <p:childTnLst>
                  <p:par>
                    <p:cTn id="284" fill="hold">
                      <p:stCondLst>
                        <p:cond delay="0"/>
                      </p:stCondLst>
                      <p:childTnLst>
                        <p:par>
                          <p:cTn id="285" fill="hold">
                            <p:stCondLst>
                              <p:cond delay="0"/>
                            </p:stCondLst>
                            <p:childTnLst>
                              <p:par>
                                <p:cTn id="286" presetID="37" presetClass="exit" presetSubtype="0" fill="hold" grpId="0" nodeType="clickEffect">
                                  <p:stCondLst>
                                    <p:cond delay="0"/>
                                  </p:stCondLst>
                                  <p:childTnLst>
                                    <p:animEffect transition="out" filter="fade">
                                      <p:cBhvr>
                                        <p:cTn id="287" dur="1000"/>
                                        <p:tgtEl>
                                          <p:spTgt spid="31"/>
                                        </p:tgtEl>
                                      </p:cBhvr>
                                    </p:animEffect>
                                    <p:anim calcmode="lin" valueType="num">
                                      <p:cBhvr>
                                        <p:cTn id="288" dur="1000"/>
                                        <p:tgtEl>
                                          <p:spTgt spid="31"/>
                                        </p:tgtEl>
                                        <p:attrNameLst>
                                          <p:attrName>ppt_x</p:attrName>
                                        </p:attrNameLst>
                                      </p:cBhvr>
                                      <p:tavLst>
                                        <p:tav tm="0">
                                          <p:val>
                                            <p:strVal val="ppt_x"/>
                                          </p:val>
                                        </p:tav>
                                        <p:tav tm="100000">
                                          <p:val>
                                            <p:strVal val="ppt_x"/>
                                          </p:val>
                                        </p:tav>
                                      </p:tavLst>
                                    </p:anim>
                                    <p:anim calcmode="lin" valueType="num">
                                      <p:cBhvr>
                                        <p:cTn id="289" dur="100" decel="100000"/>
                                        <p:tgtEl>
                                          <p:spTgt spid="31"/>
                                        </p:tgtEl>
                                        <p:attrNameLst>
                                          <p:attrName>ppt_y</p:attrName>
                                        </p:attrNameLst>
                                      </p:cBhvr>
                                      <p:tavLst>
                                        <p:tav tm="0">
                                          <p:val>
                                            <p:strVal val="ppt_y"/>
                                          </p:val>
                                        </p:tav>
                                        <p:tav tm="100000">
                                          <p:val>
                                            <p:strVal val="ppt_y-.03"/>
                                          </p:val>
                                        </p:tav>
                                      </p:tavLst>
                                    </p:anim>
                                    <p:anim calcmode="lin" valueType="num">
                                      <p:cBhvr>
                                        <p:cTn id="290" dur="900" accel="100000">
                                          <p:stCondLst>
                                            <p:cond delay="100"/>
                                          </p:stCondLst>
                                        </p:cTn>
                                        <p:tgtEl>
                                          <p:spTgt spid="31"/>
                                        </p:tgtEl>
                                        <p:attrNameLst>
                                          <p:attrName>ppt_y</p:attrName>
                                        </p:attrNameLst>
                                      </p:cBhvr>
                                      <p:tavLst>
                                        <p:tav tm="0">
                                          <p:val>
                                            <p:strVal val="ppt_y"/>
                                          </p:val>
                                        </p:tav>
                                        <p:tav tm="100000">
                                          <p:val>
                                            <p:strVal val="ppt_y+1"/>
                                          </p:val>
                                        </p:tav>
                                      </p:tavLst>
                                    </p:anim>
                                    <p:set>
                                      <p:cBhvr>
                                        <p:cTn id="291"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2" restart="whenNotActive" fill="hold" evtFilter="cancelBubble" nodeType="interactiveSeq">
                <p:stCondLst>
                  <p:cond evt="onClick" delay="0">
                    <p:tgtEl>
                      <p:spTgt spid="43"/>
                    </p:tgtEl>
                  </p:cond>
                </p:stCondLst>
                <p:endSync evt="end" delay="0">
                  <p:rtn val="all"/>
                </p:endSync>
                <p:childTnLst>
                  <p:par>
                    <p:cTn id="293" fill="hold">
                      <p:stCondLst>
                        <p:cond delay="0"/>
                      </p:stCondLst>
                      <p:childTnLst>
                        <p:par>
                          <p:cTn id="294" fill="hold">
                            <p:stCondLst>
                              <p:cond delay="0"/>
                            </p:stCondLst>
                            <p:childTnLst>
                              <p:par>
                                <p:cTn id="295" presetID="37" presetClass="exit" presetSubtype="0" fill="hold" grpId="0" nodeType="clickEffect">
                                  <p:stCondLst>
                                    <p:cond delay="0"/>
                                  </p:stCondLst>
                                  <p:childTnLst>
                                    <p:animEffect transition="out" filter="fade">
                                      <p:cBhvr>
                                        <p:cTn id="296" dur="1000"/>
                                        <p:tgtEl>
                                          <p:spTgt spid="43"/>
                                        </p:tgtEl>
                                      </p:cBhvr>
                                    </p:animEffect>
                                    <p:anim calcmode="lin" valueType="num">
                                      <p:cBhvr>
                                        <p:cTn id="297" dur="1000"/>
                                        <p:tgtEl>
                                          <p:spTgt spid="43"/>
                                        </p:tgtEl>
                                        <p:attrNameLst>
                                          <p:attrName>ppt_x</p:attrName>
                                        </p:attrNameLst>
                                      </p:cBhvr>
                                      <p:tavLst>
                                        <p:tav tm="0">
                                          <p:val>
                                            <p:strVal val="ppt_x"/>
                                          </p:val>
                                        </p:tav>
                                        <p:tav tm="100000">
                                          <p:val>
                                            <p:strVal val="ppt_x"/>
                                          </p:val>
                                        </p:tav>
                                      </p:tavLst>
                                    </p:anim>
                                    <p:anim calcmode="lin" valueType="num">
                                      <p:cBhvr>
                                        <p:cTn id="298" dur="100" decel="100000"/>
                                        <p:tgtEl>
                                          <p:spTgt spid="43"/>
                                        </p:tgtEl>
                                        <p:attrNameLst>
                                          <p:attrName>ppt_y</p:attrName>
                                        </p:attrNameLst>
                                      </p:cBhvr>
                                      <p:tavLst>
                                        <p:tav tm="0">
                                          <p:val>
                                            <p:strVal val="ppt_y"/>
                                          </p:val>
                                        </p:tav>
                                        <p:tav tm="100000">
                                          <p:val>
                                            <p:strVal val="ppt_y-.03"/>
                                          </p:val>
                                        </p:tav>
                                      </p:tavLst>
                                    </p:anim>
                                    <p:anim calcmode="lin" valueType="num">
                                      <p:cBhvr>
                                        <p:cTn id="299" dur="900" accel="100000">
                                          <p:stCondLst>
                                            <p:cond delay="100"/>
                                          </p:stCondLst>
                                        </p:cTn>
                                        <p:tgtEl>
                                          <p:spTgt spid="43"/>
                                        </p:tgtEl>
                                        <p:attrNameLst>
                                          <p:attrName>ppt_y</p:attrName>
                                        </p:attrNameLst>
                                      </p:cBhvr>
                                      <p:tavLst>
                                        <p:tav tm="0">
                                          <p:val>
                                            <p:strVal val="ppt_y"/>
                                          </p:val>
                                        </p:tav>
                                        <p:tav tm="100000">
                                          <p:val>
                                            <p:strVal val="ppt_y+1"/>
                                          </p:val>
                                        </p:tav>
                                      </p:tavLst>
                                    </p:anim>
                                    <p:set>
                                      <p:cBhvr>
                                        <p:cTn id="3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01" restart="whenNotActive" fill="hold" evtFilter="cancelBubble" nodeType="interactiveSeq">
                <p:stCondLst>
                  <p:cond evt="onClick" delay="0">
                    <p:tgtEl>
                      <p:spTgt spid="44"/>
                    </p:tgtEl>
                  </p:cond>
                </p:stCondLst>
                <p:endSync evt="end" delay="0">
                  <p:rtn val="all"/>
                </p:endSync>
                <p:childTnLst>
                  <p:par>
                    <p:cTn id="302" fill="hold">
                      <p:stCondLst>
                        <p:cond delay="0"/>
                      </p:stCondLst>
                      <p:childTnLst>
                        <p:par>
                          <p:cTn id="303" fill="hold">
                            <p:stCondLst>
                              <p:cond delay="0"/>
                            </p:stCondLst>
                            <p:childTnLst>
                              <p:par>
                                <p:cTn id="304" presetID="37" presetClass="exit" presetSubtype="0" fill="hold" grpId="0" nodeType="clickEffect">
                                  <p:stCondLst>
                                    <p:cond delay="0"/>
                                  </p:stCondLst>
                                  <p:childTnLst>
                                    <p:animEffect transition="out" filter="fade">
                                      <p:cBhvr>
                                        <p:cTn id="305" dur="1000"/>
                                        <p:tgtEl>
                                          <p:spTgt spid="44"/>
                                        </p:tgtEl>
                                      </p:cBhvr>
                                    </p:animEffect>
                                    <p:anim calcmode="lin" valueType="num">
                                      <p:cBhvr>
                                        <p:cTn id="306" dur="1000"/>
                                        <p:tgtEl>
                                          <p:spTgt spid="44"/>
                                        </p:tgtEl>
                                        <p:attrNameLst>
                                          <p:attrName>ppt_x</p:attrName>
                                        </p:attrNameLst>
                                      </p:cBhvr>
                                      <p:tavLst>
                                        <p:tav tm="0">
                                          <p:val>
                                            <p:strVal val="ppt_x"/>
                                          </p:val>
                                        </p:tav>
                                        <p:tav tm="100000">
                                          <p:val>
                                            <p:strVal val="ppt_x"/>
                                          </p:val>
                                        </p:tav>
                                      </p:tavLst>
                                    </p:anim>
                                    <p:anim calcmode="lin" valueType="num">
                                      <p:cBhvr>
                                        <p:cTn id="307" dur="100" decel="100000"/>
                                        <p:tgtEl>
                                          <p:spTgt spid="44"/>
                                        </p:tgtEl>
                                        <p:attrNameLst>
                                          <p:attrName>ppt_y</p:attrName>
                                        </p:attrNameLst>
                                      </p:cBhvr>
                                      <p:tavLst>
                                        <p:tav tm="0">
                                          <p:val>
                                            <p:strVal val="ppt_y"/>
                                          </p:val>
                                        </p:tav>
                                        <p:tav tm="100000">
                                          <p:val>
                                            <p:strVal val="ppt_y-.03"/>
                                          </p:val>
                                        </p:tav>
                                      </p:tavLst>
                                    </p:anim>
                                    <p:anim calcmode="lin" valueType="num">
                                      <p:cBhvr>
                                        <p:cTn id="308" dur="900" accel="100000">
                                          <p:stCondLst>
                                            <p:cond delay="100"/>
                                          </p:stCondLst>
                                        </p:cTn>
                                        <p:tgtEl>
                                          <p:spTgt spid="44"/>
                                        </p:tgtEl>
                                        <p:attrNameLst>
                                          <p:attrName>ppt_y</p:attrName>
                                        </p:attrNameLst>
                                      </p:cBhvr>
                                      <p:tavLst>
                                        <p:tav tm="0">
                                          <p:val>
                                            <p:strVal val="ppt_y"/>
                                          </p:val>
                                        </p:tav>
                                        <p:tav tm="100000">
                                          <p:val>
                                            <p:strVal val="ppt_y+1"/>
                                          </p:val>
                                        </p:tav>
                                      </p:tavLst>
                                    </p:anim>
                                    <p:set>
                                      <p:cBhvr>
                                        <p:cTn id="3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10" restart="whenNotActive" fill="hold" evtFilter="cancelBubble" nodeType="interactiveSeq">
                <p:stCondLst>
                  <p:cond evt="onClick" delay="0">
                    <p:tgtEl>
                      <p:spTgt spid="45"/>
                    </p:tgtEl>
                  </p:cond>
                </p:stCondLst>
                <p:endSync evt="end" delay="0">
                  <p:rtn val="all"/>
                </p:endSync>
                <p:childTnLst>
                  <p:par>
                    <p:cTn id="311" fill="hold">
                      <p:stCondLst>
                        <p:cond delay="0"/>
                      </p:stCondLst>
                      <p:childTnLst>
                        <p:par>
                          <p:cTn id="312" fill="hold">
                            <p:stCondLst>
                              <p:cond delay="0"/>
                            </p:stCondLst>
                            <p:childTnLst>
                              <p:par>
                                <p:cTn id="313" presetID="37" presetClass="exit" presetSubtype="0" fill="hold" grpId="0" nodeType="clickEffect">
                                  <p:stCondLst>
                                    <p:cond delay="0"/>
                                  </p:stCondLst>
                                  <p:childTnLst>
                                    <p:animEffect transition="out" filter="fade">
                                      <p:cBhvr>
                                        <p:cTn id="314" dur="1000"/>
                                        <p:tgtEl>
                                          <p:spTgt spid="45"/>
                                        </p:tgtEl>
                                      </p:cBhvr>
                                    </p:animEffect>
                                    <p:anim calcmode="lin" valueType="num">
                                      <p:cBhvr>
                                        <p:cTn id="315" dur="1000"/>
                                        <p:tgtEl>
                                          <p:spTgt spid="45"/>
                                        </p:tgtEl>
                                        <p:attrNameLst>
                                          <p:attrName>ppt_x</p:attrName>
                                        </p:attrNameLst>
                                      </p:cBhvr>
                                      <p:tavLst>
                                        <p:tav tm="0">
                                          <p:val>
                                            <p:strVal val="ppt_x"/>
                                          </p:val>
                                        </p:tav>
                                        <p:tav tm="100000">
                                          <p:val>
                                            <p:strVal val="ppt_x"/>
                                          </p:val>
                                        </p:tav>
                                      </p:tavLst>
                                    </p:anim>
                                    <p:anim calcmode="lin" valueType="num">
                                      <p:cBhvr>
                                        <p:cTn id="316" dur="100" decel="100000"/>
                                        <p:tgtEl>
                                          <p:spTgt spid="45"/>
                                        </p:tgtEl>
                                        <p:attrNameLst>
                                          <p:attrName>ppt_y</p:attrName>
                                        </p:attrNameLst>
                                      </p:cBhvr>
                                      <p:tavLst>
                                        <p:tav tm="0">
                                          <p:val>
                                            <p:strVal val="ppt_y"/>
                                          </p:val>
                                        </p:tav>
                                        <p:tav tm="100000">
                                          <p:val>
                                            <p:strVal val="ppt_y-.03"/>
                                          </p:val>
                                        </p:tav>
                                      </p:tavLst>
                                    </p:anim>
                                    <p:anim calcmode="lin" valueType="num">
                                      <p:cBhvr>
                                        <p:cTn id="317" dur="900" accel="100000">
                                          <p:stCondLst>
                                            <p:cond delay="100"/>
                                          </p:stCondLst>
                                        </p:cTn>
                                        <p:tgtEl>
                                          <p:spTgt spid="45"/>
                                        </p:tgtEl>
                                        <p:attrNameLst>
                                          <p:attrName>ppt_y</p:attrName>
                                        </p:attrNameLst>
                                      </p:cBhvr>
                                      <p:tavLst>
                                        <p:tav tm="0">
                                          <p:val>
                                            <p:strVal val="ppt_y"/>
                                          </p:val>
                                        </p:tav>
                                        <p:tav tm="100000">
                                          <p:val>
                                            <p:strVal val="ppt_y+1"/>
                                          </p:val>
                                        </p:tav>
                                      </p:tavLst>
                                    </p:anim>
                                    <p:set>
                                      <p:cBhvr>
                                        <p:cTn id="3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19" restart="whenNotActive" fill="hold" evtFilter="cancelBubble" nodeType="interactiveSeq">
                <p:stCondLst>
                  <p:cond evt="onClick" delay="0">
                    <p:tgtEl>
                      <p:spTgt spid="46"/>
                    </p:tgtEl>
                  </p:cond>
                </p:stCondLst>
                <p:endSync evt="end" delay="0">
                  <p:rtn val="all"/>
                </p:endSync>
                <p:childTnLst>
                  <p:par>
                    <p:cTn id="320" fill="hold">
                      <p:stCondLst>
                        <p:cond delay="0"/>
                      </p:stCondLst>
                      <p:childTnLst>
                        <p:par>
                          <p:cTn id="321" fill="hold">
                            <p:stCondLst>
                              <p:cond delay="0"/>
                            </p:stCondLst>
                            <p:childTnLst>
                              <p:par>
                                <p:cTn id="322" presetID="37" presetClass="exit" presetSubtype="0" fill="hold" grpId="0" nodeType="clickEffect">
                                  <p:stCondLst>
                                    <p:cond delay="0"/>
                                  </p:stCondLst>
                                  <p:childTnLst>
                                    <p:animEffect transition="out" filter="fade">
                                      <p:cBhvr>
                                        <p:cTn id="323" dur="1000"/>
                                        <p:tgtEl>
                                          <p:spTgt spid="46"/>
                                        </p:tgtEl>
                                      </p:cBhvr>
                                    </p:animEffect>
                                    <p:anim calcmode="lin" valueType="num">
                                      <p:cBhvr>
                                        <p:cTn id="324" dur="1000"/>
                                        <p:tgtEl>
                                          <p:spTgt spid="46"/>
                                        </p:tgtEl>
                                        <p:attrNameLst>
                                          <p:attrName>ppt_x</p:attrName>
                                        </p:attrNameLst>
                                      </p:cBhvr>
                                      <p:tavLst>
                                        <p:tav tm="0">
                                          <p:val>
                                            <p:strVal val="ppt_x"/>
                                          </p:val>
                                        </p:tav>
                                        <p:tav tm="100000">
                                          <p:val>
                                            <p:strVal val="ppt_x"/>
                                          </p:val>
                                        </p:tav>
                                      </p:tavLst>
                                    </p:anim>
                                    <p:anim calcmode="lin" valueType="num">
                                      <p:cBhvr>
                                        <p:cTn id="325" dur="100" decel="100000"/>
                                        <p:tgtEl>
                                          <p:spTgt spid="46"/>
                                        </p:tgtEl>
                                        <p:attrNameLst>
                                          <p:attrName>ppt_y</p:attrName>
                                        </p:attrNameLst>
                                      </p:cBhvr>
                                      <p:tavLst>
                                        <p:tav tm="0">
                                          <p:val>
                                            <p:strVal val="ppt_y"/>
                                          </p:val>
                                        </p:tav>
                                        <p:tav tm="100000">
                                          <p:val>
                                            <p:strVal val="ppt_y-.03"/>
                                          </p:val>
                                        </p:tav>
                                      </p:tavLst>
                                    </p:anim>
                                    <p:anim calcmode="lin" valueType="num">
                                      <p:cBhvr>
                                        <p:cTn id="326" dur="900" accel="100000">
                                          <p:stCondLst>
                                            <p:cond delay="100"/>
                                          </p:stCondLst>
                                        </p:cTn>
                                        <p:tgtEl>
                                          <p:spTgt spid="46"/>
                                        </p:tgtEl>
                                        <p:attrNameLst>
                                          <p:attrName>ppt_y</p:attrName>
                                        </p:attrNameLst>
                                      </p:cBhvr>
                                      <p:tavLst>
                                        <p:tav tm="0">
                                          <p:val>
                                            <p:strVal val="ppt_y"/>
                                          </p:val>
                                        </p:tav>
                                        <p:tav tm="100000">
                                          <p:val>
                                            <p:strVal val="ppt_y+1"/>
                                          </p:val>
                                        </p:tav>
                                      </p:tavLst>
                                    </p:anim>
                                    <p:set>
                                      <p:cBhvr>
                                        <p:cTn id="3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8" restart="whenNotActive" fill="hold" evtFilter="cancelBubble" nodeType="interactiveSeq">
                <p:stCondLst>
                  <p:cond evt="onClick" delay="0">
                    <p:tgtEl>
                      <p:spTgt spid="47"/>
                    </p:tgtEl>
                  </p:cond>
                </p:stCondLst>
                <p:endSync evt="end" delay="0">
                  <p:rtn val="all"/>
                </p:endSync>
                <p:childTnLst>
                  <p:par>
                    <p:cTn id="329" fill="hold">
                      <p:stCondLst>
                        <p:cond delay="0"/>
                      </p:stCondLst>
                      <p:childTnLst>
                        <p:par>
                          <p:cTn id="330" fill="hold">
                            <p:stCondLst>
                              <p:cond delay="0"/>
                            </p:stCondLst>
                            <p:childTnLst>
                              <p:par>
                                <p:cTn id="331" presetID="37" presetClass="exit" presetSubtype="0" fill="hold" grpId="0" nodeType="clickEffect">
                                  <p:stCondLst>
                                    <p:cond delay="0"/>
                                  </p:stCondLst>
                                  <p:childTnLst>
                                    <p:animEffect transition="out" filter="fade">
                                      <p:cBhvr>
                                        <p:cTn id="332" dur="1000"/>
                                        <p:tgtEl>
                                          <p:spTgt spid="47"/>
                                        </p:tgtEl>
                                      </p:cBhvr>
                                    </p:animEffect>
                                    <p:anim calcmode="lin" valueType="num">
                                      <p:cBhvr>
                                        <p:cTn id="333" dur="1000"/>
                                        <p:tgtEl>
                                          <p:spTgt spid="47"/>
                                        </p:tgtEl>
                                        <p:attrNameLst>
                                          <p:attrName>ppt_x</p:attrName>
                                        </p:attrNameLst>
                                      </p:cBhvr>
                                      <p:tavLst>
                                        <p:tav tm="0">
                                          <p:val>
                                            <p:strVal val="ppt_x"/>
                                          </p:val>
                                        </p:tav>
                                        <p:tav tm="100000">
                                          <p:val>
                                            <p:strVal val="ppt_x"/>
                                          </p:val>
                                        </p:tav>
                                      </p:tavLst>
                                    </p:anim>
                                    <p:anim calcmode="lin" valueType="num">
                                      <p:cBhvr>
                                        <p:cTn id="334" dur="100" decel="100000"/>
                                        <p:tgtEl>
                                          <p:spTgt spid="47"/>
                                        </p:tgtEl>
                                        <p:attrNameLst>
                                          <p:attrName>ppt_y</p:attrName>
                                        </p:attrNameLst>
                                      </p:cBhvr>
                                      <p:tavLst>
                                        <p:tav tm="0">
                                          <p:val>
                                            <p:strVal val="ppt_y"/>
                                          </p:val>
                                        </p:tav>
                                        <p:tav tm="100000">
                                          <p:val>
                                            <p:strVal val="ppt_y-.03"/>
                                          </p:val>
                                        </p:tav>
                                      </p:tavLst>
                                    </p:anim>
                                    <p:anim calcmode="lin" valueType="num">
                                      <p:cBhvr>
                                        <p:cTn id="335" dur="900" accel="100000">
                                          <p:stCondLst>
                                            <p:cond delay="100"/>
                                          </p:stCondLst>
                                        </p:cTn>
                                        <p:tgtEl>
                                          <p:spTgt spid="47"/>
                                        </p:tgtEl>
                                        <p:attrNameLst>
                                          <p:attrName>ppt_y</p:attrName>
                                        </p:attrNameLst>
                                      </p:cBhvr>
                                      <p:tavLst>
                                        <p:tav tm="0">
                                          <p:val>
                                            <p:strVal val="ppt_y"/>
                                          </p:val>
                                        </p:tav>
                                        <p:tav tm="100000">
                                          <p:val>
                                            <p:strVal val="ppt_y+1"/>
                                          </p:val>
                                        </p:tav>
                                      </p:tavLst>
                                    </p:anim>
                                    <p:set>
                                      <p:cBhvr>
                                        <p:cTn id="3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37" restart="whenNotActive" fill="hold" evtFilter="cancelBubble" nodeType="interactiveSeq">
                <p:stCondLst>
                  <p:cond evt="onClick" delay="0">
                    <p:tgtEl>
                      <p:spTgt spid="48"/>
                    </p:tgtEl>
                  </p:cond>
                </p:stCondLst>
                <p:endSync evt="end" delay="0">
                  <p:rtn val="all"/>
                </p:endSync>
                <p:childTnLst>
                  <p:par>
                    <p:cTn id="338" fill="hold">
                      <p:stCondLst>
                        <p:cond delay="0"/>
                      </p:stCondLst>
                      <p:childTnLst>
                        <p:par>
                          <p:cTn id="339" fill="hold">
                            <p:stCondLst>
                              <p:cond delay="0"/>
                            </p:stCondLst>
                            <p:childTnLst>
                              <p:par>
                                <p:cTn id="340" presetID="37" presetClass="exit" presetSubtype="0" fill="hold" grpId="0" nodeType="clickEffect">
                                  <p:stCondLst>
                                    <p:cond delay="0"/>
                                  </p:stCondLst>
                                  <p:childTnLst>
                                    <p:animEffect transition="out" filter="fade">
                                      <p:cBhvr>
                                        <p:cTn id="341" dur="1000"/>
                                        <p:tgtEl>
                                          <p:spTgt spid="48"/>
                                        </p:tgtEl>
                                      </p:cBhvr>
                                    </p:animEffect>
                                    <p:anim calcmode="lin" valueType="num">
                                      <p:cBhvr>
                                        <p:cTn id="342" dur="1000"/>
                                        <p:tgtEl>
                                          <p:spTgt spid="48"/>
                                        </p:tgtEl>
                                        <p:attrNameLst>
                                          <p:attrName>ppt_x</p:attrName>
                                        </p:attrNameLst>
                                      </p:cBhvr>
                                      <p:tavLst>
                                        <p:tav tm="0">
                                          <p:val>
                                            <p:strVal val="ppt_x"/>
                                          </p:val>
                                        </p:tav>
                                        <p:tav tm="100000">
                                          <p:val>
                                            <p:strVal val="ppt_x"/>
                                          </p:val>
                                        </p:tav>
                                      </p:tavLst>
                                    </p:anim>
                                    <p:anim calcmode="lin" valueType="num">
                                      <p:cBhvr>
                                        <p:cTn id="343" dur="100" decel="100000"/>
                                        <p:tgtEl>
                                          <p:spTgt spid="48"/>
                                        </p:tgtEl>
                                        <p:attrNameLst>
                                          <p:attrName>ppt_y</p:attrName>
                                        </p:attrNameLst>
                                      </p:cBhvr>
                                      <p:tavLst>
                                        <p:tav tm="0">
                                          <p:val>
                                            <p:strVal val="ppt_y"/>
                                          </p:val>
                                        </p:tav>
                                        <p:tav tm="100000">
                                          <p:val>
                                            <p:strVal val="ppt_y-.03"/>
                                          </p:val>
                                        </p:tav>
                                      </p:tavLst>
                                    </p:anim>
                                    <p:anim calcmode="lin" valueType="num">
                                      <p:cBhvr>
                                        <p:cTn id="344" dur="900" accel="100000">
                                          <p:stCondLst>
                                            <p:cond delay="100"/>
                                          </p:stCondLst>
                                        </p:cTn>
                                        <p:tgtEl>
                                          <p:spTgt spid="48"/>
                                        </p:tgtEl>
                                        <p:attrNameLst>
                                          <p:attrName>ppt_y</p:attrName>
                                        </p:attrNameLst>
                                      </p:cBhvr>
                                      <p:tavLst>
                                        <p:tav tm="0">
                                          <p:val>
                                            <p:strVal val="ppt_y"/>
                                          </p:val>
                                        </p:tav>
                                        <p:tav tm="100000">
                                          <p:val>
                                            <p:strVal val="ppt_y+1"/>
                                          </p:val>
                                        </p:tav>
                                      </p:tavLst>
                                    </p:anim>
                                    <p:set>
                                      <p:cBhvr>
                                        <p:cTn id="3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46" restart="whenNotActive" fill="hold" evtFilter="cancelBubble" nodeType="interactiveSeq">
                <p:stCondLst>
                  <p:cond evt="onClick" delay="0">
                    <p:tgtEl>
                      <p:spTgt spid="49"/>
                    </p:tgtEl>
                  </p:cond>
                </p:stCondLst>
                <p:endSync evt="end" delay="0">
                  <p:rtn val="all"/>
                </p:endSync>
                <p:childTnLst>
                  <p:par>
                    <p:cTn id="347" fill="hold">
                      <p:stCondLst>
                        <p:cond delay="0"/>
                      </p:stCondLst>
                      <p:childTnLst>
                        <p:par>
                          <p:cTn id="348" fill="hold">
                            <p:stCondLst>
                              <p:cond delay="0"/>
                            </p:stCondLst>
                            <p:childTnLst>
                              <p:par>
                                <p:cTn id="349" presetID="37" presetClass="exit" presetSubtype="0" fill="hold" grpId="0" nodeType="clickEffect">
                                  <p:stCondLst>
                                    <p:cond delay="0"/>
                                  </p:stCondLst>
                                  <p:childTnLst>
                                    <p:animEffect transition="out" filter="fade">
                                      <p:cBhvr>
                                        <p:cTn id="350" dur="1000"/>
                                        <p:tgtEl>
                                          <p:spTgt spid="49"/>
                                        </p:tgtEl>
                                      </p:cBhvr>
                                    </p:animEffect>
                                    <p:anim calcmode="lin" valueType="num">
                                      <p:cBhvr>
                                        <p:cTn id="351" dur="1000"/>
                                        <p:tgtEl>
                                          <p:spTgt spid="49"/>
                                        </p:tgtEl>
                                        <p:attrNameLst>
                                          <p:attrName>ppt_x</p:attrName>
                                        </p:attrNameLst>
                                      </p:cBhvr>
                                      <p:tavLst>
                                        <p:tav tm="0">
                                          <p:val>
                                            <p:strVal val="ppt_x"/>
                                          </p:val>
                                        </p:tav>
                                        <p:tav tm="100000">
                                          <p:val>
                                            <p:strVal val="ppt_x"/>
                                          </p:val>
                                        </p:tav>
                                      </p:tavLst>
                                    </p:anim>
                                    <p:anim calcmode="lin" valueType="num">
                                      <p:cBhvr>
                                        <p:cTn id="352" dur="100" decel="100000"/>
                                        <p:tgtEl>
                                          <p:spTgt spid="49"/>
                                        </p:tgtEl>
                                        <p:attrNameLst>
                                          <p:attrName>ppt_y</p:attrName>
                                        </p:attrNameLst>
                                      </p:cBhvr>
                                      <p:tavLst>
                                        <p:tav tm="0">
                                          <p:val>
                                            <p:strVal val="ppt_y"/>
                                          </p:val>
                                        </p:tav>
                                        <p:tav tm="100000">
                                          <p:val>
                                            <p:strVal val="ppt_y-.03"/>
                                          </p:val>
                                        </p:tav>
                                      </p:tavLst>
                                    </p:anim>
                                    <p:anim calcmode="lin" valueType="num">
                                      <p:cBhvr>
                                        <p:cTn id="353" dur="900" accel="100000">
                                          <p:stCondLst>
                                            <p:cond delay="100"/>
                                          </p:stCondLst>
                                        </p:cTn>
                                        <p:tgtEl>
                                          <p:spTgt spid="49"/>
                                        </p:tgtEl>
                                        <p:attrNameLst>
                                          <p:attrName>ppt_y</p:attrName>
                                        </p:attrNameLst>
                                      </p:cBhvr>
                                      <p:tavLst>
                                        <p:tav tm="0">
                                          <p:val>
                                            <p:strVal val="ppt_y"/>
                                          </p:val>
                                        </p:tav>
                                        <p:tav tm="100000">
                                          <p:val>
                                            <p:strVal val="ppt_y+1"/>
                                          </p:val>
                                        </p:tav>
                                      </p:tavLst>
                                    </p:anim>
                                    <p:set>
                                      <p:cBhvr>
                                        <p:cTn id="354"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55" restart="whenNotActive" fill="hold" evtFilter="cancelBubble" nodeType="interactiveSeq">
                <p:stCondLst>
                  <p:cond evt="onClick" delay="0">
                    <p:tgtEl>
                      <p:spTgt spid="50"/>
                    </p:tgtEl>
                  </p:cond>
                </p:stCondLst>
                <p:endSync evt="end" delay="0">
                  <p:rtn val="all"/>
                </p:endSync>
                <p:childTnLst>
                  <p:par>
                    <p:cTn id="356" fill="hold">
                      <p:stCondLst>
                        <p:cond delay="0"/>
                      </p:stCondLst>
                      <p:childTnLst>
                        <p:par>
                          <p:cTn id="357" fill="hold">
                            <p:stCondLst>
                              <p:cond delay="0"/>
                            </p:stCondLst>
                            <p:childTnLst>
                              <p:par>
                                <p:cTn id="358" presetID="37" presetClass="exit" presetSubtype="0" fill="hold" grpId="0" nodeType="clickEffect">
                                  <p:stCondLst>
                                    <p:cond delay="0"/>
                                  </p:stCondLst>
                                  <p:childTnLst>
                                    <p:animEffect transition="out" filter="fade">
                                      <p:cBhvr>
                                        <p:cTn id="359" dur="1000"/>
                                        <p:tgtEl>
                                          <p:spTgt spid="50"/>
                                        </p:tgtEl>
                                      </p:cBhvr>
                                    </p:animEffect>
                                    <p:anim calcmode="lin" valueType="num">
                                      <p:cBhvr>
                                        <p:cTn id="360" dur="1000"/>
                                        <p:tgtEl>
                                          <p:spTgt spid="50"/>
                                        </p:tgtEl>
                                        <p:attrNameLst>
                                          <p:attrName>ppt_x</p:attrName>
                                        </p:attrNameLst>
                                      </p:cBhvr>
                                      <p:tavLst>
                                        <p:tav tm="0">
                                          <p:val>
                                            <p:strVal val="ppt_x"/>
                                          </p:val>
                                        </p:tav>
                                        <p:tav tm="100000">
                                          <p:val>
                                            <p:strVal val="ppt_x"/>
                                          </p:val>
                                        </p:tav>
                                      </p:tavLst>
                                    </p:anim>
                                    <p:anim calcmode="lin" valueType="num">
                                      <p:cBhvr>
                                        <p:cTn id="361" dur="100" decel="100000"/>
                                        <p:tgtEl>
                                          <p:spTgt spid="50"/>
                                        </p:tgtEl>
                                        <p:attrNameLst>
                                          <p:attrName>ppt_y</p:attrName>
                                        </p:attrNameLst>
                                      </p:cBhvr>
                                      <p:tavLst>
                                        <p:tav tm="0">
                                          <p:val>
                                            <p:strVal val="ppt_y"/>
                                          </p:val>
                                        </p:tav>
                                        <p:tav tm="100000">
                                          <p:val>
                                            <p:strVal val="ppt_y-.03"/>
                                          </p:val>
                                        </p:tav>
                                      </p:tavLst>
                                    </p:anim>
                                    <p:anim calcmode="lin" valueType="num">
                                      <p:cBhvr>
                                        <p:cTn id="362" dur="900" accel="100000">
                                          <p:stCondLst>
                                            <p:cond delay="100"/>
                                          </p:stCondLst>
                                        </p:cTn>
                                        <p:tgtEl>
                                          <p:spTgt spid="50"/>
                                        </p:tgtEl>
                                        <p:attrNameLst>
                                          <p:attrName>ppt_y</p:attrName>
                                        </p:attrNameLst>
                                      </p:cBhvr>
                                      <p:tavLst>
                                        <p:tav tm="0">
                                          <p:val>
                                            <p:strVal val="ppt_y"/>
                                          </p:val>
                                        </p:tav>
                                        <p:tav tm="100000">
                                          <p:val>
                                            <p:strVal val="ppt_y+1"/>
                                          </p:val>
                                        </p:tav>
                                      </p:tavLst>
                                    </p:anim>
                                    <p:set>
                                      <p:cBhvr>
                                        <p:cTn id="363"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4" restart="whenNotActive" fill="hold" evtFilter="cancelBubble" nodeType="interactiveSeq">
                <p:stCondLst>
                  <p:cond evt="onClick" delay="0">
                    <p:tgtEl>
                      <p:spTgt spid="51"/>
                    </p:tgtEl>
                  </p:cond>
                </p:stCondLst>
                <p:endSync evt="end" delay="0">
                  <p:rtn val="all"/>
                </p:endSync>
                <p:childTnLst>
                  <p:par>
                    <p:cTn id="365" fill="hold">
                      <p:stCondLst>
                        <p:cond delay="0"/>
                      </p:stCondLst>
                      <p:childTnLst>
                        <p:par>
                          <p:cTn id="366" fill="hold">
                            <p:stCondLst>
                              <p:cond delay="0"/>
                            </p:stCondLst>
                            <p:childTnLst>
                              <p:par>
                                <p:cTn id="367" presetID="37" presetClass="exit" presetSubtype="0" fill="hold" grpId="0" nodeType="clickEffect">
                                  <p:stCondLst>
                                    <p:cond delay="0"/>
                                  </p:stCondLst>
                                  <p:childTnLst>
                                    <p:animEffect transition="out" filter="fade">
                                      <p:cBhvr>
                                        <p:cTn id="368" dur="1000"/>
                                        <p:tgtEl>
                                          <p:spTgt spid="51"/>
                                        </p:tgtEl>
                                      </p:cBhvr>
                                    </p:animEffect>
                                    <p:anim calcmode="lin" valueType="num">
                                      <p:cBhvr>
                                        <p:cTn id="369" dur="1000"/>
                                        <p:tgtEl>
                                          <p:spTgt spid="51"/>
                                        </p:tgtEl>
                                        <p:attrNameLst>
                                          <p:attrName>ppt_x</p:attrName>
                                        </p:attrNameLst>
                                      </p:cBhvr>
                                      <p:tavLst>
                                        <p:tav tm="0">
                                          <p:val>
                                            <p:strVal val="ppt_x"/>
                                          </p:val>
                                        </p:tav>
                                        <p:tav tm="100000">
                                          <p:val>
                                            <p:strVal val="ppt_x"/>
                                          </p:val>
                                        </p:tav>
                                      </p:tavLst>
                                    </p:anim>
                                    <p:anim calcmode="lin" valueType="num">
                                      <p:cBhvr>
                                        <p:cTn id="370" dur="100" decel="100000"/>
                                        <p:tgtEl>
                                          <p:spTgt spid="51"/>
                                        </p:tgtEl>
                                        <p:attrNameLst>
                                          <p:attrName>ppt_y</p:attrName>
                                        </p:attrNameLst>
                                      </p:cBhvr>
                                      <p:tavLst>
                                        <p:tav tm="0">
                                          <p:val>
                                            <p:strVal val="ppt_y"/>
                                          </p:val>
                                        </p:tav>
                                        <p:tav tm="100000">
                                          <p:val>
                                            <p:strVal val="ppt_y-.03"/>
                                          </p:val>
                                        </p:tav>
                                      </p:tavLst>
                                    </p:anim>
                                    <p:anim calcmode="lin" valueType="num">
                                      <p:cBhvr>
                                        <p:cTn id="371" dur="900" accel="100000">
                                          <p:stCondLst>
                                            <p:cond delay="100"/>
                                          </p:stCondLst>
                                        </p:cTn>
                                        <p:tgtEl>
                                          <p:spTgt spid="51"/>
                                        </p:tgtEl>
                                        <p:attrNameLst>
                                          <p:attrName>ppt_y</p:attrName>
                                        </p:attrNameLst>
                                      </p:cBhvr>
                                      <p:tavLst>
                                        <p:tav tm="0">
                                          <p:val>
                                            <p:strVal val="ppt_y"/>
                                          </p:val>
                                        </p:tav>
                                        <p:tav tm="100000">
                                          <p:val>
                                            <p:strVal val="ppt_y+1"/>
                                          </p:val>
                                        </p:tav>
                                      </p:tavLst>
                                    </p:anim>
                                    <p:set>
                                      <p:cBhvr>
                                        <p:cTn id="372"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3" restart="whenNotActive" fill="hold" evtFilter="cancelBubble" nodeType="interactiveSeq">
                <p:stCondLst>
                  <p:cond evt="onClick" delay="0">
                    <p:tgtEl>
                      <p:spTgt spid="52"/>
                    </p:tgtEl>
                  </p:cond>
                </p:stCondLst>
                <p:endSync evt="end" delay="0">
                  <p:rtn val="all"/>
                </p:endSync>
                <p:childTnLst>
                  <p:par>
                    <p:cTn id="374" fill="hold">
                      <p:stCondLst>
                        <p:cond delay="0"/>
                      </p:stCondLst>
                      <p:childTnLst>
                        <p:par>
                          <p:cTn id="375" fill="hold">
                            <p:stCondLst>
                              <p:cond delay="0"/>
                            </p:stCondLst>
                            <p:childTnLst>
                              <p:par>
                                <p:cTn id="376" presetID="37" presetClass="exit" presetSubtype="0" fill="hold" grpId="0" nodeType="clickEffect">
                                  <p:stCondLst>
                                    <p:cond delay="0"/>
                                  </p:stCondLst>
                                  <p:childTnLst>
                                    <p:animEffect transition="out" filter="fade">
                                      <p:cBhvr>
                                        <p:cTn id="377" dur="1000"/>
                                        <p:tgtEl>
                                          <p:spTgt spid="52"/>
                                        </p:tgtEl>
                                      </p:cBhvr>
                                    </p:animEffect>
                                    <p:anim calcmode="lin" valueType="num">
                                      <p:cBhvr>
                                        <p:cTn id="378" dur="1000"/>
                                        <p:tgtEl>
                                          <p:spTgt spid="52"/>
                                        </p:tgtEl>
                                        <p:attrNameLst>
                                          <p:attrName>ppt_x</p:attrName>
                                        </p:attrNameLst>
                                      </p:cBhvr>
                                      <p:tavLst>
                                        <p:tav tm="0">
                                          <p:val>
                                            <p:strVal val="ppt_x"/>
                                          </p:val>
                                        </p:tav>
                                        <p:tav tm="100000">
                                          <p:val>
                                            <p:strVal val="ppt_x"/>
                                          </p:val>
                                        </p:tav>
                                      </p:tavLst>
                                    </p:anim>
                                    <p:anim calcmode="lin" valueType="num">
                                      <p:cBhvr>
                                        <p:cTn id="379" dur="100" decel="100000"/>
                                        <p:tgtEl>
                                          <p:spTgt spid="52"/>
                                        </p:tgtEl>
                                        <p:attrNameLst>
                                          <p:attrName>ppt_y</p:attrName>
                                        </p:attrNameLst>
                                      </p:cBhvr>
                                      <p:tavLst>
                                        <p:tav tm="0">
                                          <p:val>
                                            <p:strVal val="ppt_y"/>
                                          </p:val>
                                        </p:tav>
                                        <p:tav tm="100000">
                                          <p:val>
                                            <p:strVal val="ppt_y-.03"/>
                                          </p:val>
                                        </p:tav>
                                      </p:tavLst>
                                    </p:anim>
                                    <p:anim calcmode="lin" valueType="num">
                                      <p:cBhvr>
                                        <p:cTn id="380" dur="900" accel="100000">
                                          <p:stCondLst>
                                            <p:cond delay="100"/>
                                          </p:stCondLst>
                                        </p:cTn>
                                        <p:tgtEl>
                                          <p:spTgt spid="52"/>
                                        </p:tgtEl>
                                        <p:attrNameLst>
                                          <p:attrName>ppt_y</p:attrName>
                                        </p:attrNameLst>
                                      </p:cBhvr>
                                      <p:tavLst>
                                        <p:tav tm="0">
                                          <p:val>
                                            <p:strVal val="ppt_y"/>
                                          </p:val>
                                        </p:tav>
                                        <p:tav tm="100000">
                                          <p:val>
                                            <p:strVal val="ppt_y+1"/>
                                          </p:val>
                                        </p:tav>
                                      </p:tavLst>
                                    </p:anim>
                                    <p:set>
                                      <p:cBhvr>
                                        <p:cTn id="381"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82" restart="whenNotActive" fill="hold" evtFilter="cancelBubble" nodeType="interactiveSeq">
                <p:stCondLst>
                  <p:cond evt="onClick" delay="0">
                    <p:tgtEl>
                      <p:spTgt spid="7"/>
                    </p:tgtEl>
                  </p:cond>
                </p:stCondLst>
                <p:endSync evt="end" delay="0">
                  <p:rtn val="all"/>
                </p:endSync>
                <p:childTnLst>
                  <p:par>
                    <p:cTn id="383" fill="hold">
                      <p:stCondLst>
                        <p:cond delay="0"/>
                      </p:stCondLst>
                      <p:childTnLst>
                        <p:par>
                          <p:cTn id="384" fill="hold">
                            <p:stCondLst>
                              <p:cond delay="0"/>
                            </p:stCondLst>
                            <p:childTnLst>
                              <p:par>
                                <p:cTn id="385" presetID="37" presetClass="exit" presetSubtype="0" fill="hold" grpId="0" nodeType="clickEffect">
                                  <p:stCondLst>
                                    <p:cond delay="0"/>
                                  </p:stCondLst>
                                  <p:childTnLst>
                                    <p:animEffect transition="out" filter="fade">
                                      <p:cBhvr>
                                        <p:cTn id="386" dur="1000"/>
                                        <p:tgtEl>
                                          <p:spTgt spid="7"/>
                                        </p:tgtEl>
                                      </p:cBhvr>
                                    </p:animEffect>
                                    <p:anim calcmode="lin" valueType="num">
                                      <p:cBhvr>
                                        <p:cTn id="387" dur="1000"/>
                                        <p:tgtEl>
                                          <p:spTgt spid="7"/>
                                        </p:tgtEl>
                                        <p:attrNameLst>
                                          <p:attrName>ppt_x</p:attrName>
                                        </p:attrNameLst>
                                      </p:cBhvr>
                                      <p:tavLst>
                                        <p:tav tm="0">
                                          <p:val>
                                            <p:strVal val="ppt_x"/>
                                          </p:val>
                                        </p:tav>
                                        <p:tav tm="100000">
                                          <p:val>
                                            <p:strVal val="ppt_x"/>
                                          </p:val>
                                        </p:tav>
                                      </p:tavLst>
                                    </p:anim>
                                    <p:anim calcmode="lin" valueType="num">
                                      <p:cBhvr>
                                        <p:cTn id="388" dur="100" decel="100000"/>
                                        <p:tgtEl>
                                          <p:spTgt spid="7"/>
                                        </p:tgtEl>
                                        <p:attrNameLst>
                                          <p:attrName>ppt_y</p:attrName>
                                        </p:attrNameLst>
                                      </p:cBhvr>
                                      <p:tavLst>
                                        <p:tav tm="0">
                                          <p:val>
                                            <p:strVal val="ppt_y"/>
                                          </p:val>
                                        </p:tav>
                                        <p:tav tm="100000">
                                          <p:val>
                                            <p:strVal val="ppt_y-.03"/>
                                          </p:val>
                                        </p:tav>
                                      </p:tavLst>
                                    </p:anim>
                                    <p:anim calcmode="lin" valueType="num">
                                      <p:cBhvr>
                                        <p:cTn id="389" dur="900" accel="100000">
                                          <p:stCondLst>
                                            <p:cond delay="100"/>
                                          </p:stCondLst>
                                        </p:cTn>
                                        <p:tgtEl>
                                          <p:spTgt spid="7"/>
                                        </p:tgtEl>
                                        <p:attrNameLst>
                                          <p:attrName>ppt_y</p:attrName>
                                        </p:attrNameLst>
                                      </p:cBhvr>
                                      <p:tavLst>
                                        <p:tav tm="0">
                                          <p:val>
                                            <p:strVal val="ppt_y"/>
                                          </p:val>
                                        </p:tav>
                                        <p:tav tm="100000">
                                          <p:val>
                                            <p:strVal val="ppt_y+1"/>
                                          </p:val>
                                        </p:tav>
                                      </p:tavLst>
                                    </p:anim>
                                    <p:set>
                                      <p:cBhvr>
                                        <p:cTn id="390"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91" restart="whenNotActive" fill="hold" evtFilter="cancelBubble" nodeType="interactiveSeq">
                <p:stCondLst>
                  <p:cond evt="onClick" delay="0">
                    <p:tgtEl>
                      <p:spTgt spid="12"/>
                    </p:tgtEl>
                  </p:cond>
                </p:stCondLst>
                <p:endSync evt="end" delay="0">
                  <p:rtn val="all"/>
                </p:endSync>
                <p:childTnLst>
                  <p:par>
                    <p:cTn id="392" fill="hold">
                      <p:stCondLst>
                        <p:cond delay="0"/>
                      </p:stCondLst>
                      <p:childTnLst>
                        <p:par>
                          <p:cTn id="393" fill="hold">
                            <p:stCondLst>
                              <p:cond delay="0"/>
                            </p:stCondLst>
                            <p:childTnLst>
                              <p:par>
                                <p:cTn id="394" presetID="37" presetClass="exit" presetSubtype="0" fill="hold" grpId="0" nodeType="clickEffect">
                                  <p:stCondLst>
                                    <p:cond delay="0"/>
                                  </p:stCondLst>
                                  <p:childTnLst>
                                    <p:animEffect transition="out" filter="fade">
                                      <p:cBhvr>
                                        <p:cTn id="395" dur="1000"/>
                                        <p:tgtEl>
                                          <p:spTgt spid="12"/>
                                        </p:tgtEl>
                                      </p:cBhvr>
                                    </p:animEffect>
                                    <p:anim calcmode="lin" valueType="num">
                                      <p:cBhvr>
                                        <p:cTn id="396" dur="1000"/>
                                        <p:tgtEl>
                                          <p:spTgt spid="12"/>
                                        </p:tgtEl>
                                        <p:attrNameLst>
                                          <p:attrName>ppt_x</p:attrName>
                                        </p:attrNameLst>
                                      </p:cBhvr>
                                      <p:tavLst>
                                        <p:tav tm="0">
                                          <p:val>
                                            <p:strVal val="ppt_x"/>
                                          </p:val>
                                        </p:tav>
                                        <p:tav tm="100000">
                                          <p:val>
                                            <p:strVal val="ppt_x"/>
                                          </p:val>
                                        </p:tav>
                                      </p:tavLst>
                                    </p:anim>
                                    <p:anim calcmode="lin" valueType="num">
                                      <p:cBhvr>
                                        <p:cTn id="397" dur="100" decel="100000"/>
                                        <p:tgtEl>
                                          <p:spTgt spid="12"/>
                                        </p:tgtEl>
                                        <p:attrNameLst>
                                          <p:attrName>ppt_y</p:attrName>
                                        </p:attrNameLst>
                                      </p:cBhvr>
                                      <p:tavLst>
                                        <p:tav tm="0">
                                          <p:val>
                                            <p:strVal val="ppt_y"/>
                                          </p:val>
                                        </p:tav>
                                        <p:tav tm="100000">
                                          <p:val>
                                            <p:strVal val="ppt_y-.03"/>
                                          </p:val>
                                        </p:tav>
                                      </p:tavLst>
                                    </p:anim>
                                    <p:anim calcmode="lin" valueType="num">
                                      <p:cBhvr>
                                        <p:cTn id="398" dur="900" accel="100000">
                                          <p:stCondLst>
                                            <p:cond delay="100"/>
                                          </p:stCondLst>
                                        </p:cTn>
                                        <p:tgtEl>
                                          <p:spTgt spid="12"/>
                                        </p:tgtEl>
                                        <p:attrNameLst>
                                          <p:attrName>ppt_y</p:attrName>
                                        </p:attrNameLst>
                                      </p:cBhvr>
                                      <p:tavLst>
                                        <p:tav tm="0">
                                          <p:val>
                                            <p:strVal val="ppt_y"/>
                                          </p:val>
                                        </p:tav>
                                        <p:tav tm="100000">
                                          <p:val>
                                            <p:strVal val="ppt_y+1"/>
                                          </p:val>
                                        </p:tav>
                                      </p:tavLst>
                                    </p:anim>
                                    <p:set>
                                      <p:cBhvr>
                                        <p:cTn id="39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00" restart="whenNotActive" fill="hold" evtFilter="cancelBubble" nodeType="interactiveSeq">
                <p:stCondLst>
                  <p:cond evt="onClick" delay="0">
                    <p:tgtEl>
                      <p:spTgt spid="41"/>
                    </p:tgtEl>
                  </p:cond>
                </p:stCondLst>
                <p:endSync evt="end" delay="0">
                  <p:rtn val="all"/>
                </p:endSync>
                <p:childTnLst>
                  <p:par>
                    <p:cTn id="401" fill="hold">
                      <p:stCondLst>
                        <p:cond delay="0"/>
                      </p:stCondLst>
                      <p:childTnLst>
                        <p:par>
                          <p:cTn id="402" fill="hold">
                            <p:stCondLst>
                              <p:cond delay="0"/>
                            </p:stCondLst>
                            <p:childTnLst>
                              <p:par>
                                <p:cTn id="403" presetID="37" presetClass="exit" presetSubtype="0" fill="hold" grpId="0" nodeType="clickEffect">
                                  <p:stCondLst>
                                    <p:cond delay="0"/>
                                  </p:stCondLst>
                                  <p:childTnLst>
                                    <p:animEffect transition="out" filter="fade">
                                      <p:cBhvr>
                                        <p:cTn id="404" dur="1000"/>
                                        <p:tgtEl>
                                          <p:spTgt spid="41"/>
                                        </p:tgtEl>
                                      </p:cBhvr>
                                    </p:animEffect>
                                    <p:anim calcmode="lin" valueType="num">
                                      <p:cBhvr>
                                        <p:cTn id="405" dur="1000"/>
                                        <p:tgtEl>
                                          <p:spTgt spid="41"/>
                                        </p:tgtEl>
                                        <p:attrNameLst>
                                          <p:attrName>ppt_x</p:attrName>
                                        </p:attrNameLst>
                                      </p:cBhvr>
                                      <p:tavLst>
                                        <p:tav tm="0">
                                          <p:val>
                                            <p:strVal val="ppt_x"/>
                                          </p:val>
                                        </p:tav>
                                        <p:tav tm="100000">
                                          <p:val>
                                            <p:strVal val="ppt_x"/>
                                          </p:val>
                                        </p:tav>
                                      </p:tavLst>
                                    </p:anim>
                                    <p:anim calcmode="lin" valueType="num">
                                      <p:cBhvr>
                                        <p:cTn id="406" dur="100" decel="100000"/>
                                        <p:tgtEl>
                                          <p:spTgt spid="41"/>
                                        </p:tgtEl>
                                        <p:attrNameLst>
                                          <p:attrName>ppt_y</p:attrName>
                                        </p:attrNameLst>
                                      </p:cBhvr>
                                      <p:tavLst>
                                        <p:tav tm="0">
                                          <p:val>
                                            <p:strVal val="ppt_y"/>
                                          </p:val>
                                        </p:tav>
                                        <p:tav tm="100000">
                                          <p:val>
                                            <p:strVal val="ppt_y-.03"/>
                                          </p:val>
                                        </p:tav>
                                      </p:tavLst>
                                    </p:anim>
                                    <p:anim calcmode="lin" valueType="num">
                                      <p:cBhvr>
                                        <p:cTn id="407" dur="900" accel="100000">
                                          <p:stCondLst>
                                            <p:cond delay="100"/>
                                          </p:stCondLst>
                                        </p:cTn>
                                        <p:tgtEl>
                                          <p:spTgt spid="41"/>
                                        </p:tgtEl>
                                        <p:attrNameLst>
                                          <p:attrName>ppt_y</p:attrName>
                                        </p:attrNameLst>
                                      </p:cBhvr>
                                      <p:tavLst>
                                        <p:tav tm="0">
                                          <p:val>
                                            <p:strVal val="ppt_y"/>
                                          </p:val>
                                        </p:tav>
                                        <p:tav tm="100000">
                                          <p:val>
                                            <p:strVal val="ppt_y+1"/>
                                          </p:val>
                                        </p:tav>
                                      </p:tavLst>
                                    </p:anim>
                                    <p:set>
                                      <p:cBhvr>
                                        <p:cTn id="40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09" restart="whenNotActive" fill="hold" evtFilter="cancelBubble" nodeType="interactiveSeq">
                <p:stCondLst>
                  <p:cond evt="onClick" delay="0">
                    <p:tgtEl>
                      <p:spTgt spid="38"/>
                    </p:tgtEl>
                  </p:cond>
                </p:stCondLst>
                <p:endSync evt="end" delay="0">
                  <p:rtn val="all"/>
                </p:endSync>
                <p:childTnLst>
                  <p:par>
                    <p:cTn id="410" fill="hold">
                      <p:stCondLst>
                        <p:cond delay="0"/>
                      </p:stCondLst>
                      <p:childTnLst>
                        <p:par>
                          <p:cTn id="411" fill="hold">
                            <p:stCondLst>
                              <p:cond delay="0"/>
                            </p:stCondLst>
                            <p:childTnLst>
                              <p:par>
                                <p:cTn id="412" presetID="37" presetClass="exit" presetSubtype="0" fill="hold" grpId="0" nodeType="clickEffect">
                                  <p:stCondLst>
                                    <p:cond delay="0"/>
                                  </p:stCondLst>
                                  <p:childTnLst>
                                    <p:animEffect transition="out" filter="fade">
                                      <p:cBhvr>
                                        <p:cTn id="413" dur="1000"/>
                                        <p:tgtEl>
                                          <p:spTgt spid="38"/>
                                        </p:tgtEl>
                                      </p:cBhvr>
                                    </p:animEffect>
                                    <p:anim calcmode="lin" valueType="num">
                                      <p:cBhvr>
                                        <p:cTn id="414" dur="1000"/>
                                        <p:tgtEl>
                                          <p:spTgt spid="38"/>
                                        </p:tgtEl>
                                        <p:attrNameLst>
                                          <p:attrName>ppt_x</p:attrName>
                                        </p:attrNameLst>
                                      </p:cBhvr>
                                      <p:tavLst>
                                        <p:tav tm="0">
                                          <p:val>
                                            <p:strVal val="ppt_x"/>
                                          </p:val>
                                        </p:tav>
                                        <p:tav tm="100000">
                                          <p:val>
                                            <p:strVal val="ppt_x"/>
                                          </p:val>
                                        </p:tav>
                                      </p:tavLst>
                                    </p:anim>
                                    <p:anim calcmode="lin" valueType="num">
                                      <p:cBhvr>
                                        <p:cTn id="415" dur="100" decel="100000"/>
                                        <p:tgtEl>
                                          <p:spTgt spid="38"/>
                                        </p:tgtEl>
                                        <p:attrNameLst>
                                          <p:attrName>ppt_y</p:attrName>
                                        </p:attrNameLst>
                                      </p:cBhvr>
                                      <p:tavLst>
                                        <p:tav tm="0">
                                          <p:val>
                                            <p:strVal val="ppt_y"/>
                                          </p:val>
                                        </p:tav>
                                        <p:tav tm="100000">
                                          <p:val>
                                            <p:strVal val="ppt_y-.03"/>
                                          </p:val>
                                        </p:tav>
                                      </p:tavLst>
                                    </p:anim>
                                    <p:anim calcmode="lin" valueType="num">
                                      <p:cBhvr>
                                        <p:cTn id="416" dur="900" accel="100000">
                                          <p:stCondLst>
                                            <p:cond delay="100"/>
                                          </p:stCondLst>
                                        </p:cTn>
                                        <p:tgtEl>
                                          <p:spTgt spid="38"/>
                                        </p:tgtEl>
                                        <p:attrNameLst>
                                          <p:attrName>ppt_y</p:attrName>
                                        </p:attrNameLst>
                                      </p:cBhvr>
                                      <p:tavLst>
                                        <p:tav tm="0">
                                          <p:val>
                                            <p:strVal val="ppt_y"/>
                                          </p:val>
                                        </p:tav>
                                        <p:tav tm="100000">
                                          <p:val>
                                            <p:strVal val="ppt_y+1"/>
                                          </p:val>
                                        </p:tav>
                                      </p:tavLst>
                                    </p:anim>
                                    <p:set>
                                      <p:cBhvr>
                                        <p:cTn id="41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video>
              <p:cMediaNode vol="80000">
                <p:cTn id="418" repeatCount="indefinite" fill="hold" display="0">
                  <p:stCondLst>
                    <p:cond delay="indefinite"/>
                  </p:stCondLst>
                </p:cTn>
                <p:tgtEl>
                  <p:spTgt spid="4"/>
                </p:tgtEl>
              </p:cMediaNode>
            </p:video>
            <p:seq concurrent="1" nextAc="seek">
              <p:cTn id="419" restart="whenNotActive" fill="hold" evtFilter="cancelBubble" nodeType="interactiveSeq">
                <p:stCondLst>
                  <p:cond evt="onClick" delay="0">
                    <p:tgtEl>
                      <p:spTgt spid="4"/>
                    </p:tgtEl>
                  </p:cond>
                </p:stCondLst>
                <p:endSync evt="end" delay="0">
                  <p:rtn val="all"/>
                </p:endSync>
                <p:childTnLst>
                  <p:par>
                    <p:cTn id="420" fill="hold">
                      <p:stCondLst>
                        <p:cond delay="0"/>
                      </p:stCondLst>
                      <p:childTnLst>
                        <p:par>
                          <p:cTn id="421" fill="hold">
                            <p:stCondLst>
                              <p:cond delay="0"/>
                            </p:stCondLst>
                            <p:childTnLst>
                              <p:par>
                                <p:cTn id="422" presetID="2" presetClass="mediacall" presetSubtype="0" fill="hold" nodeType="clickEffect">
                                  <p:stCondLst>
                                    <p:cond delay="0"/>
                                  </p:stCondLst>
                                  <p:childTnLst>
                                    <p:cmd type="call" cmd="togglePause">
                                      <p:cBhvr>
                                        <p:cTn id="423" dur="1" fill="hold"/>
                                        <p:tgtEl>
                                          <p:spTgt spid="4"/>
                                        </p:tgtEl>
                                      </p:cBhvr>
                                    </p:cmd>
                                  </p:childTnLst>
                                </p:cTn>
                              </p:par>
                            </p:childTnLst>
                          </p:cTn>
                        </p:par>
                      </p:childTnLst>
                    </p:cTn>
                  </p:par>
                </p:childTnLst>
              </p:cTn>
              <p:nextCondLst>
                <p:cond evt="onClick" delay="0">
                  <p:tgtEl>
                    <p:spTgt spid="4"/>
                  </p:tgtEl>
                </p:cond>
              </p:nextCondLst>
            </p:seq>
            <p:seq concurrent="1" nextAc="seek">
              <p:cTn id="424" restart="whenNotActive" fill="hold" evtFilter="cancelBubble" nodeType="interactiveSeq">
                <p:stCondLst>
                  <p:cond evt="onClick" delay="0">
                    <p:tgtEl>
                      <p:spTgt spid="16"/>
                    </p:tgtEl>
                  </p:cond>
                </p:stCondLst>
                <p:endSync evt="end" delay="0">
                  <p:rtn val="all"/>
                </p:endSync>
                <p:childTnLst>
                  <p:par>
                    <p:cTn id="425" fill="hold">
                      <p:stCondLst>
                        <p:cond delay="0"/>
                      </p:stCondLst>
                      <p:childTnLst>
                        <p:par>
                          <p:cTn id="426" fill="hold">
                            <p:stCondLst>
                              <p:cond delay="0"/>
                            </p:stCondLst>
                            <p:childTnLst>
                              <p:par>
                                <p:cTn id="427" presetID="37" presetClass="exit" presetSubtype="0" fill="hold" grpId="0" nodeType="clickEffect">
                                  <p:stCondLst>
                                    <p:cond delay="0"/>
                                  </p:stCondLst>
                                  <p:childTnLst>
                                    <p:animEffect transition="out" filter="fade">
                                      <p:cBhvr>
                                        <p:cTn id="428" dur="1000"/>
                                        <p:tgtEl>
                                          <p:spTgt spid="16"/>
                                        </p:tgtEl>
                                      </p:cBhvr>
                                    </p:animEffect>
                                    <p:anim calcmode="lin" valueType="num">
                                      <p:cBhvr>
                                        <p:cTn id="429" dur="1000"/>
                                        <p:tgtEl>
                                          <p:spTgt spid="16"/>
                                        </p:tgtEl>
                                        <p:attrNameLst>
                                          <p:attrName>ppt_x</p:attrName>
                                        </p:attrNameLst>
                                      </p:cBhvr>
                                      <p:tavLst>
                                        <p:tav tm="0">
                                          <p:val>
                                            <p:strVal val="ppt_x"/>
                                          </p:val>
                                        </p:tav>
                                        <p:tav tm="100000">
                                          <p:val>
                                            <p:strVal val="ppt_x"/>
                                          </p:val>
                                        </p:tav>
                                      </p:tavLst>
                                    </p:anim>
                                    <p:anim calcmode="lin" valueType="num">
                                      <p:cBhvr>
                                        <p:cTn id="430" dur="100" decel="100000"/>
                                        <p:tgtEl>
                                          <p:spTgt spid="16"/>
                                        </p:tgtEl>
                                        <p:attrNameLst>
                                          <p:attrName>ppt_y</p:attrName>
                                        </p:attrNameLst>
                                      </p:cBhvr>
                                      <p:tavLst>
                                        <p:tav tm="0">
                                          <p:val>
                                            <p:strVal val="ppt_y"/>
                                          </p:val>
                                        </p:tav>
                                        <p:tav tm="100000">
                                          <p:val>
                                            <p:strVal val="ppt_y-.03"/>
                                          </p:val>
                                        </p:tav>
                                      </p:tavLst>
                                    </p:anim>
                                    <p:anim calcmode="lin" valueType="num">
                                      <p:cBhvr>
                                        <p:cTn id="431" dur="900" accel="100000">
                                          <p:stCondLst>
                                            <p:cond delay="100"/>
                                          </p:stCondLst>
                                        </p:cTn>
                                        <p:tgtEl>
                                          <p:spTgt spid="16"/>
                                        </p:tgtEl>
                                        <p:attrNameLst>
                                          <p:attrName>ppt_y</p:attrName>
                                        </p:attrNameLst>
                                      </p:cBhvr>
                                      <p:tavLst>
                                        <p:tav tm="0">
                                          <p:val>
                                            <p:strVal val="ppt_y"/>
                                          </p:val>
                                        </p:tav>
                                        <p:tav tm="100000">
                                          <p:val>
                                            <p:strVal val="ppt_y+1"/>
                                          </p:val>
                                        </p:tav>
                                      </p:tavLst>
                                    </p:anim>
                                    <p:set>
                                      <p:cBhvr>
                                        <p:cTn id="43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7" grpId="1"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SG" sz="3200" dirty="0" err="1">
                <a:solidFill>
                  <a:schemeClr val="bg1"/>
                </a:solidFill>
              </a:rPr>
              <a:t>Một</a:t>
            </a:r>
            <a:r>
              <a:rPr lang="en-SG" sz="3200" dirty="0">
                <a:solidFill>
                  <a:schemeClr val="bg1"/>
                </a:solidFill>
              </a:rPr>
              <a:t> </a:t>
            </a:r>
            <a:r>
              <a:rPr lang="en-SG" sz="3200" dirty="0" err="1">
                <a:solidFill>
                  <a:schemeClr val="bg1"/>
                </a:solidFill>
              </a:rPr>
              <a:t>tế</a:t>
            </a:r>
            <a:r>
              <a:rPr lang="en-SG" sz="3200" dirty="0">
                <a:solidFill>
                  <a:schemeClr val="bg1"/>
                </a:solidFill>
              </a:rPr>
              <a:t> </a:t>
            </a:r>
            <a:r>
              <a:rPr lang="en-SG" sz="3200" dirty="0" err="1">
                <a:solidFill>
                  <a:schemeClr val="bg1"/>
                </a:solidFill>
              </a:rPr>
              <a:t>bào</a:t>
            </a:r>
            <a:r>
              <a:rPr lang="en-SG" sz="3200" dirty="0">
                <a:solidFill>
                  <a:schemeClr val="bg1"/>
                </a:solidFill>
              </a:rPr>
              <a:t> </a:t>
            </a:r>
            <a:r>
              <a:rPr lang="en-SG" sz="3200" dirty="0" err="1">
                <a:solidFill>
                  <a:schemeClr val="bg1"/>
                </a:solidFill>
              </a:rPr>
              <a:t>mẹ</a:t>
            </a:r>
            <a:r>
              <a:rPr lang="en-SG" sz="3200" dirty="0">
                <a:solidFill>
                  <a:schemeClr val="bg1"/>
                </a:solidFill>
              </a:rPr>
              <a:t> </a:t>
            </a:r>
            <a:r>
              <a:rPr lang="en-US" sz="3200" dirty="0" err="1">
                <a:solidFill>
                  <a:schemeClr val="bg1"/>
                </a:solidFill>
              </a:rPr>
              <a:t>sau</a:t>
            </a:r>
            <a:r>
              <a:rPr lang="en-US" sz="3200" dirty="0">
                <a:solidFill>
                  <a:schemeClr val="bg1"/>
                </a:solidFill>
              </a:rPr>
              <a:t> </a:t>
            </a:r>
            <a:r>
              <a:rPr lang="en-US" sz="3200" dirty="0" err="1">
                <a:solidFill>
                  <a:schemeClr val="bg1"/>
                </a:solidFill>
              </a:rPr>
              <a:t>khi</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sinh</a:t>
            </a:r>
            <a:r>
              <a:rPr lang="en-US" sz="3200" dirty="0">
                <a:solidFill>
                  <a:schemeClr val="bg1"/>
                </a:solidFill>
              </a:rPr>
              <a:t> </a:t>
            </a:r>
            <a:r>
              <a:rPr lang="en-US" sz="3200" dirty="0" err="1">
                <a:solidFill>
                  <a:schemeClr val="bg1"/>
                </a:solidFill>
              </a:rPr>
              <a:t>sản</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tạo</a:t>
            </a:r>
            <a:r>
              <a:rPr lang="en-US" sz="3200" dirty="0">
                <a:solidFill>
                  <a:schemeClr val="bg1"/>
                </a:solidFill>
              </a:rPr>
              <a:t> ra bao </a:t>
            </a:r>
            <a:r>
              <a:rPr lang="en-US" sz="3200" dirty="0" err="1">
                <a:solidFill>
                  <a:schemeClr val="bg1"/>
                </a:solidFill>
              </a:rPr>
              <a:t>nhiêu</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con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57922" y="2828693"/>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SG" sz="3600" dirty="0"/>
              <a:t> </a:t>
            </a:r>
            <a:r>
              <a:rPr lang="en-SG" sz="4800" b="1" dirty="0"/>
              <a:t>2 </a:t>
            </a:r>
            <a:r>
              <a:rPr lang="en-SG" sz="4800" b="1" dirty="0" err="1"/>
              <a:t>tế</a:t>
            </a:r>
            <a:r>
              <a:rPr lang="en-SG" sz="4800" b="1" dirty="0"/>
              <a:t> </a:t>
            </a:r>
            <a:r>
              <a:rPr lang="en-SG" sz="4800" b="1" dirty="0" err="1"/>
              <a:t>bào</a:t>
            </a:r>
            <a:endParaRPr kumimoji="0" lang="en-US" sz="8800" b="1" i="0" u="none" strike="noStrike" kern="1200" cap="none" spc="0" normalizeH="0" baseline="0" noProof="0" dirty="0">
              <a:ln>
                <a:noFill/>
              </a:ln>
              <a:solidFill>
                <a:prstClr val="white"/>
              </a:solidFill>
              <a:effectLst/>
              <a:uLnTx/>
              <a:uFillTx/>
              <a:latin typeface="Calibri"/>
              <a:cs typeface="Times New Roman" panose="02020603050405020304" pitchFamily="18" charset="0"/>
            </a:endParaRPr>
          </a:p>
        </p:txBody>
      </p:sp>
      <p:sp>
        <p:nvSpPr>
          <p:cNvPr id="39" name="Rounded Rectangle 38"/>
          <p:cNvSpPr/>
          <p:nvPr/>
        </p:nvSpPr>
        <p:spPr>
          <a:xfrm>
            <a:off x="1057921" y="3809633"/>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1 </a:t>
            </a:r>
            <a:r>
              <a:rPr kumimoji="0" lang="en-US" sz="4800" b="1" i="0" u="none" strike="noStrike" kern="1200" cap="none" spc="0" normalizeH="0" baseline="0" noProof="0" dirty="0" err="1">
                <a:ln>
                  <a:noFill/>
                </a:ln>
                <a:solidFill>
                  <a:prstClr val="white"/>
                </a:solidFill>
                <a:effectLst/>
                <a:uLnTx/>
                <a:uFillTx/>
                <a:latin typeface="Calibri"/>
                <a:ea typeface="Calibri" panose="020F0502020204030204" pitchFamily="34" charset="0"/>
                <a:cs typeface="+mn-cs"/>
              </a:rPr>
              <a:t>tế</a:t>
            </a:r>
            <a:r>
              <a:rPr kumimoji="0" lang="en-US" sz="4800" b="1" i="0" u="none" strike="noStrike" kern="1200" cap="none" spc="0" normalizeH="0" noProof="0" dirty="0">
                <a:ln>
                  <a:noFill/>
                </a:ln>
                <a:solidFill>
                  <a:prstClr val="white"/>
                </a:solidFill>
                <a:effectLst/>
                <a:uLnTx/>
                <a:uFillTx/>
                <a:latin typeface="Calibri"/>
                <a:ea typeface="Calibri" panose="020F0502020204030204" pitchFamily="34" charset="0"/>
                <a:cs typeface="+mn-cs"/>
              </a:rPr>
              <a:t> </a:t>
            </a:r>
            <a:r>
              <a:rPr kumimoji="0" lang="en-US" sz="4800" b="1" i="0" u="none" strike="noStrike" kern="1200" cap="none" spc="0" normalizeH="0" noProof="0" dirty="0" err="1">
                <a:ln>
                  <a:noFill/>
                </a:ln>
                <a:solidFill>
                  <a:prstClr val="white"/>
                </a:solidFill>
                <a:effectLst/>
                <a:uLnTx/>
                <a:uFillTx/>
                <a:latin typeface="Calibri"/>
                <a:ea typeface="Calibri" panose="020F0502020204030204" pitchFamily="34" charset="0"/>
                <a:cs typeface="+mn-cs"/>
              </a:rPr>
              <a:t>bào</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4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8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9" action="ppaction://hlinksldjump"/>
            <a:extLst>
              <a:ext uri="{FF2B5EF4-FFF2-40B4-BE49-F238E27FC236}">
                <a16:creationId xmlns:a16="http://schemas.microsoft.com/office/drawing/2014/main" id="{31BD78C1-3E37-410F-87E4-C70627111A5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273422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600" dirty="0" err="1">
                <a:solidFill>
                  <a:schemeClr val="bg1"/>
                </a:solidFill>
              </a:rPr>
              <a:t>Cơ</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SG" sz="3600" dirty="0" err="1">
                <a:solidFill>
                  <a:schemeClr val="bg1"/>
                </a:solidFill>
              </a:rPr>
              <a:t>sinh</a:t>
            </a:r>
            <a:r>
              <a:rPr lang="en-US" sz="3600" dirty="0">
                <a:solidFill>
                  <a:schemeClr val="bg1"/>
                </a:solidFill>
              </a:rPr>
              <a:t> </a:t>
            </a:r>
            <a:r>
              <a:rPr lang="en-US" sz="3600" dirty="0" err="1">
                <a:solidFill>
                  <a:schemeClr val="bg1"/>
                </a:solidFill>
              </a:rPr>
              <a:t>vật</a:t>
            </a:r>
            <a:r>
              <a:rPr lang="en-US" sz="3600" dirty="0">
                <a:solidFill>
                  <a:schemeClr val="bg1"/>
                </a:solidFill>
              </a:rPr>
              <a:t> </a:t>
            </a:r>
            <a:r>
              <a:rPr lang="en-US" sz="3600" dirty="0" err="1">
                <a:solidFill>
                  <a:schemeClr val="bg1"/>
                </a:solidFill>
              </a:rPr>
              <a:t>lớn</a:t>
            </a:r>
            <a:r>
              <a:rPr lang="en-US" sz="3600" dirty="0">
                <a:solidFill>
                  <a:schemeClr val="bg1"/>
                </a:solidFill>
              </a:rPr>
              <a:t> </a:t>
            </a:r>
            <a:r>
              <a:rPr lang="en-US" sz="3600" dirty="0" err="1">
                <a:solidFill>
                  <a:schemeClr val="bg1"/>
                </a:solidFill>
              </a:rPr>
              <a:t>lên</a:t>
            </a:r>
            <a:r>
              <a:rPr lang="en-US" sz="3600" dirty="0">
                <a:solidFill>
                  <a:schemeClr val="bg1"/>
                </a:solidFill>
              </a:rPr>
              <a:t> </a:t>
            </a:r>
            <a:r>
              <a:rPr lang="en-US" sz="3600" dirty="0" err="1">
                <a:solidFill>
                  <a:schemeClr val="bg1"/>
                </a:solidFill>
              </a:rPr>
              <a:t>chủ</a:t>
            </a:r>
            <a:r>
              <a:rPr lang="en-US" sz="3600" dirty="0">
                <a:solidFill>
                  <a:schemeClr val="bg1"/>
                </a:solidFill>
              </a:rPr>
              <a:t> </a:t>
            </a:r>
            <a:r>
              <a:rPr lang="en-US" sz="3600" dirty="0" err="1">
                <a:solidFill>
                  <a:schemeClr val="bg1"/>
                </a:solidFill>
              </a:rPr>
              <a:t>yếu</a:t>
            </a:r>
            <a:r>
              <a:rPr lang="en-US" sz="3600" dirty="0">
                <a:solidFill>
                  <a:schemeClr val="bg1"/>
                </a:solidFill>
              </a:rPr>
              <a:t> </a:t>
            </a:r>
            <a:r>
              <a:rPr lang="en-US" sz="3600" dirty="0" err="1">
                <a:solidFill>
                  <a:schemeClr val="bg1"/>
                </a:solidFill>
              </a:rPr>
              <a:t>dựa</a:t>
            </a:r>
            <a:r>
              <a:rPr lang="en-US" sz="3600" dirty="0">
                <a:solidFill>
                  <a:schemeClr val="bg1"/>
                </a:solidFill>
              </a:rPr>
              <a:t> </a:t>
            </a:r>
            <a:r>
              <a:rPr lang="en-US" sz="3600" dirty="0" err="1">
                <a:solidFill>
                  <a:schemeClr val="bg1"/>
                </a:solidFill>
              </a:rPr>
              <a:t>vào</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hoạt</a:t>
            </a:r>
            <a:r>
              <a:rPr lang="en-US" sz="3600" dirty="0">
                <a:solidFill>
                  <a:schemeClr val="bg1"/>
                </a:solidFill>
              </a:rPr>
              <a:t> </a:t>
            </a:r>
            <a:r>
              <a:rPr lang="en-US" sz="3600" dirty="0" err="1">
                <a:solidFill>
                  <a:schemeClr val="bg1"/>
                </a:solidFill>
              </a:rPr>
              <a:t>động</a:t>
            </a:r>
            <a:r>
              <a:rPr lang="en-US" sz="3600" dirty="0">
                <a:solidFill>
                  <a:schemeClr val="bg1"/>
                </a:solidFill>
              </a:rPr>
              <a:t> </a:t>
            </a:r>
            <a:r>
              <a:rPr lang="en-US" sz="3600" dirty="0" err="1">
                <a:solidFill>
                  <a:schemeClr val="bg1"/>
                </a:solidFill>
              </a:rPr>
              <a:t>nào</a:t>
            </a:r>
            <a:r>
              <a:rPr lang="en-US" sz="3600" dirty="0">
                <a:solidFill>
                  <a:schemeClr val="bg1"/>
                </a:solidFill>
              </a:rPr>
              <a:t> </a:t>
            </a:r>
            <a:r>
              <a:rPr lang="en-US" sz="3600" dirty="0" err="1">
                <a:solidFill>
                  <a:schemeClr val="bg1"/>
                </a:solidFill>
              </a:rPr>
              <a:t>dưới</a:t>
            </a:r>
            <a:r>
              <a:rPr lang="en-US" sz="3600" dirty="0">
                <a:solidFill>
                  <a:schemeClr val="bg1"/>
                </a:solidFill>
              </a:rPr>
              <a:t> </a:t>
            </a:r>
            <a:r>
              <a:rPr lang="en-US" sz="3600" dirty="0" err="1">
                <a:solidFill>
                  <a:schemeClr val="bg1"/>
                </a:solidFill>
              </a:rPr>
              <a:t>đây</a:t>
            </a:r>
            <a:r>
              <a:rPr lang="en-US" sz="3600" dirty="0">
                <a:solidFill>
                  <a:schemeClr val="bg1"/>
                </a:solidFill>
              </a:rPr>
              <a:t>? </a:t>
            </a:r>
            <a:endParaRPr kumimoji="0" lang="en-US" sz="199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3" action="ppaction://hlinksldjump"/>
              </p:cNvPr>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Sự</a:t>
            </a:r>
            <a:r>
              <a:rPr lang="en-US" sz="3200" dirty="0"/>
              <a:t> </a:t>
            </a:r>
            <a:r>
              <a:rPr lang="en-US" sz="3200" dirty="0" err="1"/>
              <a:t>hấp</a:t>
            </a:r>
            <a:r>
              <a:rPr lang="en-US" sz="3200" dirty="0"/>
              <a:t> </a:t>
            </a:r>
            <a:r>
              <a:rPr lang="en-US" sz="3200" dirty="0" err="1"/>
              <a:t>thụ</a:t>
            </a:r>
            <a:r>
              <a:rPr lang="en-US" sz="3200" dirty="0"/>
              <a:t> </a:t>
            </a:r>
            <a:r>
              <a:rPr lang="en-US" sz="3200" dirty="0" err="1"/>
              <a:t>và</a:t>
            </a:r>
            <a:r>
              <a:rPr lang="en-US" sz="3200" dirty="0"/>
              <a:t> ứ </a:t>
            </a:r>
            <a:r>
              <a:rPr lang="en-US" sz="3200" dirty="0" err="1"/>
              <a:t>đọng</a:t>
            </a:r>
            <a:r>
              <a:rPr lang="en-US" sz="3200" dirty="0"/>
              <a:t> </a:t>
            </a:r>
            <a:r>
              <a:rPr lang="en-US" sz="3200" dirty="0" err="1"/>
              <a:t>nước</a:t>
            </a:r>
            <a:r>
              <a:rPr lang="en-US" sz="3200" dirty="0"/>
              <a:t> </a:t>
            </a:r>
            <a:r>
              <a:rPr lang="en-US" sz="3200" dirty="0" err="1"/>
              <a:t>trong</a:t>
            </a:r>
            <a:r>
              <a:rPr lang="en-US" sz="3200" dirty="0"/>
              <a:t> </a:t>
            </a:r>
            <a:r>
              <a:rPr lang="en-US" sz="3200" dirty="0" err="1"/>
              <a:t>dịch</a:t>
            </a:r>
            <a:r>
              <a:rPr lang="en-US" sz="3200" dirty="0"/>
              <a:t> </a:t>
            </a:r>
            <a:r>
              <a:rPr lang="en-US" sz="3200" dirty="0" err="1"/>
              <a:t>tế</a:t>
            </a:r>
            <a:r>
              <a:rPr lang="en-US" sz="3200" dirty="0"/>
              <a:t> </a:t>
            </a:r>
            <a:r>
              <a:rPr lang="en-US" sz="3200" dirty="0" err="1"/>
              <a:t>bào</a:t>
            </a:r>
            <a:r>
              <a:rPr lang="en-US" sz="3200" dirty="0"/>
              <a:t> </a:t>
            </a:r>
            <a:r>
              <a:rPr lang="en-US" sz="3200" dirty="0" err="1"/>
              <a:t>theo</a:t>
            </a:r>
            <a:r>
              <a:rPr lang="en-US" sz="3200" dirty="0"/>
              <a:t> </a:t>
            </a:r>
            <a:r>
              <a:rPr lang="en-US" sz="3200" dirty="0" err="1"/>
              <a:t>thời</a:t>
            </a:r>
            <a:r>
              <a:rPr lang="en-US" sz="3200" dirty="0"/>
              <a:t> </a:t>
            </a:r>
            <a:r>
              <a:rPr lang="en-US" sz="3200" dirty="0" err="1"/>
              <a:t>gian</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057922" y="3793604"/>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gia tăng số lượng tế bào qua quá trình phân chia.</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600" dirty="0" err="1">
                <a:solidFill>
                  <a:prstClr val="white"/>
                </a:solidFill>
              </a:rPr>
              <a:t>Sự</a:t>
            </a:r>
            <a:r>
              <a:rPr lang="en-US" sz="3600" dirty="0">
                <a:solidFill>
                  <a:prstClr val="white"/>
                </a:solidFill>
              </a:rPr>
              <a:t> </a:t>
            </a:r>
            <a:r>
              <a:rPr lang="en-US" sz="3600" dirty="0" err="1">
                <a:solidFill>
                  <a:prstClr val="white"/>
                </a:solidFill>
              </a:rPr>
              <a:t>lớn</a:t>
            </a:r>
            <a:r>
              <a:rPr lang="en-US" sz="3600" dirty="0">
                <a:solidFill>
                  <a:prstClr val="white"/>
                </a:solidFill>
              </a:rPr>
              <a:t> </a:t>
            </a:r>
            <a:r>
              <a:rPr lang="en-US" sz="3600" dirty="0" err="1">
                <a:solidFill>
                  <a:prstClr val="white"/>
                </a:solidFill>
              </a:rPr>
              <a:t>lên</a:t>
            </a:r>
            <a:r>
              <a:rPr lang="en-US" sz="3600" dirty="0">
                <a:solidFill>
                  <a:prstClr val="white"/>
                </a:solidFill>
              </a:rPr>
              <a:t> </a:t>
            </a:r>
            <a:r>
              <a:rPr lang="en-US" sz="3600" dirty="0" err="1">
                <a:solidFill>
                  <a:prstClr val="white"/>
                </a:solidFill>
              </a:rPr>
              <a:t>và</a:t>
            </a:r>
            <a:r>
              <a:rPr lang="en-US" sz="3600" dirty="0">
                <a:solidFill>
                  <a:prstClr val="white"/>
                </a:solidFill>
              </a:rPr>
              <a:t> </a:t>
            </a:r>
            <a:r>
              <a:rPr lang="en-US" sz="3600" dirty="0" err="1">
                <a:solidFill>
                  <a:prstClr val="white"/>
                </a:solidFill>
              </a:rPr>
              <a:t>phân</a:t>
            </a:r>
            <a:r>
              <a:rPr lang="en-US" sz="3600" dirty="0">
                <a:solidFill>
                  <a:prstClr val="white"/>
                </a:solidFill>
              </a:rPr>
              <a:t> chia </a:t>
            </a:r>
            <a:r>
              <a:rPr lang="en-US" sz="3600" dirty="0" err="1">
                <a:solidFill>
                  <a:prstClr val="white"/>
                </a:solidFill>
              </a:rPr>
              <a:t>của</a:t>
            </a:r>
            <a:r>
              <a:rPr lang="en-US" sz="3600" dirty="0">
                <a:solidFill>
                  <a:prstClr val="white"/>
                </a:solidFill>
              </a:rPr>
              <a:t> </a:t>
            </a:r>
            <a:r>
              <a:rPr lang="en-US" sz="3600" dirty="0" err="1">
                <a:solidFill>
                  <a:prstClr val="white"/>
                </a:solidFill>
              </a:rPr>
              <a:t>tế</a:t>
            </a:r>
            <a:r>
              <a:rPr lang="en-US" sz="3600" dirty="0">
                <a:solidFill>
                  <a:prstClr val="white"/>
                </a:solidFill>
              </a:rPr>
              <a:t> </a:t>
            </a:r>
            <a:r>
              <a:rPr lang="en-US" sz="3600" dirty="0" err="1">
                <a:solidFill>
                  <a:prstClr val="white"/>
                </a:solidFill>
              </a:rPr>
              <a:t>bào</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361" y="584629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Sự</a:t>
            </a:r>
            <a:r>
              <a:rPr lang="en-US" sz="3600" dirty="0"/>
              <a:t> </a:t>
            </a:r>
            <a:r>
              <a:rPr lang="en-US" sz="3600" dirty="0" err="1"/>
              <a:t>tăng</a:t>
            </a:r>
            <a:r>
              <a:rPr lang="en-US" sz="3600" dirty="0"/>
              <a:t> </a:t>
            </a:r>
            <a:r>
              <a:rPr lang="en-US" sz="3600" dirty="0" err="1"/>
              <a:t>kích</a:t>
            </a:r>
            <a:r>
              <a:rPr lang="en-US" sz="3600" dirty="0"/>
              <a:t> </a:t>
            </a:r>
            <a:r>
              <a:rPr lang="en-US" sz="3600" dirty="0" err="1"/>
              <a:t>thước</a:t>
            </a:r>
            <a:r>
              <a:rPr lang="en-US" sz="3600" dirty="0"/>
              <a:t> </a:t>
            </a:r>
            <a:r>
              <a:rPr lang="en-US" sz="3600" dirty="0" err="1"/>
              <a:t>của</a:t>
            </a:r>
            <a:r>
              <a:rPr lang="en-US" sz="3600" dirty="0"/>
              <a:t> </a:t>
            </a:r>
            <a:r>
              <a:rPr lang="en-US" sz="3600" dirty="0" err="1"/>
              <a:t>từng</a:t>
            </a:r>
            <a:r>
              <a:rPr lang="en-US" sz="3600" dirty="0"/>
              <a:t> </a:t>
            </a:r>
            <a:r>
              <a:rPr lang="en-US" sz="3600" dirty="0" err="1"/>
              <a:t>tế</a:t>
            </a:r>
            <a:r>
              <a:rPr lang="en-US" sz="3600" dirty="0"/>
              <a:t> </a:t>
            </a:r>
            <a:r>
              <a:rPr lang="en-US" sz="3600" dirty="0" err="1"/>
              <a:t>bào</a:t>
            </a:r>
            <a:r>
              <a:rPr lang="en-US" sz="3600" dirty="0"/>
              <a:t> do </a:t>
            </a:r>
            <a:r>
              <a:rPr lang="en-US" sz="3600" dirty="0" err="1"/>
              <a:t>trao</a:t>
            </a:r>
            <a:r>
              <a:rPr lang="en-US" sz="3600" dirty="0"/>
              <a:t> </a:t>
            </a:r>
            <a:r>
              <a:rPr lang="en-US" sz="3600" dirty="0" err="1"/>
              <a:t>đổi</a:t>
            </a:r>
            <a:r>
              <a:rPr lang="en-US" sz="3600" dirty="0"/>
              <a:t> </a:t>
            </a:r>
            <a:r>
              <a:rPr lang="en-US" sz="3600" dirty="0" err="1"/>
              <a:t>chất</a:t>
            </a:r>
            <a:r>
              <a:rPr lang="en-US" sz="3600" dirty="0"/>
              <a:t>.</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8" descr="num2"/>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29" y="57822"/>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3" action="ppaction://hlinksldjump"/>
            <a:extLst>
              <a:ext uri="{FF2B5EF4-FFF2-40B4-BE49-F238E27FC236}">
                <a16:creationId xmlns:a16="http://schemas.microsoft.com/office/drawing/2014/main" id="{6B784701-2D46-40D9-9B5D-EE7B15AFB5D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246775" y="1966249"/>
            <a:ext cx="914400" cy="914400"/>
          </a:xfrm>
          <a:prstGeom prst="rect">
            <a:avLst/>
          </a:prstGeom>
        </p:spPr>
      </p:pic>
    </p:spTree>
    <p:custDataLst>
      <p:tags r:id="rId1"/>
    </p:custDataLst>
    <p:extLst>
      <p:ext uri="{BB962C8B-B14F-4D97-AF65-F5344CB8AC3E}">
        <p14:creationId xmlns:p14="http://schemas.microsoft.com/office/powerpoint/2010/main" val="344735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10"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60295" y="201179"/>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vi-VN" sz="3200" dirty="0"/>
              <a:t>Hiện tượng nào dưới đây </a:t>
            </a:r>
            <a:r>
              <a:rPr lang="vi-VN" sz="3200" u="sng" dirty="0"/>
              <a:t>không</a:t>
            </a:r>
            <a:r>
              <a:rPr lang="vi-VN" sz="3200" dirty="0"/>
              <a:t> phản ánh sự lớn lên và phân chia của tế bào ?</a:t>
            </a:r>
            <a:endParaRPr lang="en-SG" sz="3200" dirty="0"/>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vi-VN" sz="3200" dirty="0"/>
              <a:t>Sự gia tăng diện tích bề mặt của một chiếc lá</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xẹp, phồng của các tế bào khí khổng</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tăng dần kích thước của một củ khoai lang</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vươn cao của thân cây tre</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9" descr="num3"/>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3"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8" action="ppaction://hlinksldjump"/>
            <a:extLst>
              <a:ext uri="{FF2B5EF4-FFF2-40B4-BE49-F238E27FC236}">
                <a16:creationId xmlns:a16="http://schemas.microsoft.com/office/drawing/2014/main" id="{56F57680-A419-41A4-90E1-5A508501644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145439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7"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Sự</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có</a:t>
            </a:r>
            <a:r>
              <a:rPr lang="en-US" sz="3200" dirty="0">
                <a:solidFill>
                  <a:schemeClr val="bg1"/>
                </a:solidFill>
              </a:rPr>
              <a:t> </a:t>
            </a:r>
            <a:r>
              <a:rPr lang="en-US" sz="3200" dirty="0" err="1">
                <a:solidFill>
                  <a:schemeClr val="bg1"/>
                </a:solidFill>
              </a:rPr>
              <a:t>liên</a:t>
            </a:r>
            <a:r>
              <a:rPr lang="en-US" sz="3200" dirty="0">
                <a:solidFill>
                  <a:schemeClr val="bg1"/>
                </a:solidFill>
              </a:rPr>
              <a:t> </a:t>
            </a:r>
            <a:r>
              <a:rPr lang="en-US" sz="3200" dirty="0" err="1">
                <a:solidFill>
                  <a:schemeClr val="bg1"/>
                </a:solidFill>
              </a:rPr>
              <a:t>quan</a:t>
            </a:r>
            <a:r>
              <a:rPr lang="en-US" sz="3200" dirty="0">
                <a:solidFill>
                  <a:schemeClr val="bg1"/>
                </a:solidFill>
              </a:rPr>
              <a:t> </a:t>
            </a:r>
            <a:r>
              <a:rPr lang="en-US" sz="3200" dirty="0" err="1">
                <a:solidFill>
                  <a:schemeClr val="bg1"/>
                </a:solidFill>
              </a:rPr>
              <a:t>mật</a:t>
            </a:r>
            <a:r>
              <a:rPr lang="en-US" sz="3200" dirty="0">
                <a:solidFill>
                  <a:schemeClr val="bg1"/>
                </a:solidFill>
              </a:rPr>
              <a:t> </a:t>
            </a:r>
            <a:r>
              <a:rPr lang="en-US" sz="3200" dirty="0" err="1">
                <a:solidFill>
                  <a:schemeClr val="bg1"/>
                </a:solidFill>
              </a:rPr>
              <a:t>thiết</a:t>
            </a:r>
            <a:r>
              <a:rPr lang="en-US" sz="3200" dirty="0">
                <a:solidFill>
                  <a:schemeClr val="bg1"/>
                </a:solidFill>
              </a:rPr>
              <a:t> </a:t>
            </a:r>
            <a:r>
              <a:rPr lang="en-US" sz="3200" dirty="0" err="1">
                <a:solidFill>
                  <a:schemeClr val="bg1"/>
                </a:solidFill>
              </a:rPr>
              <a:t>đến</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000" dirty="0" err="1"/>
              <a:t>Sinh</a:t>
            </a:r>
            <a:r>
              <a:rPr lang="en-US" sz="4000" dirty="0"/>
              <a:t> </a:t>
            </a:r>
            <a:r>
              <a:rPr lang="en-US" sz="4000" dirty="0" err="1"/>
              <a:t>sản</a:t>
            </a:r>
            <a:r>
              <a:rPr lang="en-US" sz="4000" dirty="0"/>
              <a:t> </a:t>
            </a:r>
            <a:endParaRPr lang="en-US" sz="6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057922" y="377519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400" dirty="0" err="1"/>
              <a:t>Trao</a:t>
            </a:r>
            <a:r>
              <a:rPr lang="en-US" sz="4400" dirty="0"/>
              <a:t> </a:t>
            </a:r>
            <a:r>
              <a:rPr lang="en-US" sz="4400" dirty="0" err="1"/>
              <a:t>đổi</a:t>
            </a:r>
            <a:r>
              <a:rPr lang="en-US" sz="4400" dirty="0"/>
              <a:t> </a:t>
            </a:r>
            <a:r>
              <a:rPr lang="en-US" sz="4400" dirty="0" err="1"/>
              <a:t>chất</a:t>
            </a:r>
            <a:endParaRPr lang="en-US" sz="6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4000" dirty="0" err="1"/>
              <a:t>Cảm</a:t>
            </a:r>
            <a:r>
              <a:rPr lang="en-US" sz="4000" dirty="0"/>
              <a:t> </a:t>
            </a:r>
            <a:r>
              <a:rPr lang="en-US" sz="4000" dirty="0" err="1"/>
              <a:t>ứng</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Pts val="1000"/>
              <a:buFontTx/>
              <a:buNone/>
              <a:tabLst>
                <a:tab pos="457063" algn="l"/>
              </a:tabLst>
              <a:defRPr/>
            </a:pP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Trao</a:t>
            </a:r>
            <a:r>
              <a:rPr kumimoji="0" lang="en-BZ" sz="3600" i="0" u="none" strike="noStrike" kern="1200" cap="none" spc="0" normalizeH="0" baseline="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đổi</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chất</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và</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cảm</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ứng</a:t>
            </a:r>
            <a:endPar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rId19" action="ppaction://hlinksldjump"/>
            <a:extLst>
              <a:ext uri="{FF2B5EF4-FFF2-40B4-BE49-F238E27FC236}">
                <a16:creationId xmlns:a16="http://schemas.microsoft.com/office/drawing/2014/main" id="{EE643151-A6BC-43BE-B711-4775136D0BCD}"/>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096000" y="1974752"/>
            <a:ext cx="914400" cy="914400"/>
          </a:xfrm>
          <a:prstGeom prst="rect">
            <a:avLst/>
          </a:prstGeom>
        </p:spPr>
      </p:pic>
    </p:spTree>
    <p:custDataLst>
      <p:tags r:id="rId1"/>
    </p:custDataLst>
    <p:extLst>
      <p:ext uri="{BB962C8B-B14F-4D97-AF65-F5344CB8AC3E}">
        <p14:creationId xmlns:p14="http://schemas.microsoft.com/office/powerpoint/2010/main" val="345656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2800" dirty="0" err="1">
                <a:solidFill>
                  <a:schemeClr val="bg1"/>
                </a:solidFill>
              </a:rPr>
              <a:t>Một</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a:t>
            </a:r>
            <a:r>
              <a:rPr lang="en-US" sz="2800" dirty="0" err="1">
                <a:solidFill>
                  <a:schemeClr val="bg1"/>
                </a:solidFill>
              </a:rPr>
              <a:t>mô</a:t>
            </a:r>
            <a:r>
              <a:rPr lang="en-US" sz="2800" dirty="0">
                <a:solidFill>
                  <a:schemeClr val="bg1"/>
                </a:solidFill>
              </a:rPr>
              <a:t> </a:t>
            </a:r>
            <a:r>
              <a:rPr lang="en-US" sz="2800" dirty="0" err="1">
                <a:solidFill>
                  <a:schemeClr val="bg1"/>
                </a:solidFill>
              </a:rPr>
              <a:t>phân</a:t>
            </a:r>
            <a:r>
              <a:rPr lang="en-US" sz="2800" dirty="0">
                <a:solidFill>
                  <a:schemeClr val="bg1"/>
                </a:solidFill>
              </a:rPr>
              <a:t> </a:t>
            </a:r>
            <a:r>
              <a:rPr lang="en-US" sz="2800" dirty="0" err="1">
                <a:solidFill>
                  <a:schemeClr val="bg1"/>
                </a:solidFill>
              </a:rPr>
              <a:t>sinh</a:t>
            </a:r>
            <a:r>
              <a:rPr lang="en-US" sz="2800" dirty="0">
                <a:solidFill>
                  <a:schemeClr val="bg1"/>
                </a:solidFill>
              </a:rPr>
              <a:t> ở </a:t>
            </a:r>
            <a:r>
              <a:rPr lang="en-US" sz="2800" dirty="0" err="1">
                <a:solidFill>
                  <a:schemeClr val="bg1"/>
                </a:solidFill>
              </a:rPr>
              <a:t>thực</a:t>
            </a:r>
            <a:r>
              <a:rPr lang="en-US" sz="2800" dirty="0">
                <a:solidFill>
                  <a:schemeClr val="bg1"/>
                </a:solidFill>
              </a:rPr>
              <a:t> </a:t>
            </a:r>
            <a:r>
              <a:rPr lang="en-US" sz="2800" dirty="0" err="1">
                <a:solidFill>
                  <a:schemeClr val="bg1"/>
                </a:solidFill>
              </a:rPr>
              <a:t>vật</a:t>
            </a:r>
            <a:r>
              <a:rPr lang="en-US" sz="2800" dirty="0">
                <a:solidFill>
                  <a:schemeClr val="bg1"/>
                </a:solidFill>
              </a:rPr>
              <a:t> </a:t>
            </a:r>
            <a:r>
              <a:rPr lang="en-US" sz="2800" dirty="0" err="1">
                <a:solidFill>
                  <a:schemeClr val="bg1"/>
                </a:solidFill>
              </a:rPr>
              <a:t>tiến</a:t>
            </a:r>
            <a:r>
              <a:rPr lang="en-US" sz="2800" dirty="0">
                <a:solidFill>
                  <a:schemeClr val="bg1"/>
                </a:solidFill>
              </a:rPr>
              <a:t> </a:t>
            </a:r>
            <a:r>
              <a:rPr lang="en-US" sz="2800" dirty="0" err="1">
                <a:solidFill>
                  <a:schemeClr val="bg1"/>
                </a:solidFill>
              </a:rPr>
              <a:t>hành</a:t>
            </a:r>
            <a:r>
              <a:rPr lang="en-US" sz="2800" dirty="0">
                <a:solidFill>
                  <a:schemeClr val="bg1"/>
                </a:solidFill>
              </a:rPr>
              <a:t> </a:t>
            </a:r>
            <a:r>
              <a:rPr lang="en-US" sz="2800" dirty="0" err="1">
                <a:solidFill>
                  <a:schemeClr val="bg1"/>
                </a:solidFill>
              </a:rPr>
              <a:t>phân</a:t>
            </a:r>
            <a:r>
              <a:rPr lang="en-US" sz="2800" dirty="0">
                <a:solidFill>
                  <a:schemeClr val="bg1"/>
                </a:solidFill>
              </a:rPr>
              <a:t> chia </a:t>
            </a:r>
            <a:r>
              <a:rPr lang="en-US" sz="2800" dirty="0" err="1">
                <a:solidFill>
                  <a:schemeClr val="bg1"/>
                </a:solidFill>
              </a:rPr>
              <a:t>liên</a:t>
            </a:r>
            <a:r>
              <a:rPr lang="en-US" sz="2800" dirty="0">
                <a:solidFill>
                  <a:schemeClr val="bg1"/>
                </a:solidFill>
              </a:rPr>
              <a:t> </a:t>
            </a:r>
            <a:r>
              <a:rPr lang="en-US" sz="2800" dirty="0" err="1">
                <a:solidFill>
                  <a:schemeClr val="bg1"/>
                </a:solidFill>
              </a:rPr>
              <a:t>tiếp</a:t>
            </a:r>
            <a:r>
              <a:rPr lang="en-US" sz="2800" dirty="0">
                <a:solidFill>
                  <a:schemeClr val="bg1"/>
                </a:solidFill>
              </a:rPr>
              <a:t> 4 </a:t>
            </a:r>
            <a:r>
              <a:rPr lang="en-US" sz="2800" dirty="0" err="1">
                <a:solidFill>
                  <a:schemeClr val="bg1"/>
                </a:solidFill>
              </a:rPr>
              <a:t>lần</a:t>
            </a:r>
            <a:r>
              <a:rPr lang="en-US" sz="2800" dirty="0">
                <a:solidFill>
                  <a:schemeClr val="bg1"/>
                </a:solidFill>
              </a:rPr>
              <a:t>. </a:t>
            </a:r>
            <a:r>
              <a:rPr lang="en-US" sz="2800" dirty="0" err="1">
                <a:solidFill>
                  <a:schemeClr val="bg1"/>
                </a:solidFill>
              </a:rPr>
              <a:t>Hỏi</a:t>
            </a:r>
            <a:r>
              <a:rPr lang="en-US" sz="2800" dirty="0">
                <a:solidFill>
                  <a:schemeClr val="bg1"/>
                </a:solidFill>
              </a:rPr>
              <a:t> </a:t>
            </a:r>
            <a:r>
              <a:rPr lang="en-US" sz="2800" dirty="0" err="1">
                <a:solidFill>
                  <a:schemeClr val="bg1"/>
                </a:solidFill>
              </a:rPr>
              <a:t>sau</a:t>
            </a:r>
            <a:r>
              <a:rPr lang="en-US" sz="2800" dirty="0">
                <a:solidFill>
                  <a:schemeClr val="bg1"/>
                </a:solidFill>
              </a:rPr>
              <a:t> </a:t>
            </a:r>
            <a:r>
              <a:rPr lang="en-US" sz="2800" dirty="0" err="1">
                <a:solidFill>
                  <a:schemeClr val="bg1"/>
                </a:solidFill>
              </a:rPr>
              <a:t>quá</a:t>
            </a:r>
            <a:r>
              <a:rPr lang="en-US" sz="2800" dirty="0">
                <a:solidFill>
                  <a:schemeClr val="bg1"/>
                </a:solidFill>
              </a:rPr>
              <a:t> </a:t>
            </a:r>
            <a:r>
              <a:rPr lang="en-US" sz="2800" dirty="0" err="1">
                <a:solidFill>
                  <a:schemeClr val="bg1"/>
                </a:solidFill>
              </a:rPr>
              <a:t>trình</a:t>
            </a:r>
            <a:r>
              <a:rPr lang="en-US" sz="2800" dirty="0">
                <a:solidFill>
                  <a:schemeClr val="bg1"/>
                </a:solidFill>
              </a:rPr>
              <a:t> </a:t>
            </a:r>
            <a:r>
              <a:rPr lang="en-US" sz="2800" dirty="0" err="1">
                <a:solidFill>
                  <a:schemeClr val="bg1"/>
                </a:solidFill>
              </a:rPr>
              <a:t>này</a:t>
            </a:r>
            <a:r>
              <a:rPr lang="en-US" sz="2800" dirty="0">
                <a:solidFill>
                  <a:schemeClr val="bg1"/>
                </a:solidFill>
              </a:rPr>
              <a:t>, </a:t>
            </a:r>
            <a:r>
              <a:rPr lang="en-US" sz="2800" dirty="0" err="1">
                <a:solidFill>
                  <a:schemeClr val="bg1"/>
                </a:solidFill>
              </a:rPr>
              <a:t>số</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con </a:t>
            </a:r>
            <a:r>
              <a:rPr lang="en-US" sz="2800" dirty="0" err="1">
                <a:solidFill>
                  <a:schemeClr val="bg1"/>
                </a:solidFill>
              </a:rPr>
              <a:t>được</a:t>
            </a:r>
            <a:r>
              <a:rPr lang="en-US" sz="2800" dirty="0">
                <a:solidFill>
                  <a:schemeClr val="bg1"/>
                </a:solidFill>
              </a:rPr>
              <a:t> </a:t>
            </a:r>
            <a:r>
              <a:rPr lang="en-US" sz="2800" dirty="0" err="1">
                <a:solidFill>
                  <a:schemeClr val="bg1"/>
                </a:solidFill>
              </a:rPr>
              <a:t>tạo</a:t>
            </a:r>
            <a:r>
              <a:rPr lang="en-US" sz="2800" dirty="0">
                <a:solidFill>
                  <a:schemeClr val="bg1"/>
                </a:solidFill>
              </a:rPr>
              <a:t> </a:t>
            </a:r>
            <a:r>
              <a:rPr lang="en-US" sz="2800" dirty="0" err="1">
                <a:solidFill>
                  <a:schemeClr val="bg1"/>
                </a:solidFill>
              </a:rPr>
              <a:t>thành</a:t>
            </a:r>
            <a:r>
              <a:rPr lang="en-US" sz="2800" dirty="0">
                <a:solidFill>
                  <a:schemeClr val="bg1"/>
                </a:solidFill>
              </a:rPr>
              <a:t> </a:t>
            </a:r>
            <a:r>
              <a:rPr lang="en-US" sz="2800" dirty="0" err="1">
                <a:solidFill>
                  <a:schemeClr val="bg1"/>
                </a:solidFill>
              </a:rPr>
              <a:t>là</a:t>
            </a:r>
            <a:r>
              <a:rPr lang="en-US" sz="2800" dirty="0">
                <a:solidFill>
                  <a:schemeClr val="bg1"/>
                </a:solidFill>
              </a:rPr>
              <a:t> bao </a:t>
            </a:r>
            <a:r>
              <a:rPr lang="en-US" sz="2800" dirty="0" err="1">
                <a:solidFill>
                  <a:schemeClr val="bg1"/>
                </a:solidFill>
              </a:rPr>
              <a:t>nhiêu</a:t>
            </a:r>
            <a:r>
              <a:rPr lang="en-US" sz="28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0" i="1" u="none" strike="noStrike" kern="0" cap="none" spc="0" normalizeH="0" baseline="0" noProof="0" dirty="0">
                    <a:ln>
                      <a:noFill/>
                    </a:ln>
                    <a:solidFill>
                      <a:srgbClr val="FFFFFF"/>
                    </a:solidFill>
                    <a:effectLst/>
                    <a:uLnTx/>
                    <a:uFillTx/>
                    <a:latin typeface="Arial" panose="020B0604020202020204" pitchFamily="34" charset="0"/>
                    <a:ea typeface="+mn-ea"/>
                    <a:cs typeface="+mn-cs"/>
                  </a:rPr>
                  <a:t>5</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US" sz="3200" dirty="0"/>
              <a:t>16 </a:t>
            </a:r>
            <a:r>
              <a:rPr lang="en-US" sz="3200" dirty="0" err="1"/>
              <a:t>tế</a:t>
            </a:r>
            <a:r>
              <a:rPr lang="en-US" sz="3200" dirty="0"/>
              <a:t> </a:t>
            </a:r>
            <a:r>
              <a:rPr lang="en-US" sz="3200" dirty="0" err="1"/>
              <a:t>bào</a:t>
            </a:r>
            <a:r>
              <a:rPr lang="en-US" sz="3200" dirty="0"/>
              <a:t>     </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 32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4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8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10372981-526C-4441-8BC4-8D4C4F33DD4C}"/>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344591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5"/>
            <a:ext cx="8455997" cy="158485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4000" dirty="0" err="1">
                <a:solidFill>
                  <a:schemeClr val="bg1"/>
                </a:solidFill>
              </a:rPr>
              <a:t>Quá</a:t>
            </a:r>
            <a:r>
              <a:rPr lang="en-US" sz="4000" dirty="0">
                <a:solidFill>
                  <a:schemeClr val="bg1"/>
                </a:solidFill>
              </a:rPr>
              <a:t> </a:t>
            </a:r>
            <a:r>
              <a:rPr lang="en-US" sz="4000" dirty="0" err="1">
                <a:solidFill>
                  <a:schemeClr val="bg1"/>
                </a:solidFill>
              </a:rPr>
              <a:t>trình</a:t>
            </a:r>
            <a:r>
              <a:rPr lang="en-US" sz="4000" dirty="0">
                <a:solidFill>
                  <a:schemeClr val="bg1"/>
                </a:solidFill>
              </a:rPr>
              <a:t> </a:t>
            </a:r>
            <a:r>
              <a:rPr lang="en-US" sz="4000" dirty="0" err="1">
                <a:solidFill>
                  <a:schemeClr val="bg1"/>
                </a:solidFill>
              </a:rPr>
              <a:t>phân</a:t>
            </a:r>
            <a:r>
              <a:rPr lang="en-US" sz="4000" dirty="0">
                <a:solidFill>
                  <a:schemeClr val="bg1"/>
                </a:solidFill>
              </a:rPr>
              <a:t> chia </a:t>
            </a:r>
            <a:r>
              <a:rPr lang="en-US" sz="4000" dirty="0" err="1">
                <a:solidFill>
                  <a:schemeClr val="bg1"/>
                </a:solidFill>
              </a:rPr>
              <a:t>tế</a:t>
            </a:r>
            <a:r>
              <a:rPr lang="en-US" sz="4000" dirty="0">
                <a:solidFill>
                  <a:schemeClr val="bg1"/>
                </a:solidFill>
              </a:rPr>
              <a:t> </a:t>
            </a:r>
            <a:r>
              <a:rPr lang="en-US" sz="4000" dirty="0" err="1">
                <a:solidFill>
                  <a:schemeClr val="bg1"/>
                </a:solidFill>
              </a:rPr>
              <a:t>bào</a:t>
            </a:r>
            <a:r>
              <a:rPr lang="en-US" sz="4000" dirty="0">
                <a:solidFill>
                  <a:schemeClr val="bg1"/>
                </a:solidFill>
              </a:rPr>
              <a:t> </a:t>
            </a:r>
            <a:r>
              <a:rPr lang="en-US" sz="4000" dirty="0" err="1">
                <a:solidFill>
                  <a:schemeClr val="bg1"/>
                </a:solidFill>
              </a:rPr>
              <a:t>gồm</a:t>
            </a:r>
            <a:r>
              <a:rPr lang="en-US" sz="4000" dirty="0">
                <a:solidFill>
                  <a:schemeClr val="bg1"/>
                </a:solidFill>
              </a:rPr>
              <a:t> </a:t>
            </a:r>
            <a:r>
              <a:rPr lang="en-US" sz="4000" dirty="0" err="1">
                <a:solidFill>
                  <a:schemeClr val="bg1"/>
                </a:solidFill>
              </a:rPr>
              <a:t>hai</a:t>
            </a:r>
            <a:r>
              <a:rPr lang="en-US" sz="4000" dirty="0">
                <a:solidFill>
                  <a:schemeClr val="bg1"/>
                </a:solidFill>
              </a:rPr>
              <a:t> </a:t>
            </a:r>
            <a:r>
              <a:rPr lang="en-US" sz="4000" dirty="0" err="1">
                <a:solidFill>
                  <a:schemeClr val="bg1"/>
                </a:solidFill>
              </a:rPr>
              <a:t>giai</a:t>
            </a:r>
            <a:r>
              <a:rPr lang="en-US" sz="4000" dirty="0">
                <a:solidFill>
                  <a:schemeClr val="bg1"/>
                </a:solidFill>
              </a:rPr>
              <a:t> </a:t>
            </a:r>
            <a:r>
              <a:rPr lang="en-US" sz="4000" dirty="0" err="1">
                <a:solidFill>
                  <a:schemeClr val="bg1"/>
                </a:solidFill>
              </a:rPr>
              <a:t>đoạn</a:t>
            </a:r>
            <a:r>
              <a:rPr lang="en-US" sz="4000" dirty="0">
                <a:solidFill>
                  <a:schemeClr val="bg1"/>
                </a:solidFill>
              </a:rPr>
              <a:t> </a:t>
            </a:r>
            <a:r>
              <a:rPr lang="en-US" sz="4000" dirty="0" err="1">
                <a:solidFill>
                  <a:schemeClr val="bg1"/>
                </a:solidFill>
              </a:rPr>
              <a:t>là</a:t>
            </a:r>
            <a:r>
              <a:rPr lang="en-US" sz="4000" dirty="0">
                <a:solidFill>
                  <a:schemeClr val="bg1"/>
                </a:solidFill>
              </a:rPr>
              <a:t>:</a:t>
            </a:r>
            <a:endParaRPr kumimoji="0" lang="en-US" sz="8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3194" y="-108322"/>
            <a:ext cx="3100901" cy="3123386"/>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6</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Phân</a:t>
            </a:r>
            <a:r>
              <a:rPr lang="en-US" sz="3200" dirty="0"/>
              <a:t> chia </a:t>
            </a:r>
            <a:r>
              <a:rPr lang="en-US" sz="3200" dirty="0" err="1"/>
              <a:t>nhân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Lớn</a:t>
            </a:r>
            <a:r>
              <a:rPr lang="en-US" sz="3200" dirty="0"/>
              <a:t> </a:t>
            </a:r>
            <a:r>
              <a:rPr lang="en-US" sz="3200" dirty="0" err="1"/>
              <a:t>lên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Trao</a:t>
            </a:r>
            <a:r>
              <a:rPr lang="en-US" sz="3200" dirty="0"/>
              <a:t> </a:t>
            </a:r>
            <a:r>
              <a:rPr lang="en-US" sz="3200" dirty="0" err="1"/>
              <a:t>đổi</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73E60C2C-2C42-4E9A-9D02-30D6077C4817}"/>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850171" y="1753947"/>
            <a:ext cx="914400" cy="914400"/>
          </a:xfrm>
          <a:prstGeom prst="rect">
            <a:avLst/>
          </a:prstGeom>
        </p:spPr>
      </p:pic>
    </p:spTree>
    <p:custDataLst>
      <p:tags r:id="rId1"/>
    </p:custDataLst>
    <p:extLst>
      <p:ext uri="{BB962C8B-B14F-4D97-AF65-F5344CB8AC3E}">
        <p14:creationId xmlns:p14="http://schemas.microsoft.com/office/powerpoint/2010/main" val="467982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a:solidFill>
                  <a:schemeClr val="bg1"/>
                </a:solidFill>
              </a:rPr>
              <a:t>Phát </a:t>
            </a:r>
            <a:r>
              <a:rPr lang="en-US" sz="3200" dirty="0" err="1">
                <a:solidFill>
                  <a:schemeClr val="bg1"/>
                </a:solidFill>
              </a:rPr>
              <a:t>biểu</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r>
              <a:rPr lang="en-US" sz="3200" dirty="0" err="1">
                <a:solidFill>
                  <a:schemeClr val="bg1"/>
                </a:solidFill>
              </a:rPr>
              <a:t>về</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là</a:t>
            </a:r>
            <a:r>
              <a:rPr lang="en-US" sz="3200" dirty="0">
                <a:solidFill>
                  <a:schemeClr val="bg1"/>
                </a:solidFill>
              </a:rPr>
              <a:t> </a:t>
            </a:r>
            <a:r>
              <a:rPr lang="en-US" sz="3200" b="1" dirty="0" err="1">
                <a:solidFill>
                  <a:schemeClr val="bg1"/>
                </a:solidFill>
              </a:rPr>
              <a:t>đúng</a:t>
            </a:r>
            <a:r>
              <a:rPr lang="en-US" sz="3200" dirty="0">
                <a:solidFill>
                  <a:schemeClr val="bg1"/>
                </a:solidFill>
              </a:rPr>
              <a:t> ?</a:t>
            </a:r>
            <a:endParaRPr kumimoji="0" lang="en-US" sz="6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7</a:t>
                </a:r>
              </a:p>
            </p:txBody>
          </p:sp>
        </p:grpSp>
        <p:pic>
          <p:nvPicPr>
            <p:cNvPr id="10" name="Picture 147" descr="Picture2">
              <a:hlinkClick r:id="rId14" action="ppaction://hlinksldjump"/>
            </p:cNvPr>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Mọi</a:t>
            </a:r>
            <a:r>
              <a:rPr lang="en-US" sz="3200" dirty="0"/>
              <a:t> </a:t>
            </a:r>
            <a:r>
              <a:rPr lang="en-US" sz="3200" dirty="0" err="1"/>
              <a:t>tế</a:t>
            </a:r>
            <a:r>
              <a:rPr lang="en-US" sz="3200" dirty="0"/>
              <a:t> </a:t>
            </a:r>
            <a:r>
              <a:rPr lang="en-US" sz="3200" dirty="0" err="1"/>
              <a:t>bào</a:t>
            </a:r>
            <a:r>
              <a:rPr lang="en-US" sz="3200" dirty="0"/>
              <a:t> </a:t>
            </a:r>
            <a:r>
              <a:rPr lang="en-US" sz="3200" dirty="0" err="1"/>
              <a:t>lớn</a:t>
            </a:r>
            <a:r>
              <a:rPr lang="en-US" sz="3200" dirty="0"/>
              <a:t> </a:t>
            </a:r>
            <a:r>
              <a:rPr lang="en-US" sz="3200" dirty="0" err="1"/>
              <a:t>lên</a:t>
            </a:r>
            <a:r>
              <a:rPr lang="en-US" sz="3200" dirty="0"/>
              <a:t> </a:t>
            </a:r>
            <a:r>
              <a:rPr lang="en-US" sz="3200" dirty="0" err="1"/>
              <a:t>rồi</a:t>
            </a:r>
            <a:r>
              <a:rPr lang="en-US" sz="3200" dirty="0"/>
              <a:t> </a:t>
            </a:r>
            <a:r>
              <a:rPr lang="en-US" sz="3200" dirty="0" err="1"/>
              <a:t>đều</a:t>
            </a:r>
            <a:r>
              <a:rPr lang="en-US" sz="3200" dirty="0"/>
              <a:t> </a:t>
            </a:r>
            <a:r>
              <a:rPr lang="en-US" sz="3200" dirty="0" err="1"/>
              <a:t>bước</a:t>
            </a:r>
            <a:r>
              <a:rPr lang="en-US" sz="3200" dirty="0"/>
              <a:t> </a:t>
            </a:r>
            <a:r>
              <a:rPr lang="en-US" sz="3200" dirty="0" err="1"/>
              <a:t>vào</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a:t>Sau </a:t>
            </a:r>
            <a:r>
              <a:rPr lang="en-US" sz="3200" dirty="0" err="1"/>
              <a:t>mỗi</a:t>
            </a:r>
            <a:r>
              <a:rPr lang="en-US" sz="3200" dirty="0"/>
              <a:t> </a:t>
            </a:r>
            <a:r>
              <a:rPr lang="en-US" sz="3200" dirty="0" err="1"/>
              <a:t>lần</a:t>
            </a:r>
            <a:r>
              <a:rPr lang="en-US" sz="3200" dirty="0"/>
              <a:t> </a:t>
            </a:r>
            <a:r>
              <a:rPr lang="en-US" sz="3200" dirty="0" err="1"/>
              <a:t>phân</a:t>
            </a:r>
            <a:r>
              <a:rPr lang="en-US" sz="3200" dirty="0"/>
              <a:t> chia, </a:t>
            </a:r>
            <a:r>
              <a:rPr lang="en-US" sz="3200" dirty="0" err="1"/>
              <a:t>từ</a:t>
            </a:r>
            <a:r>
              <a:rPr lang="en-US" sz="3200" dirty="0"/>
              <a:t> </a:t>
            </a:r>
            <a:r>
              <a:rPr lang="en-US" sz="3200" dirty="0" err="1"/>
              <a:t>một</a:t>
            </a:r>
            <a:r>
              <a:rPr lang="en-US" sz="3200" dirty="0"/>
              <a:t> </a:t>
            </a:r>
            <a:r>
              <a:rPr lang="en-US" sz="3200" dirty="0" err="1"/>
              <a:t>tế</a:t>
            </a:r>
            <a:r>
              <a:rPr lang="en-US" sz="3200" dirty="0"/>
              <a:t> </a:t>
            </a:r>
            <a:r>
              <a:rPr lang="en-US" sz="3200" dirty="0" err="1"/>
              <a:t>bào</a:t>
            </a:r>
            <a:r>
              <a:rPr lang="en-US" sz="3200" dirty="0"/>
              <a:t> </a:t>
            </a:r>
            <a:r>
              <a:rPr lang="en-US" sz="3200" dirty="0" err="1"/>
              <a:t>mẹ</a:t>
            </a:r>
            <a:r>
              <a:rPr lang="en-US" sz="3200" dirty="0"/>
              <a:t> </a:t>
            </a:r>
            <a:r>
              <a:rPr lang="en-US" sz="3200" dirty="0" err="1"/>
              <a:t>sẽ</a:t>
            </a:r>
            <a:r>
              <a:rPr lang="en-US" sz="3200" dirty="0"/>
              <a:t> </a:t>
            </a:r>
            <a:r>
              <a:rPr lang="en-US" sz="3200" dirty="0" err="1"/>
              <a:t>tạo</a:t>
            </a:r>
            <a:r>
              <a:rPr lang="en-US" sz="3200" dirty="0"/>
              <a:t> ra 3 </a:t>
            </a:r>
            <a:r>
              <a:rPr lang="en-US" sz="3200" dirty="0" err="1"/>
              <a:t>tế</a:t>
            </a:r>
            <a:r>
              <a:rPr lang="en-US" sz="3200" dirty="0"/>
              <a:t> </a:t>
            </a:r>
            <a:r>
              <a:rPr lang="en-US" sz="3200" dirty="0" err="1"/>
              <a:t>bào</a:t>
            </a:r>
            <a:r>
              <a:rPr lang="en-US" sz="3200" dirty="0"/>
              <a:t> con </a:t>
            </a:r>
            <a:r>
              <a:rPr lang="en-US" sz="3200" dirty="0" err="1"/>
              <a:t>giống</a:t>
            </a:r>
            <a:r>
              <a:rPr lang="en-US" sz="3200" dirty="0"/>
              <a:t> </a:t>
            </a:r>
            <a:r>
              <a:rPr lang="en-US" sz="3200" dirty="0" err="1"/>
              <a:t>hệt</a:t>
            </a:r>
            <a:r>
              <a:rPr lang="en-US" sz="3200" dirty="0"/>
              <a:t> </a:t>
            </a:r>
            <a:r>
              <a:rPr lang="en-US" sz="3200" dirty="0" err="1"/>
              <a:t>mình</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và</a:t>
            </a:r>
            <a:r>
              <a:rPr lang="en-US" sz="3200" dirty="0"/>
              <a:t> </a:t>
            </a:r>
            <a:r>
              <a:rPr lang="en-US" sz="3200" dirty="0" err="1"/>
              <a:t>lớn</a:t>
            </a:r>
            <a:r>
              <a:rPr lang="en-US" sz="3200" dirty="0"/>
              <a:t> </a:t>
            </a:r>
            <a:r>
              <a:rPr lang="en-US" sz="3200" dirty="0" err="1"/>
              <a:t>lên</a:t>
            </a:r>
            <a:r>
              <a:rPr lang="en-US" sz="3200" dirty="0"/>
              <a:t> </a:t>
            </a:r>
            <a:r>
              <a:rPr lang="en-US" sz="3200" dirty="0" err="1"/>
              <a:t>và</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giúp</a:t>
            </a:r>
            <a:r>
              <a:rPr lang="en-US" sz="3200" dirty="0"/>
              <a:t> </a:t>
            </a:r>
            <a:r>
              <a:rPr lang="en-US" sz="3200" dirty="0" err="1"/>
              <a:t>sinh</a:t>
            </a:r>
            <a:r>
              <a:rPr lang="en-US" sz="3200" dirty="0"/>
              <a:t> </a:t>
            </a:r>
            <a:r>
              <a:rPr lang="en-US" sz="3200" dirty="0" err="1"/>
              <a:t>vật</a:t>
            </a:r>
            <a:r>
              <a:rPr lang="en-US" sz="3200" dirty="0"/>
              <a:t> </a:t>
            </a:r>
            <a:r>
              <a:rPr lang="en-US" sz="3200" dirty="0" err="1"/>
              <a:t>tăng</a:t>
            </a:r>
            <a:r>
              <a:rPr lang="en-US" sz="3200" dirty="0"/>
              <a:t> </a:t>
            </a:r>
            <a:r>
              <a:rPr lang="en-US" sz="3200" dirty="0" err="1"/>
              <a:t>kích</a:t>
            </a:r>
            <a:r>
              <a:rPr lang="en-US" sz="3200" dirty="0"/>
              <a:t> </a:t>
            </a:r>
            <a:r>
              <a:rPr lang="en-US" sz="3200" dirty="0" err="1"/>
              <a:t>thước</a:t>
            </a:r>
            <a:r>
              <a:rPr lang="en-US" sz="3200" dirty="0"/>
              <a:t>, </a:t>
            </a:r>
            <a:r>
              <a:rPr lang="en-US" sz="3200" dirty="0" err="1"/>
              <a:t>khối</a:t>
            </a:r>
            <a:r>
              <a:rPr lang="en-US" sz="3200" dirty="0"/>
              <a:t> </a:t>
            </a:r>
            <a:r>
              <a:rPr lang="en-US" sz="3200" dirty="0" err="1"/>
              <a:t>lượng</a:t>
            </a:r>
            <a:r>
              <a:rPr lang="en-US" sz="3200" dirty="0"/>
              <a:t>.</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200" dirty="0" err="1"/>
              <a:t>Sự</a:t>
            </a:r>
            <a:r>
              <a:rPr lang="en-US" sz="3200" dirty="0"/>
              <a:t> </a:t>
            </a:r>
            <a:r>
              <a:rPr lang="en-US" sz="3200" dirty="0" err="1"/>
              <a:t>phân</a:t>
            </a:r>
            <a:r>
              <a:rPr lang="en-US" sz="3200" dirty="0"/>
              <a:t> </a:t>
            </a:r>
            <a:r>
              <a:rPr lang="en-US" sz="3200" dirty="0" err="1"/>
              <a:t>tách</a:t>
            </a:r>
            <a:r>
              <a:rPr lang="en-US" sz="3200" dirty="0"/>
              <a:t> </a:t>
            </a:r>
            <a:r>
              <a:rPr lang="en-US" sz="3200" dirty="0" err="1"/>
              <a:t>chất</a:t>
            </a:r>
            <a:r>
              <a:rPr lang="en-US" sz="3200" dirty="0"/>
              <a:t> </a:t>
            </a:r>
            <a:r>
              <a:rPr lang="en-US" sz="3200" dirty="0" err="1"/>
              <a:t>tế</a:t>
            </a:r>
            <a:r>
              <a:rPr lang="en-US" sz="3200" dirty="0"/>
              <a:t> </a:t>
            </a:r>
            <a:r>
              <a:rPr lang="en-US" sz="3200" dirty="0" err="1"/>
              <a:t>bào</a:t>
            </a:r>
            <a:r>
              <a:rPr lang="en-US" sz="3200" dirty="0"/>
              <a:t> </a:t>
            </a:r>
            <a:r>
              <a:rPr lang="en-US" sz="3200" dirty="0" err="1"/>
              <a:t>là</a:t>
            </a:r>
            <a:r>
              <a:rPr lang="en-US" sz="3200" dirty="0"/>
              <a:t> </a:t>
            </a:r>
            <a:r>
              <a:rPr lang="en-US" sz="3200" dirty="0" err="1"/>
              <a:t>giai</a:t>
            </a:r>
            <a:r>
              <a:rPr lang="en-US" sz="3200" dirty="0"/>
              <a:t> </a:t>
            </a:r>
            <a:r>
              <a:rPr lang="en-US" sz="3200" dirty="0" err="1"/>
              <a:t>đoạn</a:t>
            </a:r>
            <a:r>
              <a:rPr lang="en-US" sz="3200" dirty="0"/>
              <a:t> </a:t>
            </a:r>
            <a:r>
              <a:rPr lang="en-US" sz="3200" dirty="0" err="1"/>
              <a:t>đầu</a:t>
            </a:r>
            <a:r>
              <a:rPr lang="en-US" sz="3200" dirty="0"/>
              <a:t> </a:t>
            </a:r>
            <a:r>
              <a:rPr lang="en-US" sz="3200" dirty="0" err="1"/>
              <a:t>tiên</a:t>
            </a:r>
            <a:r>
              <a:rPr lang="en-US" sz="3200" dirty="0"/>
              <a:t> </a:t>
            </a:r>
            <a:r>
              <a:rPr lang="en-US" sz="3200" dirty="0" err="1"/>
              <a:t>trong</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a:t>
            </a:r>
            <a:endParaRPr lang="en-SG" sz="7200" dirty="0"/>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4" action="ppaction://hlinksldjump"/>
            <a:extLst>
              <a:ext uri="{FF2B5EF4-FFF2-40B4-BE49-F238E27FC236}">
                <a16:creationId xmlns:a16="http://schemas.microsoft.com/office/drawing/2014/main" id="{4A81B3FA-AD67-4F3A-8791-D65DB6C3157B}"/>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486493" y="1951212"/>
            <a:ext cx="914400" cy="914400"/>
          </a:xfrm>
          <a:prstGeom prst="rect">
            <a:avLst/>
          </a:prstGeom>
        </p:spPr>
      </p:pic>
    </p:spTree>
    <p:custDataLst>
      <p:tags r:id="rId1"/>
    </p:custDataLst>
    <p:extLst>
      <p:ext uri="{BB962C8B-B14F-4D97-AF65-F5344CB8AC3E}">
        <p14:creationId xmlns:p14="http://schemas.microsoft.com/office/powerpoint/2010/main" val="376310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10"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1"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48270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Điều</a:t>
            </a:r>
            <a:r>
              <a:rPr lang="en-US" sz="3200" dirty="0">
                <a:solidFill>
                  <a:schemeClr val="bg1"/>
                </a:solidFill>
              </a:rPr>
              <a:t> </a:t>
            </a:r>
            <a:r>
              <a:rPr lang="en-US" sz="3200" dirty="0" err="1">
                <a:solidFill>
                  <a:schemeClr val="bg1"/>
                </a:solidFill>
              </a:rPr>
              <a:t>gì</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xảy</a:t>
            </a:r>
            <a:r>
              <a:rPr lang="en-US" sz="3200" dirty="0">
                <a:solidFill>
                  <a:schemeClr val="bg1"/>
                </a:solidFill>
              </a:rPr>
              <a:t> ra </a:t>
            </a:r>
            <a:r>
              <a:rPr lang="en-US" sz="3200" dirty="0" err="1">
                <a:solidFill>
                  <a:schemeClr val="bg1"/>
                </a:solidFill>
              </a:rPr>
              <a:t>với</a:t>
            </a:r>
            <a:r>
              <a:rPr lang="en-US" sz="3200" dirty="0">
                <a:solidFill>
                  <a:schemeClr val="bg1"/>
                </a:solidFill>
              </a:rPr>
              <a:t> </a:t>
            </a:r>
            <a:r>
              <a:rPr lang="en-US" sz="3200" dirty="0" err="1">
                <a:solidFill>
                  <a:schemeClr val="bg1"/>
                </a:solidFill>
              </a:rPr>
              <a:t>cơ</a:t>
            </a:r>
            <a:r>
              <a:rPr lang="en-US" sz="3200" dirty="0">
                <a:solidFill>
                  <a:schemeClr val="bg1"/>
                </a:solidFill>
              </a:rPr>
              <a:t> </a:t>
            </a:r>
            <a:r>
              <a:rPr lang="en-US" sz="3200" dirty="0" err="1">
                <a:solidFill>
                  <a:schemeClr val="bg1"/>
                </a:solidFill>
              </a:rPr>
              <a:t>thể</a:t>
            </a:r>
            <a:r>
              <a:rPr lang="en-US" sz="3200" dirty="0">
                <a:solidFill>
                  <a:schemeClr val="bg1"/>
                </a:solidFill>
              </a:rPr>
              <a:t> </a:t>
            </a:r>
            <a:r>
              <a:rPr lang="en-US" sz="3200" dirty="0" err="1">
                <a:solidFill>
                  <a:schemeClr val="bg1"/>
                </a:solidFill>
              </a:rPr>
              <a:t>nếu</a:t>
            </a:r>
            <a:r>
              <a:rPr lang="en-US" sz="3200" dirty="0">
                <a:solidFill>
                  <a:schemeClr val="bg1"/>
                </a:solidFill>
              </a:rPr>
              <a:t> </a:t>
            </a:r>
            <a:r>
              <a:rPr lang="en-US" sz="3200" dirty="0" err="1">
                <a:solidFill>
                  <a:schemeClr val="bg1"/>
                </a:solidFill>
              </a:rPr>
              <a:t>không</a:t>
            </a:r>
            <a:r>
              <a:rPr lang="en-US" sz="3200" dirty="0">
                <a:solidFill>
                  <a:schemeClr val="bg1"/>
                </a:solidFill>
              </a:rPr>
              <a:t> </a:t>
            </a:r>
            <a:r>
              <a:rPr lang="en-US" sz="3200" dirty="0" err="1">
                <a:solidFill>
                  <a:schemeClr val="bg1"/>
                </a:solidFill>
              </a:rPr>
              <a:t>kiểm</a:t>
            </a:r>
            <a:r>
              <a:rPr lang="en-US" sz="3200" dirty="0">
                <a:solidFill>
                  <a:schemeClr val="bg1"/>
                </a:solidFill>
              </a:rPr>
              <a:t> </a:t>
            </a:r>
            <a:r>
              <a:rPr lang="en-US" sz="3200" dirty="0" err="1">
                <a:solidFill>
                  <a:schemeClr val="bg1"/>
                </a:solidFill>
              </a:rPr>
              <a:t>soát</a:t>
            </a:r>
            <a:r>
              <a:rPr lang="en-US" sz="3200" dirty="0">
                <a:solidFill>
                  <a:schemeClr val="bg1"/>
                </a:solidFill>
              </a:rPr>
              <a:t> </a:t>
            </a:r>
            <a:r>
              <a:rPr lang="en-US" sz="3200" dirty="0" err="1">
                <a:solidFill>
                  <a:schemeClr val="bg1"/>
                </a:solidFill>
              </a:rPr>
              <a:t>được</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a:t>
            </a:r>
            <a:endParaRPr kumimoji="0" lang="en-US" sz="66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6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8</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Cơ</a:t>
            </a:r>
            <a:r>
              <a:rPr lang="en-US" sz="3200" dirty="0"/>
              <a:t> </a:t>
            </a:r>
            <a:r>
              <a:rPr lang="en-US" sz="3200" dirty="0" err="1"/>
              <a:t>thể</a:t>
            </a:r>
            <a:r>
              <a:rPr lang="en-US" sz="3200" dirty="0"/>
              <a:t> </a:t>
            </a:r>
            <a:r>
              <a:rPr lang="en-US" sz="3200" dirty="0" err="1"/>
              <a:t>lớn</a:t>
            </a:r>
            <a:r>
              <a:rPr lang="en-US" sz="3200" dirty="0"/>
              <a:t> </a:t>
            </a:r>
            <a:r>
              <a:rPr lang="en-US" sz="3200" dirty="0" err="1"/>
              <a:t>lên</a:t>
            </a:r>
            <a:r>
              <a:rPr lang="en-US" sz="3200" dirty="0"/>
              <a:t> </a:t>
            </a:r>
            <a:r>
              <a:rPr lang="en-US" sz="3200" dirty="0" err="1"/>
              <a:t>thành</a:t>
            </a:r>
            <a:r>
              <a:rPr lang="en-US" sz="3200" dirty="0"/>
              <a:t> </a:t>
            </a:r>
            <a:r>
              <a:rPr lang="en-US" sz="3200" dirty="0" err="1"/>
              <a:t>người</a:t>
            </a:r>
            <a:r>
              <a:rPr lang="en-US" sz="3200" dirty="0"/>
              <a:t> </a:t>
            </a:r>
            <a:r>
              <a:rPr lang="en-US" sz="3200" dirty="0" err="1"/>
              <a:t>khổng</a:t>
            </a:r>
            <a:r>
              <a:rPr lang="en-US" sz="3200" dirty="0"/>
              <a:t> </a:t>
            </a:r>
            <a:r>
              <a:rPr lang="en-US" sz="3200" dirty="0" err="1"/>
              <a:t>lồ</a:t>
            </a:r>
            <a:r>
              <a:rPr lang="en-US" sz="3200" dirty="0"/>
              <a:t>.</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3200" dirty="0" err="1"/>
              <a:t>Xuất</a:t>
            </a:r>
            <a:r>
              <a:rPr lang="en-US" sz="3200" dirty="0"/>
              <a:t> </a:t>
            </a:r>
            <a:r>
              <a:rPr lang="en-US" sz="3200" dirty="0" err="1"/>
              <a:t>hiện</a:t>
            </a:r>
            <a:r>
              <a:rPr lang="en-US" sz="3200" dirty="0"/>
              <a:t> </a:t>
            </a:r>
            <a:r>
              <a:rPr lang="en-US" sz="3200" dirty="0" err="1"/>
              <a:t>các</a:t>
            </a:r>
            <a:r>
              <a:rPr lang="en-US" sz="3200" dirty="0"/>
              <a:t> </a:t>
            </a:r>
            <a:r>
              <a:rPr lang="en-US" sz="3200" dirty="0" err="1"/>
              <a:t>khối</a:t>
            </a:r>
            <a:r>
              <a:rPr lang="en-US" sz="3200" dirty="0"/>
              <a:t> u ở </a:t>
            </a:r>
            <a:r>
              <a:rPr lang="en-US" sz="3200" dirty="0" err="1"/>
              <a:t>nơi</a:t>
            </a:r>
            <a:r>
              <a:rPr lang="en-US" sz="3200" dirty="0"/>
              <a:t> </a:t>
            </a:r>
            <a:r>
              <a:rPr lang="en-US" sz="3200" dirty="0" err="1"/>
              <a:t>phân</a:t>
            </a:r>
            <a:r>
              <a:rPr lang="en-US" sz="3200" dirty="0"/>
              <a:t> chia </a:t>
            </a:r>
            <a:r>
              <a:rPr lang="en-US" sz="3200" dirty="0" err="1"/>
              <a:t>mất</a:t>
            </a:r>
            <a:r>
              <a:rPr lang="en-US" sz="3200" dirty="0"/>
              <a:t> </a:t>
            </a:r>
            <a:r>
              <a:rPr lang="en-US" sz="3200" dirty="0" err="1"/>
              <a:t>kiểm</a:t>
            </a:r>
            <a:r>
              <a:rPr lang="en-US" sz="3200" dirty="0"/>
              <a:t> </a:t>
            </a:r>
            <a:r>
              <a:rPr lang="en-US" sz="3200" dirty="0" err="1"/>
              <a:t>soát</a:t>
            </a:r>
            <a:r>
              <a:rPr lang="en-US" sz="3200" dirty="0"/>
              <a:t>.</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Cơ</a:t>
            </a:r>
            <a:r>
              <a:rPr lang="en-US" sz="3200" dirty="0"/>
              <a:t> </a:t>
            </a:r>
            <a:r>
              <a:rPr lang="en-US" sz="3200" dirty="0" err="1"/>
              <a:t>thể</a:t>
            </a:r>
            <a:r>
              <a:rPr lang="en-US" sz="3200" dirty="0"/>
              <a:t> phát </a:t>
            </a:r>
            <a:r>
              <a:rPr lang="en-US" sz="3200" dirty="0" err="1"/>
              <a:t>triển</a:t>
            </a:r>
            <a:r>
              <a:rPr lang="en-US" sz="3200" dirty="0"/>
              <a:t> </a:t>
            </a:r>
            <a:r>
              <a:rPr lang="en-US" sz="3200" dirty="0" err="1"/>
              <a:t>mất</a:t>
            </a:r>
            <a:r>
              <a:rPr lang="en-US" sz="3200" dirty="0"/>
              <a:t> </a:t>
            </a:r>
            <a:r>
              <a:rPr lang="en-US" sz="3200" dirty="0" err="1"/>
              <a:t>cân</a:t>
            </a:r>
            <a:r>
              <a:rPr lang="en-US" sz="3200" dirty="0"/>
              <a:t> </a:t>
            </a:r>
            <a:r>
              <a:rPr lang="en-US" sz="3200" dirty="0" err="1"/>
              <a:t>đối</a:t>
            </a:r>
            <a:r>
              <a:rPr lang="en-US" sz="3200" dirty="0"/>
              <a:t> (</a:t>
            </a:r>
            <a:r>
              <a:rPr lang="en-US" sz="3200" dirty="0" err="1"/>
              <a:t>bộ</a:t>
            </a:r>
            <a:r>
              <a:rPr lang="en-US" sz="3200" dirty="0"/>
              <a:t> </a:t>
            </a:r>
            <a:r>
              <a:rPr lang="en-US" sz="3200" dirty="0" err="1"/>
              <a:t>phận</a:t>
            </a:r>
            <a:r>
              <a:rPr lang="en-US" sz="3200" dirty="0"/>
              <a:t> to, </a:t>
            </a:r>
            <a:r>
              <a:rPr lang="en-US" sz="3200" dirty="0" err="1"/>
              <a:t>bộ</a:t>
            </a:r>
            <a:r>
              <a:rPr lang="en-US" sz="3200" dirty="0"/>
              <a:t> </a:t>
            </a:r>
            <a:r>
              <a:rPr lang="en-US" sz="3200" dirty="0" err="1"/>
              <a:t>phận</a:t>
            </a:r>
            <a:r>
              <a:rPr lang="en-US" sz="3200" dirty="0"/>
              <a:t> </a:t>
            </a:r>
            <a:r>
              <a:rPr lang="en-US" sz="3200" dirty="0" err="1"/>
              <a:t>nhỏ</a:t>
            </a:r>
            <a:r>
              <a:rPr lang="en-US" sz="3200" dirty="0"/>
              <a:t> </a:t>
            </a:r>
            <a:r>
              <a:rPr lang="en-US" sz="3200" dirty="0" err="1"/>
              <a:t>không</a:t>
            </a:r>
            <a:r>
              <a:rPr lang="en-US" sz="3200" dirty="0"/>
              <a:t> </a:t>
            </a:r>
            <a:r>
              <a:rPr lang="en-US" sz="3200" dirty="0" err="1"/>
              <a:t>bình</a:t>
            </a:r>
            <a:r>
              <a:rPr lang="en-US" sz="3200" dirty="0"/>
              <a:t> </a:t>
            </a:r>
            <a:r>
              <a:rPr lang="en-US" sz="3200" dirty="0" err="1"/>
              <a:t>thường</a:t>
            </a:r>
            <a:r>
              <a:rPr lang="en-US" sz="3200" dirty="0"/>
              <a:t>).</a:t>
            </a:r>
            <a:endParaRPr lang="en-SG" sz="3200" dirty="0"/>
          </a:p>
        </p:txBody>
      </p:sp>
      <p:sp>
        <p:nvSpPr>
          <p:cNvPr id="41" name="Rounded Rectangle 40"/>
          <p:cNvSpPr/>
          <p:nvPr/>
        </p:nvSpPr>
        <p:spPr>
          <a:xfrm>
            <a:off x="1101145" y="590483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Cơ</a:t>
            </a:r>
            <a:r>
              <a:rPr lang="en-US" sz="3600" dirty="0"/>
              <a:t> </a:t>
            </a:r>
            <a:r>
              <a:rPr lang="en-US" sz="3600" dirty="0" err="1"/>
              <a:t>vẫn</a:t>
            </a:r>
            <a:r>
              <a:rPr lang="en-US" sz="3600" dirty="0"/>
              <a:t> </a:t>
            </a:r>
            <a:r>
              <a:rPr lang="en-US" sz="3600" dirty="0" err="1"/>
              <a:t>thể</a:t>
            </a:r>
            <a:r>
              <a:rPr lang="en-US" sz="3600" dirty="0"/>
              <a:t> phát </a:t>
            </a:r>
            <a:r>
              <a:rPr lang="en-US" sz="3600" dirty="0" err="1"/>
              <a:t>triển</a:t>
            </a:r>
            <a:r>
              <a:rPr lang="en-US" sz="3600" dirty="0"/>
              <a:t> </a:t>
            </a:r>
            <a:r>
              <a:rPr lang="en-US" sz="3600" dirty="0" err="1"/>
              <a:t>bình</a:t>
            </a:r>
            <a:r>
              <a:rPr lang="en-US" sz="3600" dirty="0"/>
              <a:t> </a:t>
            </a:r>
            <a:r>
              <a:rPr lang="en-US" sz="3600" dirty="0" err="1"/>
              <a:t>thường</a:t>
            </a:r>
            <a:r>
              <a:rPr lang="en-US" sz="3600" dirty="0"/>
              <a:t>.</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8" action="ppaction://hlinksldjump"/>
            <a:extLst>
              <a:ext uri="{FF2B5EF4-FFF2-40B4-BE49-F238E27FC236}">
                <a16:creationId xmlns:a16="http://schemas.microsoft.com/office/drawing/2014/main" id="{3F509F4A-FD8F-48BB-BD36-3605793D63D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667114" y="1847227"/>
            <a:ext cx="914400" cy="914400"/>
          </a:xfrm>
          <a:prstGeom prst="rect">
            <a:avLst/>
          </a:prstGeom>
        </p:spPr>
      </p:pic>
    </p:spTree>
    <p:custDataLst>
      <p:tags r:id="rId1"/>
    </p:custDataLst>
    <p:extLst>
      <p:ext uri="{BB962C8B-B14F-4D97-AF65-F5344CB8AC3E}">
        <p14:creationId xmlns:p14="http://schemas.microsoft.com/office/powerpoint/2010/main" val="2750535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Movie">
            <a:hlinkClick r:id="" action="ppaction://media"/>
            <a:extLst>
              <a:ext uri="{FF2B5EF4-FFF2-40B4-BE49-F238E27FC236}">
                <a16:creationId xmlns:a16="http://schemas.microsoft.com/office/drawing/2014/main" id="{03CCD9A5-898E-4D77-867C-814EE54005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2481" y="1227028"/>
            <a:ext cx="4486275" cy="2521404"/>
          </a:xfrm>
        </p:spPr>
      </p:pic>
      <p:sp>
        <p:nvSpPr>
          <p:cNvPr id="3" name="Rectangle: Rounded Corners 2">
            <a:extLst>
              <a:ext uri="{FF2B5EF4-FFF2-40B4-BE49-F238E27FC236}">
                <a16:creationId xmlns:a16="http://schemas.microsoft.com/office/drawing/2014/main" id="{C061E5E0-DFF1-4A3A-9C06-1DC563DB2C6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5756DB-E5BA-499B-BD55-A8445D54FDDA}"/>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CÓ THỂ HAY KHÔNG THỂ?</a:t>
            </a:r>
          </a:p>
        </p:txBody>
      </p:sp>
      <p:grpSp>
        <p:nvGrpSpPr>
          <p:cNvPr id="7" name="Google Shape;557;p38">
            <a:extLst>
              <a:ext uri="{FF2B5EF4-FFF2-40B4-BE49-F238E27FC236}">
                <a16:creationId xmlns:a16="http://schemas.microsoft.com/office/drawing/2014/main" id="{A181F137-FA1F-48D9-B7CB-A662EDE4F496}"/>
              </a:ext>
            </a:extLst>
          </p:cNvPr>
          <p:cNvGrpSpPr/>
          <p:nvPr/>
        </p:nvGrpSpPr>
        <p:grpSpPr>
          <a:xfrm>
            <a:off x="10370163" y="244090"/>
            <a:ext cx="1210353" cy="1072762"/>
            <a:chOff x="3955900" y="2984500"/>
            <a:chExt cx="414000" cy="422525"/>
          </a:xfrm>
        </p:grpSpPr>
        <p:sp>
          <p:nvSpPr>
            <p:cNvPr id="8" name="Google Shape;558;p38">
              <a:extLst>
                <a:ext uri="{FF2B5EF4-FFF2-40B4-BE49-F238E27FC236}">
                  <a16:creationId xmlns:a16="http://schemas.microsoft.com/office/drawing/2014/main" id="{A87696D0-3EE3-4196-B217-F3B28D922AAA}"/>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559;p38">
              <a:extLst>
                <a:ext uri="{FF2B5EF4-FFF2-40B4-BE49-F238E27FC236}">
                  <a16:creationId xmlns:a16="http://schemas.microsoft.com/office/drawing/2014/main" id="{2A3B6C3D-9F1B-4F89-B22D-C36C83B766BD}"/>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560;p38">
              <a:extLst>
                <a:ext uri="{FF2B5EF4-FFF2-40B4-BE49-F238E27FC236}">
                  <a16:creationId xmlns:a16="http://schemas.microsoft.com/office/drawing/2014/main" id="{871CB019-7F0E-4562-B8F8-C8A25E9B30F4}"/>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2" name="Picture 11">
            <a:extLst>
              <a:ext uri="{FF2B5EF4-FFF2-40B4-BE49-F238E27FC236}">
                <a16:creationId xmlns:a16="http://schemas.microsoft.com/office/drawing/2014/main" id="{3269A778-287A-484C-BC79-ABE9A5199D50}"/>
              </a:ext>
            </a:extLst>
          </p:cNvPr>
          <p:cNvPicPr>
            <a:picLocks noChangeAspect="1"/>
          </p:cNvPicPr>
          <p:nvPr/>
        </p:nvPicPr>
        <p:blipFill>
          <a:blip r:embed="rId5"/>
          <a:stretch>
            <a:fillRect/>
          </a:stretch>
        </p:blipFill>
        <p:spPr>
          <a:xfrm>
            <a:off x="7202276" y="2332340"/>
            <a:ext cx="4843463" cy="2832185"/>
          </a:xfrm>
          <a:prstGeom prst="rect">
            <a:avLst/>
          </a:prstGeom>
        </p:spPr>
      </p:pic>
      <p:pic>
        <p:nvPicPr>
          <p:cNvPr id="11" name="Picture 10">
            <a:extLst>
              <a:ext uri="{FF2B5EF4-FFF2-40B4-BE49-F238E27FC236}">
                <a16:creationId xmlns:a16="http://schemas.microsoft.com/office/drawing/2014/main" id="{58B29E30-7024-43D6-9DA8-A5B1BF350E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52460" y="3576326"/>
            <a:ext cx="2988925" cy="2923745"/>
          </a:xfrm>
          <a:prstGeom prst="rect">
            <a:avLst/>
          </a:prstGeom>
        </p:spPr>
      </p:pic>
      <p:sp>
        <p:nvSpPr>
          <p:cNvPr id="13" name="TextBox 12">
            <a:extLst>
              <a:ext uri="{FF2B5EF4-FFF2-40B4-BE49-F238E27FC236}">
                <a16:creationId xmlns:a16="http://schemas.microsoft.com/office/drawing/2014/main" id="{D9EB9B46-D993-47BD-9870-0827785ED707}"/>
              </a:ext>
            </a:extLst>
          </p:cNvPr>
          <p:cNvSpPr txBox="1"/>
          <p:nvPr/>
        </p:nvSpPr>
        <p:spPr>
          <a:xfrm>
            <a:off x="904875" y="5295427"/>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xây</a:t>
            </a:r>
            <a:r>
              <a:rPr lang="en-SG" sz="2400" dirty="0"/>
              <a:t> </a:t>
            </a:r>
            <a:r>
              <a:rPr lang="en-SG" sz="2400" dirty="0" err="1"/>
              <a:t>ngôi</a:t>
            </a:r>
            <a:r>
              <a:rPr lang="en-SG" sz="2400" dirty="0"/>
              <a:t> </a:t>
            </a:r>
            <a:r>
              <a:rPr lang="en-SG" sz="2400" dirty="0" err="1"/>
              <a:t>nhà</a:t>
            </a:r>
            <a:r>
              <a:rPr lang="en-SG" sz="2400" dirty="0"/>
              <a:t> </a:t>
            </a:r>
            <a:r>
              <a:rPr lang="en-SG" sz="2400" dirty="0" err="1"/>
              <a:t>chỉ</a:t>
            </a:r>
            <a:r>
              <a:rPr lang="en-SG" sz="2400" dirty="0"/>
              <a:t> </a:t>
            </a:r>
            <a:r>
              <a:rPr lang="en-SG" sz="2400" dirty="0" err="1"/>
              <a:t>từ</a:t>
            </a:r>
            <a:r>
              <a:rPr lang="en-SG" sz="2400" dirty="0"/>
              <a:t> </a:t>
            </a:r>
            <a:r>
              <a:rPr lang="en-SG" sz="2400" dirty="0" err="1"/>
              <a:t>một</a:t>
            </a:r>
            <a:r>
              <a:rPr lang="en-SG" sz="2400" dirty="0"/>
              <a:t> </a:t>
            </a:r>
            <a:r>
              <a:rPr lang="en-SG" sz="2400" dirty="0" err="1"/>
              <a:t>viên</a:t>
            </a:r>
            <a:r>
              <a:rPr lang="en-SG" sz="2400" dirty="0"/>
              <a:t> </a:t>
            </a:r>
            <a:r>
              <a:rPr lang="en-SG" sz="2400" dirty="0" err="1"/>
              <a:t>gạch</a:t>
            </a:r>
            <a:r>
              <a:rPr lang="en-SG" sz="2400" dirty="0"/>
              <a:t>?</a:t>
            </a:r>
          </a:p>
        </p:txBody>
      </p:sp>
      <p:sp>
        <p:nvSpPr>
          <p:cNvPr id="14" name="TextBox 13">
            <a:extLst>
              <a:ext uri="{FF2B5EF4-FFF2-40B4-BE49-F238E27FC236}">
                <a16:creationId xmlns:a16="http://schemas.microsoft.com/office/drawing/2014/main" id="{AD156B5E-EB95-4EFB-B516-D106052FA052}"/>
              </a:ext>
            </a:extLst>
          </p:cNvPr>
          <p:cNvSpPr txBox="1"/>
          <p:nvPr/>
        </p:nvSpPr>
        <p:spPr>
          <a:xfrm>
            <a:off x="5738088" y="1577211"/>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tạo</a:t>
            </a:r>
            <a:r>
              <a:rPr lang="en-SG" sz="2400" dirty="0"/>
              <a:t> </a:t>
            </a:r>
            <a:r>
              <a:rPr lang="en-SG" sz="2400" dirty="0" err="1"/>
              <a:t>ra</a:t>
            </a:r>
            <a:r>
              <a:rPr lang="en-SG" sz="2400" dirty="0"/>
              <a:t> </a:t>
            </a:r>
            <a:r>
              <a:rPr lang="en-SG" sz="2400" dirty="0" err="1"/>
              <a:t>cả</a:t>
            </a:r>
            <a:r>
              <a:rPr lang="en-SG" sz="2400" dirty="0"/>
              <a:t> </a:t>
            </a:r>
            <a:r>
              <a:rPr lang="en-SG" sz="2400" dirty="0" err="1"/>
              <a:t>một</a:t>
            </a:r>
            <a:r>
              <a:rPr lang="en-SG" sz="2400" dirty="0"/>
              <a:t> </a:t>
            </a:r>
            <a:r>
              <a:rPr lang="en-SG" sz="2400" dirty="0" err="1"/>
              <a:t>cơ</a:t>
            </a:r>
            <a:r>
              <a:rPr lang="en-SG" sz="2400" dirty="0"/>
              <a:t> </a:t>
            </a:r>
            <a:r>
              <a:rPr lang="en-SG" sz="2400" dirty="0" err="1"/>
              <a:t>thể</a:t>
            </a:r>
            <a:r>
              <a:rPr lang="en-SG" sz="2400" dirty="0"/>
              <a:t> </a:t>
            </a:r>
            <a:r>
              <a:rPr lang="en-SG" sz="2400" dirty="0" err="1"/>
              <a:t>chỉ</a:t>
            </a:r>
            <a:r>
              <a:rPr lang="en-SG" sz="2400" dirty="0"/>
              <a:t> </a:t>
            </a:r>
            <a:r>
              <a:rPr lang="en-SG" sz="2400" dirty="0" err="1"/>
              <a:t>từ</a:t>
            </a:r>
            <a:r>
              <a:rPr lang="en-SG" sz="2400" dirty="0"/>
              <a:t> 1 </a:t>
            </a:r>
            <a:r>
              <a:rPr lang="en-SG" sz="2400" dirty="0" err="1"/>
              <a:t>tế</a:t>
            </a:r>
            <a:r>
              <a:rPr lang="en-SG" sz="2400" dirty="0"/>
              <a:t> </a:t>
            </a:r>
            <a:r>
              <a:rPr lang="en-SG" sz="2400" dirty="0" err="1"/>
              <a:t>bào</a:t>
            </a:r>
            <a:r>
              <a:rPr lang="en-SG" sz="2400" dirty="0"/>
              <a:t>?</a:t>
            </a:r>
          </a:p>
        </p:txBody>
      </p:sp>
    </p:spTree>
    <p:extLst>
      <p:ext uri="{BB962C8B-B14F-4D97-AF65-F5344CB8AC3E}">
        <p14:creationId xmlns:p14="http://schemas.microsoft.com/office/powerpoint/2010/main" val="547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60E70-2223-4760-9747-1E2FCE0FFE01}"/>
              </a:ext>
            </a:extLst>
          </p:cNvPr>
          <p:cNvSpPr txBox="1">
            <a:spLocks/>
          </p:cNvSpPr>
          <p:nvPr/>
        </p:nvSpPr>
        <p:spPr>
          <a:xfrm>
            <a:off x="3856020" y="896645"/>
            <a:ext cx="7847859" cy="54153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Hình</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thức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HS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làm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việc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Nhiệm</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vụ</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gn="just">
              <a:lnSpc>
                <a:spcPct val="120000"/>
              </a:lnSpc>
              <a:spcBef>
                <a:spcPts val="0"/>
              </a:spcBef>
              <a:buFont typeface="Arial" panose="020B0604020202020204" pitchFamily="34" charset="0"/>
              <a:buNone/>
            </a:pP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Quan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sát</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ghi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lại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hiện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tượng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xung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quanh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em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có</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thể</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giải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thích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bằng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sự</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lớn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lên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chia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của</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tế</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bào</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endPar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sp>
        <p:nvSpPr>
          <p:cNvPr id="4" name="Rectangle: Rounded Corners 3">
            <a:extLst>
              <a:ext uri="{FF2B5EF4-FFF2-40B4-BE49-F238E27FC236}">
                <a16:creationId xmlns:a16="http://schemas.microsoft.com/office/drawing/2014/main" id="{FDFC2FAA-2F76-48C5-990A-302169CF4AE6}"/>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8A77945-1461-4BB8-9035-F0F89E64C0B8}"/>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BC3923-ED53-45CE-986F-CD894839CA68}"/>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A3.BoosterNextFYBlackRegular-Sa" panose="02000A03000000020004" pitchFamily="2" charset="0"/>
              </a:rPr>
              <a:t>NHIỆM VỤ VỀ NHÀ</a:t>
            </a:r>
          </a:p>
        </p:txBody>
      </p:sp>
      <p:pic>
        <p:nvPicPr>
          <p:cNvPr id="8" name="Graphic 7">
            <a:extLst>
              <a:ext uri="{FF2B5EF4-FFF2-40B4-BE49-F238E27FC236}">
                <a16:creationId xmlns:a16="http://schemas.microsoft.com/office/drawing/2014/main" id="{24C88A1A-92F9-43D1-A487-E03268256DD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6115" y="3429000"/>
            <a:ext cx="2042310" cy="2042310"/>
          </a:xfrm>
          <a:prstGeom prst="rect">
            <a:avLst/>
          </a:prstGeom>
        </p:spPr>
      </p:pic>
      <p:grpSp>
        <p:nvGrpSpPr>
          <p:cNvPr id="9" name="Google Shape;557;p38">
            <a:extLst>
              <a:ext uri="{FF2B5EF4-FFF2-40B4-BE49-F238E27FC236}">
                <a16:creationId xmlns:a16="http://schemas.microsoft.com/office/drawing/2014/main" id="{48B3471C-A7B9-4A9D-8E9D-B5851A5BB4BD}"/>
              </a:ext>
            </a:extLst>
          </p:cNvPr>
          <p:cNvGrpSpPr/>
          <p:nvPr/>
        </p:nvGrpSpPr>
        <p:grpSpPr>
          <a:xfrm>
            <a:off x="1012093" y="1031973"/>
            <a:ext cx="1626332" cy="2042310"/>
            <a:chOff x="3955900" y="2984500"/>
            <a:chExt cx="414000" cy="422525"/>
          </a:xfrm>
        </p:grpSpPr>
        <p:sp>
          <p:nvSpPr>
            <p:cNvPr id="10" name="Google Shape;558;p38">
              <a:extLst>
                <a:ext uri="{FF2B5EF4-FFF2-40B4-BE49-F238E27FC236}">
                  <a16:creationId xmlns:a16="http://schemas.microsoft.com/office/drawing/2014/main" id="{6C06E8F9-5F34-4510-8E00-3690D357EAF3}"/>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559;p38">
              <a:extLst>
                <a:ext uri="{FF2B5EF4-FFF2-40B4-BE49-F238E27FC236}">
                  <a16:creationId xmlns:a16="http://schemas.microsoft.com/office/drawing/2014/main" id="{5D29449D-169C-4146-8CDF-0CAFAD857C6A}"/>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560;p38">
              <a:extLst>
                <a:ext uri="{FF2B5EF4-FFF2-40B4-BE49-F238E27FC236}">
                  <a16:creationId xmlns:a16="http://schemas.microsoft.com/office/drawing/2014/main" id="{14DB8AB3-CA59-4205-B521-410A84C4AE1C}"/>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3" name="Content Placeholder 4">
            <a:extLst>
              <a:ext uri="{FF2B5EF4-FFF2-40B4-BE49-F238E27FC236}">
                <a16:creationId xmlns:a16="http://schemas.microsoft.com/office/drawing/2014/main" id="{45ACE794-5537-48C5-B11C-598F16B70FC3}"/>
              </a:ext>
            </a:extLst>
          </p:cNvPr>
          <p:cNvPicPr>
            <a:picLocks noChangeAspect="1"/>
          </p:cNvPicPr>
          <p:nvPr/>
        </p:nvPicPr>
        <p:blipFill>
          <a:blip r:embed="rId4"/>
          <a:stretch>
            <a:fillRect/>
          </a:stretch>
        </p:blipFill>
        <p:spPr>
          <a:xfrm>
            <a:off x="4973317" y="3767931"/>
            <a:ext cx="4772025" cy="2752725"/>
          </a:xfrm>
          <a:prstGeom prst="rect">
            <a:avLst/>
          </a:prstGeom>
        </p:spPr>
      </p:pic>
    </p:spTree>
    <p:extLst>
      <p:ext uri="{BB962C8B-B14F-4D97-AF65-F5344CB8AC3E}">
        <p14:creationId xmlns:p14="http://schemas.microsoft.com/office/powerpoint/2010/main" val="2718098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untdown 3 minutes-Nho">
            <a:hlinkClick r:id="" action="ppaction://media"/>
            <a:extLst>
              <a:ext uri="{FF2B5EF4-FFF2-40B4-BE49-F238E27FC236}">
                <a16:creationId xmlns:a16="http://schemas.microsoft.com/office/drawing/2014/main" id="{0DBA9BFF-B31C-4F3E-A7AE-9481CB868A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88621" y="154273"/>
            <a:ext cx="2907436" cy="1680516"/>
          </a:xfrm>
          <a:prstGeom prst="rect">
            <a:avLst/>
          </a:prstGeom>
        </p:spPr>
      </p:pic>
      <p:pic>
        <p:nvPicPr>
          <p:cNvPr id="8" name="Picture 7">
            <a:extLst>
              <a:ext uri="{FF2B5EF4-FFF2-40B4-BE49-F238E27FC236}">
                <a16:creationId xmlns:a16="http://schemas.microsoft.com/office/drawing/2014/main" id="{B5BA3857-BAB4-49A4-BDDC-9E34236B9C21}"/>
              </a:ext>
            </a:extLst>
          </p:cNvPr>
          <p:cNvPicPr>
            <a:picLocks noChangeAspect="1"/>
          </p:cNvPicPr>
          <p:nvPr/>
        </p:nvPicPr>
        <p:blipFill>
          <a:blip r:embed="rId5"/>
          <a:stretch>
            <a:fillRect/>
          </a:stretch>
        </p:blipFill>
        <p:spPr>
          <a:xfrm>
            <a:off x="5657851" y="1165139"/>
            <a:ext cx="5944869" cy="1846201"/>
          </a:xfrm>
          <a:prstGeom prst="rect">
            <a:avLst/>
          </a:prstGeom>
        </p:spPr>
      </p:pic>
      <p:sp>
        <p:nvSpPr>
          <p:cNvPr id="3" name="TextBox 2">
            <a:extLst>
              <a:ext uri="{FF2B5EF4-FFF2-40B4-BE49-F238E27FC236}">
                <a16:creationId xmlns:a16="http://schemas.microsoft.com/office/drawing/2014/main" id="{3E673443-6A74-4D24-8708-34847EDFD6B2}"/>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LỚN LÊN NHƯ THẾ NÀO?</a:t>
            </a:r>
          </a:p>
        </p:txBody>
      </p:sp>
      <p:graphicFrame>
        <p:nvGraphicFramePr>
          <p:cNvPr id="6" name="Table 5">
            <a:extLst>
              <a:ext uri="{FF2B5EF4-FFF2-40B4-BE49-F238E27FC236}">
                <a16:creationId xmlns:a16="http://schemas.microsoft.com/office/drawing/2014/main" id="{BB3F376B-BF94-4D40-A6D1-F6ED98980839}"/>
              </a:ext>
            </a:extLst>
          </p:cNvPr>
          <p:cNvGraphicFramePr>
            <a:graphicFrameLocks noGrp="1"/>
          </p:cNvGraphicFramePr>
          <p:nvPr/>
        </p:nvGraphicFramePr>
        <p:xfrm>
          <a:off x="1114430" y="3152775"/>
          <a:ext cx="9858370" cy="2933291"/>
        </p:xfrm>
        <a:graphic>
          <a:graphicData uri="http://schemas.openxmlformats.org/drawingml/2006/table">
            <a:tbl>
              <a:tblPr firstRow="1" firstCol="1" bandRow="1">
                <a:tableStyleId>{5940675A-B579-460E-94D1-54222C63F5DA}</a:tableStyleId>
              </a:tblPr>
              <a:tblGrid>
                <a:gridCol w="3285448">
                  <a:extLst>
                    <a:ext uri="{9D8B030D-6E8A-4147-A177-3AD203B41FA5}">
                      <a16:colId xmlns:a16="http://schemas.microsoft.com/office/drawing/2014/main" val="935710887"/>
                    </a:ext>
                  </a:extLst>
                </a:gridCol>
                <a:gridCol w="3286461">
                  <a:extLst>
                    <a:ext uri="{9D8B030D-6E8A-4147-A177-3AD203B41FA5}">
                      <a16:colId xmlns:a16="http://schemas.microsoft.com/office/drawing/2014/main" val="1081957266"/>
                    </a:ext>
                  </a:extLst>
                </a:gridCol>
                <a:gridCol w="3286461">
                  <a:extLst>
                    <a:ext uri="{9D8B030D-6E8A-4147-A177-3AD203B41FA5}">
                      <a16:colId xmlns:a16="http://schemas.microsoft.com/office/drawing/2014/main" val="2906919247"/>
                    </a:ext>
                  </a:extLst>
                </a:gridCol>
              </a:tblGrid>
              <a:tr h="471269">
                <a:tc>
                  <a:txBody>
                    <a:bodyPr/>
                    <a:lstStyle/>
                    <a:p>
                      <a:pPr algn="ctr">
                        <a:lnSpc>
                          <a:spcPct val="115000"/>
                        </a:lnSpc>
                      </a:pPr>
                      <a:r>
                        <a:rPr lang="en-US" sz="2400" b="1" dirty="0" err="1">
                          <a:effectLst/>
                        </a:rPr>
                        <a:t>Nội</a:t>
                      </a:r>
                      <a:r>
                        <a:rPr lang="en-US" sz="2400" b="1" dirty="0">
                          <a:effectLst/>
                        </a:rPr>
                        <a:t> dung</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non</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a:t>
                      </a:r>
                      <a:r>
                        <a:rPr lang="en-US" sz="2400" b="1" dirty="0" err="1">
                          <a:effectLst/>
                        </a:rPr>
                        <a:t>trưởng</a:t>
                      </a:r>
                      <a:r>
                        <a:rPr lang="en-US" sz="2400" b="1" dirty="0">
                          <a:effectLst/>
                        </a:rPr>
                        <a:t> </a:t>
                      </a:r>
                      <a:r>
                        <a:rPr lang="en-US" sz="2400" b="1" dirty="0" err="1">
                          <a:effectLst/>
                        </a:rPr>
                        <a:t>thành</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397488"/>
                  </a:ext>
                </a:extLst>
              </a:tr>
              <a:tr h="500425">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0967611"/>
                  </a:ext>
                </a:extLst>
              </a:tr>
              <a:tr h="500425">
                <a:tc>
                  <a:txBody>
                    <a:bodyPr/>
                    <a:lstStyle/>
                    <a:p>
                      <a:pPr algn="l">
                        <a:lnSpc>
                          <a:spcPct val="115000"/>
                        </a:lnSpc>
                      </a:pPr>
                      <a:r>
                        <a:rPr lang="en-US" sz="2400" dirty="0" err="1">
                          <a:effectLst/>
                        </a:rPr>
                        <a:t>Tế</a:t>
                      </a:r>
                      <a:r>
                        <a:rPr lang="en-US" sz="2400" dirty="0">
                          <a:effectLst/>
                        </a:rPr>
                        <a:t> </a:t>
                      </a:r>
                      <a:r>
                        <a:rPr lang="en-US" sz="2400" dirty="0" err="1">
                          <a:effectLst/>
                        </a:rPr>
                        <a:t>bào</a:t>
                      </a:r>
                      <a:r>
                        <a:rPr lang="en-US" sz="2400" dirty="0">
                          <a:effectLst/>
                        </a:rPr>
                        <a:t> </a:t>
                      </a:r>
                      <a:r>
                        <a:rPr lang="en-US" sz="2400" dirty="0" err="1">
                          <a:effectLst/>
                        </a:rPr>
                        <a:t>chất</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9529865"/>
                  </a:ext>
                </a:extLst>
              </a:tr>
              <a:tr h="500425">
                <a:tc>
                  <a:txBody>
                    <a:bodyPr/>
                    <a:lstStyle/>
                    <a:p>
                      <a:pPr algn="l">
                        <a:lnSpc>
                          <a:spcPct val="115000"/>
                        </a:lnSpc>
                      </a:pPr>
                      <a:r>
                        <a:rPr lang="en-US" sz="2400" dirty="0" err="1">
                          <a:effectLst/>
                        </a:rPr>
                        <a:t>Vị</a:t>
                      </a:r>
                      <a:r>
                        <a:rPr lang="en-US" sz="2400" dirty="0">
                          <a:effectLst/>
                        </a:rPr>
                        <a:t> </a:t>
                      </a:r>
                      <a:r>
                        <a:rPr lang="en-US" sz="2400" dirty="0" err="1">
                          <a:effectLst/>
                        </a:rPr>
                        <a:t>trí</a:t>
                      </a:r>
                      <a:r>
                        <a:rPr lang="en-US" sz="2400" dirty="0">
                          <a:effectLst/>
                        </a:rPr>
                        <a:t> </a:t>
                      </a:r>
                      <a:r>
                        <a:rPr lang="en-US" sz="2400" dirty="0" err="1">
                          <a:effectLst/>
                        </a:rPr>
                        <a:t>của</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8949321"/>
                  </a:ext>
                </a:extLst>
              </a:tr>
              <a:tr h="960747">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khối</a:t>
                      </a:r>
                      <a:r>
                        <a:rPr lang="en-US" sz="2400" dirty="0">
                          <a:effectLst/>
                        </a:rPr>
                        <a:t> </a:t>
                      </a:r>
                      <a:r>
                        <a:rPr lang="en-US" sz="2400" dirty="0" err="1">
                          <a:effectLst/>
                        </a:rPr>
                        <a:t>lượng</a:t>
                      </a:r>
                      <a:r>
                        <a:rPr lang="en-US" sz="2400" dirty="0">
                          <a:effectLst/>
                        </a:rPr>
                        <a:t> </a:t>
                      </a:r>
                      <a:r>
                        <a:rPr lang="en-US" sz="2400" dirty="0" err="1">
                          <a:effectLst/>
                        </a:rPr>
                        <a:t>tế</a:t>
                      </a:r>
                      <a:r>
                        <a:rPr lang="en-US" sz="2400" dirty="0">
                          <a:effectLst/>
                        </a:rPr>
                        <a:t> </a:t>
                      </a:r>
                      <a:r>
                        <a:rPr lang="en-US" sz="2400" dirty="0" err="1">
                          <a:effectLst/>
                        </a:rPr>
                        <a:t>bào</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8853436"/>
                  </a:ext>
                </a:extLst>
              </a:tr>
            </a:tbl>
          </a:graphicData>
        </a:graphic>
      </p:graphicFrame>
      <p:sp>
        <p:nvSpPr>
          <p:cNvPr id="14" name="TextBox 13">
            <a:extLst>
              <a:ext uri="{FF2B5EF4-FFF2-40B4-BE49-F238E27FC236}">
                <a16:creationId xmlns:a16="http://schemas.microsoft.com/office/drawing/2014/main" id="{1B337C50-B75F-42F3-B585-786CEB8D7644}"/>
              </a:ext>
            </a:extLst>
          </p:cNvPr>
          <p:cNvSpPr txBox="1"/>
          <p:nvPr/>
        </p:nvSpPr>
        <p:spPr>
          <a:xfrm>
            <a:off x="314325" y="1271118"/>
            <a:ext cx="5314949" cy="1569660"/>
          </a:xfrm>
          <a:prstGeom prst="rect">
            <a:avLst/>
          </a:prstGeom>
          <a:solidFill>
            <a:srgbClr val="92D050"/>
          </a:solidFill>
        </p:spPr>
        <p:txBody>
          <a:bodyPr wrap="square">
            <a:spAutoFit/>
          </a:bodyPr>
          <a:lstStyle/>
          <a:p>
            <a:pPr marL="285750" indent="-285750">
              <a:buFontTx/>
              <a:buChar char="-"/>
            </a:pPr>
            <a:r>
              <a:rPr lang="en-US" sz="2400" b="1" dirty="0" err="1"/>
              <a:t>Hình</a:t>
            </a:r>
            <a:r>
              <a:rPr lang="en-US" sz="2400" b="1" dirty="0"/>
              <a:t> </a:t>
            </a:r>
            <a:r>
              <a:rPr lang="en-US" sz="2400" b="1" dirty="0" err="1"/>
              <a:t>thức</a:t>
            </a:r>
            <a:r>
              <a:rPr lang="en-US" sz="2400" b="1" dirty="0"/>
              <a:t>: </a:t>
            </a:r>
            <a:r>
              <a:rPr lang="en-US" sz="2400" dirty="0" err="1"/>
              <a:t>hoạt</a:t>
            </a:r>
            <a:r>
              <a:rPr lang="en-US" sz="2400" dirty="0"/>
              <a:t> </a:t>
            </a:r>
            <a:r>
              <a:rPr lang="en-US" sz="2400" dirty="0" err="1"/>
              <a:t>động</a:t>
            </a:r>
            <a:r>
              <a:rPr lang="en-US" sz="2400" dirty="0"/>
              <a:t> </a:t>
            </a:r>
            <a:r>
              <a:rPr lang="en-US" sz="2400" dirty="0" err="1"/>
              <a:t>cá</a:t>
            </a:r>
            <a:r>
              <a:rPr lang="en-US" sz="2400" dirty="0"/>
              <a:t> </a:t>
            </a:r>
            <a:r>
              <a:rPr lang="en-US" sz="2400" dirty="0" err="1"/>
              <a:t>nhân</a:t>
            </a:r>
            <a:endParaRPr lang="en-US" sz="2400" dirty="0"/>
          </a:p>
          <a:p>
            <a:pPr marL="285750" indent="-285750">
              <a:buFontTx/>
              <a:buChar char="-"/>
            </a:pPr>
            <a:r>
              <a:rPr lang="en-US" sz="2400" b="1" i="1" dirty="0" err="1"/>
              <a:t>Thời</a:t>
            </a:r>
            <a:r>
              <a:rPr lang="en-US" sz="2400" b="1" i="1" dirty="0"/>
              <a:t> </a:t>
            </a:r>
            <a:r>
              <a:rPr lang="en-US" sz="2400" b="1" i="1" dirty="0" err="1"/>
              <a:t>gian</a:t>
            </a:r>
            <a:r>
              <a:rPr lang="en-US" sz="2400" b="1" i="1" dirty="0"/>
              <a:t>: </a:t>
            </a:r>
            <a:r>
              <a:rPr lang="en-US" sz="2400" dirty="0"/>
              <a:t>3 </a:t>
            </a:r>
            <a:r>
              <a:rPr lang="en-US" sz="2400" dirty="0" err="1"/>
              <a:t>phút</a:t>
            </a:r>
            <a:endParaRPr lang="en-US" sz="2400" dirty="0"/>
          </a:p>
          <a:p>
            <a:pPr marL="285750" indent="-285750">
              <a:buFontTx/>
              <a:buChar char="-"/>
            </a:pPr>
            <a:r>
              <a:rPr lang="en-US" sz="2400" b="1" dirty="0" err="1"/>
              <a:t>Nhiệm</a:t>
            </a:r>
            <a:r>
              <a:rPr lang="en-US" sz="2400" b="1" dirty="0"/>
              <a:t> </a:t>
            </a:r>
            <a:r>
              <a:rPr lang="en-US" sz="2400" b="1" dirty="0" err="1"/>
              <a:t>vụ</a:t>
            </a:r>
            <a:r>
              <a:rPr lang="en-US" sz="2400" b="1" dirty="0"/>
              <a:t>: </a:t>
            </a:r>
            <a:r>
              <a:rPr lang="en-US" sz="2400" dirty="0">
                <a:solidFill>
                  <a:srgbClr val="C00000"/>
                </a:solidFill>
                <a:effectLst/>
              </a:rPr>
              <a:t>Quan </a:t>
            </a:r>
            <a:r>
              <a:rPr lang="en-US" sz="2400" dirty="0" err="1">
                <a:solidFill>
                  <a:srgbClr val="C00000"/>
                </a:solidFill>
                <a:effectLst/>
              </a:rPr>
              <a:t>sát</a:t>
            </a:r>
            <a:r>
              <a:rPr lang="en-US" sz="2400" dirty="0">
                <a:solidFill>
                  <a:srgbClr val="C00000"/>
                </a:solidFill>
                <a:effectLst/>
              </a:rPr>
              <a:t> </a:t>
            </a:r>
            <a:r>
              <a:rPr lang="en-US" sz="2400" dirty="0" err="1">
                <a:solidFill>
                  <a:srgbClr val="C00000"/>
                </a:solidFill>
                <a:effectLst/>
              </a:rPr>
              <a:t>hình</a:t>
            </a:r>
            <a:r>
              <a:rPr lang="en-US" sz="2400" dirty="0">
                <a:solidFill>
                  <a:srgbClr val="C00000"/>
                </a:solidFill>
                <a:effectLst/>
              </a:rPr>
              <a:t> 3.1 SGK </a:t>
            </a:r>
            <a:r>
              <a:rPr lang="en-US" sz="2400" dirty="0" err="1">
                <a:solidFill>
                  <a:srgbClr val="C00000"/>
                </a:solidFill>
                <a:effectLst/>
              </a:rPr>
              <a:t>hoàn</a:t>
            </a:r>
            <a:r>
              <a:rPr lang="en-US" sz="2400" dirty="0">
                <a:solidFill>
                  <a:srgbClr val="C00000"/>
                </a:solidFill>
                <a:effectLst/>
              </a:rPr>
              <a:t> </a:t>
            </a:r>
            <a:r>
              <a:rPr lang="en-US" sz="2400" dirty="0" err="1">
                <a:solidFill>
                  <a:srgbClr val="C00000"/>
                </a:solidFill>
                <a:effectLst/>
              </a:rPr>
              <a:t>thành</a:t>
            </a:r>
            <a:r>
              <a:rPr lang="en-US" sz="2400" dirty="0">
                <a:solidFill>
                  <a:srgbClr val="C00000"/>
                </a:solidFill>
                <a:effectLst/>
              </a:rPr>
              <a:t> </a:t>
            </a:r>
            <a:r>
              <a:rPr lang="en-US" sz="2400" dirty="0" err="1">
                <a:solidFill>
                  <a:srgbClr val="C00000"/>
                </a:solidFill>
                <a:effectLst/>
              </a:rPr>
              <a:t>bảng</a:t>
            </a:r>
            <a:r>
              <a:rPr lang="en-US" sz="2400" dirty="0">
                <a:solidFill>
                  <a:srgbClr val="C00000"/>
                </a:solidFill>
                <a:effectLst/>
              </a:rPr>
              <a:t> so </a:t>
            </a:r>
            <a:r>
              <a:rPr lang="en-US" sz="2400" dirty="0" err="1">
                <a:solidFill>
                  <a:srgbClr val="C00000"/>
                </a:solidFill>
                <a:effectLst/>
              </a:rPr>
              <a:t>sánh</a:t>
            </a:r>
            <a:r>
              <a:rPr lang="en-US" sz="2400" dirty="0">
                <a:solidFill>
                  <a:srgbClr val="C00000"/>
                </a:solidFill>
                <a:effectLst/>
              </a:rPr>
              <a:t> (</a:t>
            </a:r>
            <a:r>
              <a:rPr lang="en-US" sz="2400" dirty="0" err="1">
                <a:solidFill>
                  <a:srgbClr val="C00000"/>
                </a:solidFill>
                <a:effectLst/>
              </a:rPr>
              <a:t>Bài</a:t>
            </a:r>
            <a:r>
              <a:rPr lang="en-US" sz="2400" dirty="0">
                <a:solidFill>
                  <a:srgbClr val="C00000"/>
                </a:solidFill>
                <a:effectLst/>
              </a:rPr>
              <a:t> 1-PHT)</a:t>
            </a:r>
            <a:endParaRPr lang="en-SG" sz="2400" dirty="0">
              <a:solidFill>
                <a:srgbClr val="C00000"/>
              </a:solidFill>
            </a:endParaRPr>
          </a:p>
        </p:txBody>
      </p:sp>
      <p:pic>
        <p:nvPicPr>
          <p:cNvPr id="7" name="Graphic 6">
            <a:extLst>
              <a:ext uri="{FF2B5EF4-FFF2-40B4-BE49-F238E27FC236}">
                <a16:creationId xmlns:a16="http://schemas.microsoft.com/office/drawing/2014/main" id="{ED6737AD-51D5-4C8C-AAEB-5448A7DBCCD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72800" y="5171579"/>
            <a:ext cx="1286868" cy="1286868"/>
          </a:xfrm>
          <a:prstGeom prst="rect">
            <a:avLst/>
          </a:prstGeom>
        </p:spPr>
      </p:pic>
    </p:spTree>
    <p:extLst>
      <p:ext uri="{BB962C8B-B14F-4D97-AF65-F5344CB8AC3E}">
        <p14:creationId xmlns:p14="http://schemas.microsoft.com/office/powerpoint/2010/main" val="125901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24D22-38CD-4ECC-8A6D-4CC95257D955}"/>
              </a:ext>
            </a:extLst>
          </p:cNvPr>
          <p:cNvPicPr>
            <a:picLocks noChangeAspect="1"/>
          </p:cNvPicPr>
          <p:nvPr/>
        </p:nvPicPr>
        <p:blipFill>
          <a:blip r:embed="rId2"/>
          <a:stretch>
            <a:fillRect/>
          </a:stretch>
        </p:blipFill>
        <p:spPr>
          <a:xfrm>
            <a:off x="4791075" y="2163380"/>
            <a:ext cx="2457450" cy="2383430"/>
          </a:xfrm>
          <a:prstGeom prst="rect">
            <a:avLst/>
          </a:prstGeom>
        </p:spPr>
      </p:pic>
      <p:sp>
        <p:nvSpPr>
          <p:cNvPr id="4" name="Arrow: Right 3">
            <a:extLst>
              <a:ext uri="{FF2B5EF4-FFF2-40B4-BE49-F238E27FC236}">
                <a16:creationId xmlns:a16="http://schemas.microsoft.com/office/drawing/2014/main" id="{8C9297B7-79BE-4411-B7E1-5064C4A51067}"/>
              </a:ext>
            </a:extLst>
          </p:cNvPr>
          <p:cNvSpPr/>
          <p:nvPr/>
        </p:nvSpPr>
        <p:spPr>
          <a:xfrm>
            <a:off x="2819400" y="2585865"/>
            <a:ext cx="2257425" cy="1524000"/>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cần</a:t>
            </a:r>
            <a:r>
              <a:rPr lang="en-US" sz="2400" dirty="0"/>
              <a:t> </a:t>
            </a:r>
            <a:r>
              <a:rPr lang="en-US" sz="2400" dirty="0" err="1"/>
              <a:t>thiết</a:t>
            </a:r>
            <a:endParaRPr lang="en-SG" sz="2400" dirty="0"/>
          </a:p>
        </p:txBody>
      </p:sp>
      <p:sp>
        <p:nvSpPr>
          <p:cNvPr id="5" name="Arrow: Right 4">
            <a:extLst>
              <a:ext uri="{FF2B5EF4-FFF2-40B4-BE49-F238E27FC236}">
                <a16:creationId xmlns:a16="http://schemas.microsoft.com/office/drawing/2014/main" id="{FA86F9BB-5A88-4F8D-8694-E3F4B364A166}"/>
              </a:ext>
            </a:extLst>
          </p:cNvPr>
          <p:cNvSpPr/>
          <p:nvPr/>
        </p:nvSpPr>
        <p:spPr>
          <a:xfrm>
            <a:off x="6867525" y="2667000"/>
            <a:ext cx="2257425" cy="1524000"/>
          </a:xfrm>
          <a:prstGeom prst="right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không</a:t>
            </a:r>
            <a:r>
              <a:rPr lang="en-US" sz="2400" dirty="0"/>
              <a:t> </a:t>
            </a:r>
            <a:r>
              <a:rPr lang="en-US" sz="2400" dirty="0" err="1"/>
              <a:t>cần</a:t>
            </a:r>
            <a:r>
              <a:rPr lang="en-US" sz="2400" dirty="0"/>
              <a:t> </a:t>
            </a:r>
            <a:r>
              <a:rPr lang="en-US" sz="2400" dirty="0" err="1"/>
              <a:t>thiết</a:t>
            </a:r>
            <a:endParaRPr lang="en-SG" sz="2400" dirty="0"/>
          </a:p>
        </p:txBody>
      </p:sp>
      <p:sp>
        <p:nvSpPr>
          <p:cNvPr id="6" name="TextBox 5">
            <a:extLst>
              <a:ext uri="{FF2B5EF4-FFF2-40B4-BE49-F238E27FC236}">
                <a16:creationId xmlns:a16="http://schemas.microsoft.com/office/drawing/2014/main" id="{0DBA910D-6D23-4838-A0D0-408969F35DF3}"/>
              </a:ext>
            </a:extLst>
          </p:cNvPr>
          <p:cNvSpPr txBox="1"/>
          <p:nvPr/>
        </p:nvSpPr>
        <p:spPr>
          <a:xfrm>
            <a:off x="1767567" y="1080104"/>
            <a:ext cx="8371115" cy="646331"/>
          </a:xfrm>
          <a:prstGeom prst="rect">
            <a:avLst/>
          </a:prstGeom>
          <a:solidFill>
            <a:srgbClr val="92D050"/>
          </a:solidFill>
        </p:spPr>
        <p:txBody>
          <a:bodyPr wrap="square" rtlCol="0">
            <a:spAutoFit/>
          </a:bodyPr>
          <a:lstStyle/>
          <a:p>
            <a:pPr algn="ctr"/>
            <a:r>
              <a:rPr lang="en-US" sz="3600" dirty="0" err="1"/>
              <a:t>Qúa</a:t>
            </a:r>
            <a:r>
              <a:rPr lang="en-US" sz="3600" dirty="0"/>
              <a:t> </a:t>
            </a:r>
            <a:r>
              <a:rPr lang="en-US" sz="3600" dirty="0" err="1"/>
              <a:t>trình</a:t>
            </a:r>
            <a:r>
              <a:rPr lang="en-US" sz="3600" dirty="0"/>
              <a:t> </a:t>
            </a:r>
            <a:r>
              <a:rPr lang="en-US" sz="3600" dirty="0" err="1"/>
              <a:t>trao</a:t>
            </a:r>
            <a:r>
              <a:rPr lang="en-US" sz="3600" dirty="0"/>
              <a:t> </a:t>
            </a:r>
            <a:r>
              <a:rPr lang="en-US" sz="3600" dirty="0" err="1"/>
              <a:t>đổi</a:t>
            </a:r>
            <a:r>
              <a:rPr lang="en-US" sz="3600" dirty="0"/>
              <a:t> </a:t>
            </a:r>
            <a:r>
              <a:rPr lang="en-US" sz="3600" dirty="0" err="1"/>
              <a:t>chất</a:t>
            </a:r>
            <a:r>
              <a:rPr lang="en-US" sz="3600" dirty="0"/>
              <a:t> </a:t>
            </a:r>
            <a:r>
              <a:rPr lang="en-US" sz="3600" dirty="0" err="1"/>
              <a:t>của</a:t>
            </a:r>
            <a:r>
              <a:rPr lang="en-US" sz="3600" dirty="0"/>
              <a:t> </a:t>
            </a:r>
            <a:r>
              <a:rPr lang="en-US" sz="3600" dirty="0" err="1"/>
              <a:t>tế</a:t>
            </a:r>
            <a:r>
              <a:rPr lang="en-US" sz="3600" dirty="0"/>
              <a:t> </a:t>
            </a:r>
            <a:r>
              <a:rPr lang="en-US" sz="3600" dirty="0" err="1"/>
              <a:t>bào</a:t>
            </a:r>
            <a:endParaRPr lang="en-SG"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10000" fill="remove" grpId="0" nodeType="clickEffect">
                                  <p:stCondLst>
                                    <p:cond delay="0"/>
                                  </p:st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par>
                                <p:cTn id="10" presetID="27" presetClass="emph" presetSubtype="0" repeatCount="10000" fill="remove" grpId="0" nodeType="withEffect">
                                  <p:stCondLst>
                                    <p:cond delay="0"/>
                                  </p:stCondLst>
                                  <p:childTnLst>
                                    <p:animClr clrSpc="rgb" dir="cw">
                                      <p:cBhvr override="childStyle">
                                        <p:cTn id="11" dur="500" autoRev="1" fill="remove"/>
                                        <p:tgtEl>
                                          <p:spTgt spid="5"/>
                                        </p:tgtEl>
                                        <p:attrNameLst>
                                          <p:attrName>style.color</p:attrName>
                                        </p:attrNameLst>
                                      </p:cBhvr>
                                      <p:to>
                                        <a:schemeClr val="bg1"/>
                                      </p:to>
                                    </p:animClr>
                                    <p:animClr clrSpc="rgb" dir="cw">
                                      <p:cBhvr>
                                        <p:cTn id="12" dur="500" autoRev="1" fill="remove"/>
                                        <p:tgtEl>
                                          <p:spTgt spid="5"/>
                                        </p:tgtEl>
                                        <p:attrNameLst>
                                          <p:attrName>fillcolor</p:attrName>
                                        </p:attrNameLst>
                                      </p:cBhvr>
                                      <p:to>
                                        <a:schemeClr val="bg1"/>
                                      </p:to>
                                    </p:animClr>
                                    <p:set>
                                      <p:cBhvr>
                                        <p:cTn id="13" dur="500" autoRev="1" fill="remove"/>
                                        <p:tgtEl>
                                          <p:spTgt spid="5"/>
                                        </p:tgtEl>
                                        <p:attrNameLst>
                                          <p:attrName>fill.type</p:attrName>
                                        </p:attrNameLst>
                                      </p:cBhvr>
                                      <p:to>
                                        <p:strVal val="solid"/>
                                      </p:to>
                                    </p:set>
                                    <p:set>
                                      <p:cBhvr>
                                        <p:cTn id="14" dur="50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77C009A-87B1-4049-91BD-BC5AF71FC2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9025" y="985439"/>
            <a:ext cx="2134135" cy="2134135"/>
          </a:xfrm>
          <a:prstGeom prst="rect">
            <a:avLst/>
          </a:prstGeom>
        </p:spPr>
      </p:pic>
      <p:pic>
        <p:nvPicPr>
          <p:cNvPr id="3" name="Graphic 2">
            <a:extLst>
              <a:ext uri="{FF2B5EF4-FFF2-40B4-BE49-F238E27FC236}">
                <a16:creationId xmlns:a16="http://schemas.microsoft.com/office/drawing/2014/main" id="{1D91B46F-17EA-4936-9EEE-C8A42AB805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7963" y="1238251"/>
            <a:ext cx="1571624" cy="1571624"/>
          </a:xfrm>
          <a:prstGeom prst="rect">
            <a:avLst/>
          </a:prstGeom>
        </p:spPr>
      </p:pic>
      <p:sp>
        <p:nvSpPr>
          <p:cNvPr id="4" name="TextBox 3">
            <a:extLst>
              <a:ext uri="{FF2B5EF4-FFF2-40B4-BE49-F238E27FC236}">
                <a16:creationId xmlns:a16="http://schemas.microsoft.com/office/drawing/2014/main" id="{84F965D6-7DF7-472D-8DD8-F323E79419CA}"/>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sp>
        <p:nvSpPr>
          <p:cNvPr id="5" name="TextBox 4">
            <a:extLst>
              <a:ext uri="{FF2B5EF4-FFF2-40B4-BE49-F238E27FC236}">
                <a16:creationId xmlns:a16="http://schemas.microsoft.com/office/drawing/2014/main" id="{7CE20578-4A30-4853-A8D1-8ECB3E3781B1}"/>
              </a:ext>
            </a:extLst>
          </p:cNvPr>
          <p:cNvSpPr txBox="1"/>
          <p:nvPr/>
        </p:nvSpPr>
        <p:spPr>
          <a:xfrm>
            <a:off x="1133475" y="3068146"/>
            <a:ext cx="4495800" cy="1384995"/>
          </a:xfrm>
          <a:prstGeom prst="rect">
            <a:avLst/>
          </a:prstGeom>
          <a:noFill/>
        </p:spPr>
        <p:txBody>
          <a:bodyPr wrap="square" rtlCol="0">
            <a:spAutoFit/>
          </a:bodyPr>
          <a:lstStyle/>
          <a:p>
            <a:pPr algn="ctr"/>
            <a:r>
              <a:rPr lang="en-US" sz="2800" b="1" dirty="0" err="1"/>
              <a:t>Cá</a:t>
            </a:r>
            <a:r>
              <a:rPr lang="en-US" sz="2800" b="1" dirty="0"/>
              <a:t> </a:t>
            </a:r>
            <a:r>
              <a:rPr lang="en-US" sz="2800" b="1" dirty="0" err="1"/>
              <a:t>nhân</a:t>
            </a:r>
            <a:r>
              <a:rPr lang="en-US" sz="2800" b="1" dirty="0"/>
              <a:t> </a:t>
            </a:r>
          </a:p>
          <a:p>
            <a:pPr algn="ctr"/>
            <a:r>
              <a:rPr lang="en-US" sz="2800" dirty="0"/>
              <a:t>Quan </a:t>
            </a:r>
            <a:r>
              <a:rPr lang="en-US" sz="2800" dirty="0" err="1"/>
              <a:t>sát</a:t>
            </a:r>
            <a:r>
              <a:rPr lang="en-US" sz="2800" dirty="0"/>
              <a:t> </a:t>
            </a:r>
            <a:r>
              <a:rPr lang="en-US" sz="2800" dirty="0" err="1"/>
              <a:t>phim</a:t>
            </a:r>
            <a:r>
              <a:rPr lang="en-US" sz="2800" dirty="0"/>
              <a:t>, </a:t>
            </a:r>
            <a:r>
              <a:rPr lang="en-US" sz="2800" dirty="0" err="1"/>
              <a:t>hoàn</a:t>
            </a:r>
            <a:r>
              <a:rPr lang="en-US" sz="2800" dirty="0"/>
              <a:t> </a:t>
            </a:r>
            <a:r>
              <a:rPr lang="en-US" sz="2800" dirty="0" err="1"/>
              <a:t>thành</a:t>
            </a:r>
            <a:r>
              <a:rPr lang="en-US" sz="2800" dirty="0"/>
              <a:t> </a:t>
            </a:r>
          </a:p>
          <a:p>
            <a:pPr algn="ctr"/>
            <a:r>
              <a:rPr lang="en-US" sz="2800" dirty="0" err="1"/>
              <a:t>Bài</a:t>
            </a:r>
            <a:r>
              <a:rPr lang="en-US" sz="2800" dirty="0"/>
              <a:t> </a:t>
            </a:r>
            <a:r>
              <a:rPr lang="en-US" sz="2800" dirty="0" err="1"/>
              <a:t>tập</a:t>
            </a:r>
            <a:r>
              <a:rPr lang="en-US" sz="2800" dirty="0"/>
              <a:t> 2 </a:t>
            </a:r>
            <a:r>
              <a:rPr lang="en-US" sz="2800" dirty="0" err="1"/>
              <a:t>phiếu</a:t>
            </a:r>
            <a:r>
              <a:rPr lang="en-US" sz="2800" dirty="0"/>
              <a:t> </a:t>
            </a:r>
            <a:r>
              <a:rPr lang="en-US" sz="2800" dirty="0" err="1"/>
              <a:t>học</a:t>
            </a:r>
            <a:r>
              <a:rPr lang="en-US" sz="2800" dirty="0"/>
              <a:t> </a:t>
            </a:r>
            <a:r>
              <a:rPr lang="en-US" sz="2800" dirty="0" err="1"/>
              <a:t>tập</a:t>
            </a:r>
            <a:endParaRPr lang="en-SG" sz="2800" dirty="0"/>
          </a:p>
        </p:txBody>
      </p:sp>
      <p:sp>
        <p:nvSpPr>
          <p:cNvPr id="6" name="TextBox 5">
            <a:extLst>
              <a:ext uri="{FF2B5EF4-FFF2-40B4-BE49-F238E27FC236}">
                <a16:creationId xmlns:a16="http://schemas.microsoft.com/office/drawing/2014/main" id="{9EE9A14C-890E-4EA7-9785-DA60F38BF751}"/>
              </a:ext>
            </a:extLst>
          </p:cNvPr>
          <p:cNvSpPr txBox="1"/>
          <p:nvPr/>
        </p:nvSpPr>
        <p:spPr>
          <a:xfrm>
            <a:off x="6258192" y="3119574"/>
            <a:ext cx="4495800" cy="523220"/>
          </a:xfrm>
          <a:prstGeom prst="rect">
            <a:avLst/>
          </a:prstGeom>
          <a:noFill/>
        </p:spPr>
        <p:txBody>
          <a:bodyPr wrap="square" rtlCol="0">
            <a:spAutoFit/>
          </a:bodyPr>
          <a:lstStyle/>
          <a:p>
            <a:pPr algn="ctr"/>
            <a:r>
              <a:rPr lang="en-US" sz="2800" b="1" dirty="0" err="1"/>
              <a:t>Thảo</a:t>
            </a:r>
            <a:r>
              <a:rPr lang="en-US" sz="2800" b="1" dirty="0"/>
              <a:t> </a:t>
            </a:r>
            <a:r>
              <a:rPr lang="en-US" sz="2800" b="1" dirty="0" err="1"/>
              <a:t>luận</a:t>
            </a:r>
            <a:r>
              <a:rPr lang="en-US" sz="2800" b="1" dirty="0"/>
              <a:t> </a:t>
            </a:r>
            <a:r>
              <a:rPr lang="en-US" sz="2800" b="1" dirty="0" err="1"/>
              <a:t>nhóm</a:t>
            </a:r>
            <a:endParaRPr lang="en-US" sz="2800" b="1" dirty="0"/>
          </a:p>
        </p:txBody>
      </p:sp>
      <p:sp>
        <p:nvSpPr>
          <p:cNvPr id="7" name="Arrow: Right 6">
            <a:extLst>
              <a:ext uri="{FF2B5EF4-FFF2-40B4-BE49-F238E27FC236}">
                <a16:creationId xmlns:a16="http://schemas.microsoft.com/office/drawing/2014/main" id="{EDCE6241-DCED-44CC-AC20-049230F17B99}"/>
              </a:ext>
            </a:extLst>
          </p:cNvPr>
          <p:cNvSpPr/>
          <p:nvPr/>
        </p:nvSpPr>
        <p:spPr>
          <a:xfrm>
            <a:off x="4857750" y="1896844"/>
            <a:ext cx="1914524" cy="357319"/>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8" name="TextBox 7">
            <a:extLst>
              <a:ext uri="{FF2B5EF4-FFF2-40B4-BE49-F238E27FC236}">
                <a16:creationId xmlns:a16="http://schemas.microsoft.com/office/drawing/2014/main" id="{393D66D1-B58A-4B98-A2F7-1860360CE885}"/>
              </a:ext>
            </a:extLst>
          </p:cNvPr>
          <p:cNvSpPr txBox="1"/>
          <p:nvPr/>
        </p:nvSpPr>
        <p:spPr>
          <a:xfrm>
            <a:off x="6124575" y="3642794"/>
            <a:ext cx="5857875" cy="2246769"/>
          </a:xfrm>
          <a:prstGeom prst="rect">
            <a:avLst/>
          </a:prstGeom>
          <a:noFill/>
        </p:spPr>
        <p:txBody>
          <a:bodyPr wrap="square" rtlCol="0">
            <a:spAutoFit/>
          </a:bodyPr>
          <a:lstStyle/>
          <a:p>
            <a:pPr marL="285750" indent="-285750">
              <a:buFontTx/>
              <a:buChar char="-"/>
            </a:pPr>
            <a:r>
              <a:rPr lang="en-US" sz="2800" b="1" i="1" dirty="0" err="1"/>
              <a:t>Thời</a:t>
            </a:r>
            <a:r>
              <a:rPr lang="en-US" sz="2800" b="1" i="1" dirty="0"/>
              <a:t> </a:t>
            </a:r>
            <a:r>
              <a:rPr lang="en-US" sz="2800" b="1" i="1" dirty="0" err="1"/>
              <a:t>gian</a:t>
            </a:r>
            <a:r>
              <a:rPr lang="en-US" sz="2800" b="1" i="1" dirty="0"/>
              <a:t>: </a:t>
            </a:r>
            <a:r>
              <a:rPr lang="en-US" sz="2800" dirty="0"/>
              <a:t>3 </a:t>
            </a:r>
            <a:r>
              <a:rPr lang="en-US" sz="2800" dirty="0" err="1"/>
              <a:t>phút</a:t>
            </a:r>
            <a:endParaRPr lang="en-US" sz="2800" dirty="0"/>
          </a:p>
          <a:p>
            <a:pPr marL="285750" indent="-285750">
              <a:buFontTx/>
              <a:buChar char="-"/>
            </a:pPr>
            <a:r>
              <a:rPr lang="en-US" sz="2800" b="1" dirty="0" err="1"/>
              <a:t>Nhiệm</a:t>
            </a:r>
            <a:r>
              <a:rPr lang="en-US" sz="2800" b="1" dirty="0"/>
              <a:t> </a:t>
            </a:r>
            <a:r>
              <a:rPr lang="en-US" sz="2800" b="1" dirty="0" err="1"/>
              <a:t>vụ</a:t>
            </a:r>
            <a:r>
              <a:rPr lang="en-US" sz="2800" b="1" dirty="0"/>
              <a:t>: </a:t>
            </a:r>
            <a:r>
              <a:rPr lang="en-US" sz="2800" dirty="0" err="1"/>
              <a:t>Thống</a:t>
            </a:r>
            <a:r>
              <a:rPr lang="en-US" sz="2800" dirty="0"/>
              <a:t> </a:t>
            </a:r>
            <a:r>
              <a:rPr lang="en-US" sz="2800" dirty="0" err="1"/>
              <a:t>nhất</a:t>
            </a:r>
            <a:r>
              <a:rPr lang="en-US" sz="2800" dirty="0"/>
              <a:t> </a:t>
            </a:r>
            <a:r>
              <a:rPr lang="en-US" sz="2800" dirty="0" err="1"/>
              <a:t>về</a:t>
            </a:r>
            <a:endParaRPr lang="en-US" sz="2800" dirty="0"/>
          </a:p>
          <a:p>
            <a:r>
              <a:rPr lang="en-US" sz="2800" dirty="0"/>
              <a:t>    + Hai </a:t>
            </a:r>
            <a:r>
              <a:rPr lang="en-US" sz="2800" dirty="0" err="1"/>
              <a:t>giai</a:t>
            </a:r>
            <a:r>
              <a:rPr lang="en-US" sz="2800" dirty="0"/>
              <a:t> </a:t>
            </a:r>
            <a:r>
              <a:rPr lang="en-US" sz="2800" dirty="0" err="1"/>
              <a:t>đoạn</a:t>
            </a:r>
            <a:r>
              <a:rPr lang="en-US" sz="2800" dirty="0"/>
              <a:t> </a:t>
            </a:r>
            <a:r>
              <a:rPr lang="en-US" sz="2800" dirty="0" err="1"/>
              <a:t>của</a:t>
            </a:r>
            <a:r>
              <a:rPr lang="en-US" sz="2800" dirty="0"/>
              <a:t> </a:t>
            </a:r>
            <a:r>
              <a:rPr lang="en-US" sz="2800" dirty="0" err="1"/>
              <a:t>quá</a:t>
            </a:r>
            <a:r>
              <a:rPr lang="en-US" sz="2800" dirty="0"/>
              <a:t> </a:t>
            </a:r>
            <a:r>
              <a:rPr lang="en-US" sz="2800" dirty="0" err="1"/>
              <a:t>trình</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a:t>
            </a:r>
          </a:p>
          <a:p>
            <a:r>
              <a:rPr lang="en-US" sz="2800" dirty="0"/>
              <a:t>    + </a:t>
            </a:r>
            <a:r>
              <a:rPr lang="en-US" sz="2800" dirty="0" err="1"/>
              <a:t>Kết</a:t>
            </a:r>
            <a:r>
              <a:rPr lang="en-US" sz="2800" dirty="0"/>
              <a:t> </a:t>
            </a:r>
            <a:r>
              <a:rPr lang="en-US" sz="2800" dirty="0" err="1"/>
              <a:t>quả</a:t>
            </a:r>
            <a:r>
              <a:rPr lang="en-US" sz="2800" dirty="0"/>
              <a:t> </a:t>
            </a:r>
            <a:r>
              <a:rPr lang="en-US" sz="2800" dirty="0" err="1"/>
              <a:t>sau</a:t>
            </a:r>
            <a:r>
              <a:rPr lang="en-US" sz="2800" dirty="0"/>
              <a:t> 1 </a:t>
            </a:r>
            <a:r>
              <a:rPr lang="en-US" sz="2800" dirty="0" err="1"/>
              <a:t>lần</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 </a:t>
            </a:r>
            <a:endParaRPr lang="en-SG" sz="2800" dirty="0"/>
          </a:p>
        </p:txBody>
      </p:sp>
    </p:spTree>
    <p:extLst>
      <p:ext uri="{BB962C8B-B14F-4D97-AF65-F5344CB8AC3E}">
        <p14:creationId xmlns:p14="http://schemas.microsoft.com/office/powerpoint/2010/main" val="1811468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AF5C37-E479-4FAF-BB57-832DA0F40060}"/>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pic>
        <p:nvPicPr>
          <p:cNvPr id="4" name="bài 3- phân chia tế bào">
            <a:hlinkClick r:id="" action="ppaction://media"/>
            <a:extLst>
              <a:ext uri="{FF2B5EF4-FFF2-40B4-BE49-F238E27FC236}">
                <a16:creationId xmlns:a16="http://schemas.microsoft.com/office/drawing/2014/main" id="{2EA69130-03A9-42D8-A8E9-EC574B908F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9741" y="1085292"/>
            <a:ext cx="8914884" cy="5010708"/>
          </a:xfrm>
          <a:prstGeom prst="rect">
            <a:avLst/>
          </a:prstGeom>
        </p:spPr>
      </p:pic>
    </p:spTree>
    <p:extLst>
      <p:ext uri="{BB962C8B-B14F-4D97-AF65-F5344CB8AC3E}">
        <p14:creationId xmlns:p14="http://schemas.microsoft.com/office/powerpoint/2010/main" val="215936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BB8468-9E5E-4B4A-B7CE-F6057D69024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6381" b="81905" l="0" r="100000">
                        <a14:foregroundMark x1="42500" y1="40952" x2="42400" y2="69714"/>
                        <a14:foregroundMark x1="54600" y1="37333" x2="54400" y2="73714"/>
                        <a14:foregroundMark x1="66100" y1="36381" x2="66800" y2="75619"/>
                        <a14:foregroundMark x1="77200" y1="32381" x2="77100" y2="51429"/>
                        <a14:foregroundMark x1="78300" y1="57524" x2="78800" y2="76571"/>
                        <a14:foregroundMark x1="89600" y1="26667" x2="89500" y2="47429"/>
                        <a14:foregroundMark x1="89900" y1="62857" x2="89700" y2="79810"/>
                        <a14:foregroundMark x1="32000" y1="42667" x2="32700" y2="67619"/>
                        <a14:foregroundMark x1="21200" y1="44381" x2="22700" y2="67238"/>
                        <a14:foregroundMark x1="10300" y1="46095" x2="10100" y2="64190"/>
                        <a14:backgroundMark x1="1000" y1="56381" x2="1000" y2="56381"/>
                        <a14:backgroundMark x1="98700" y1="57143" x2="98700" y2="57143"/>
                        <a14:backgroundMark x1="900" y1="54095" x2="14200" y2="16571"/>
                      </a14:backgroundRemoval>
                    </a14:imgEffect>
                  </a14:imgLayer>
                </a14:imgProps>
              </a:ext>
              <a:ext uri="{28A0092B-C50C-407E-A947-70E740481C1C}">
                <a14:useLocalDpi xmlns:a14="http://schemas.microsoft.com/office/drawing/2010/main" val="0"/>
              </a:ext>
            </a:extLst>
          </a:blip>
          <a:stretch>
            <a:fillRect/>
          </a:stretch>
        </p:blipFill>
        <p:spPr>
          <a:xfrm>
            <a:off x="695325" y="578422"/>
            <a:ext cx="10515600" cy="5701156"/>
          </a:xfrm>
          <a:prstGeom prst="rect">
            <a:avLst/>
          </a:prstGeom>
        </p:spPr>
      </p:pic>
      <p:sp>
        <p:nvSpPr>
          <p:cNvPr id="5" name="TextBox 4">
            <a:extLst>
              <a:ext uri="{FF2B5EF4-FFF2-40B4-BE49-F238E27FC236}">
                <a16:creationId xmlns:a16="http://schemas.microsoft.com/office/drawing/2014/main" id="{205C460B-4ABD-44A6-81AA-F7D25329D71A}"/>
              </a:ext>
            </a:extLst>
          </p:cNvPr>
          <p:cNvSpPr txBox="1"/>
          <p:nvPr/>
        </p:nvSpPr>
        <p:spPr>
          <a:xfrm>
            <a:off x="1152525" y="1023494"/>
            <a:ext cx="5543550" cy="584775"/>
          </a:xfrm>
          <a:prstGeom prst="rect">
            <a:avLst/>
          </a:prstGeom>
          <a:noFill/>
        </p:spPr>
        <p:txBody>
          <a:bodyPr wrap="square" rtlCol="0">
            <a:spAutoFit/>
          </a:bodyPr>
          <a:lstStyle/>
          <a:p>
            <a:r>
              <a:rPr lang="en-SG" sz="3200" dirty="0" err="1"/>
              <a:t>Phân</a:t>
            </a:r>
            <a:r>
              <a:rPr lang="en-SG" sz="3200" dirty="0"/>
              <a:t> chia </a:t>
            </a:r>
            <a:r>
              <a:rPr lang="en-SG" sz="3200" dirty="0" err="1"/>
              <a:t>tế</a:t>
            </a:r>
            <a:r>
              <a:rPr lang="en-SG" sz="3200" dirty="0"/>
              <a:t> </a:t>
            </a:r>
            <a:r>
              <a:rPr lang="en-SG" sz="3200" dirty="0" err="1"/>
              <a:t>bào</a:t>
            </a:r>
            <a:r>
              <a:rPr lang="en-SG" sz="3200" dirty="0"/>
              <a:t> </a:t>
            </a:r>
            <a:r>
              <a:rPr lang="en-SG" sz="3200" dirty="0" err="1"/>
              <a:t>động</a:t>
            </a:r>
            <a:r>
              <a:rPr lang="en-SG" sz="3200" dirty="0"/>
              <a:t> </a:t>
            </a:r>
            <a:r>
              <a:rPr lang="en-SG" sz="3200" dirty="0" err="1"/>
              <a:t>vật</a:t>
            </a:r>
            <a:endParaRPr lang="en-SG" sz="3200" dirty="0"/>
          </a:p>
        </p:txBody>
      </p:sp>
    </p:spTree>
    <p:extLst>
      <p:ext uri="{BB962C8B-B14F-4D97-AF65-F5344CB8AC3E}">
        <p14:creationId xmlns:p14="http://schemas.microsoft.com/office/powerpoint/2010/main" val="86974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A1EFB2-2FFE-491C-BBEE-3BBCBEEF33B6}"/>
              </a:ext>
            </a:extLst>
          </p:cNvPr>
          <p:cNvPicPr>
            <a:picLocks noGrp="1" noChangeAspect="1"/>
          </p:cNvPicPr>
          <p:nvPr>
            <p:ph/>
          </p:nvPr>
        </p:nvPicPr>
        <p:blipFill>
          <a:blip r:embed="rId2"/>
          <a:stretch>
            <a:fillRect/>
          </a:stretch>
        </p:blipFill>
        <p:spPr>
          <a:xfrm>
            <a:off x="471488" y="2207979"/>
            <a:ext cx="10774362" cy="2689692"/>
          </a:xfrm>
        </p:spPr>
      </p:pic>
      <p:sp>
        <p:nvSpPr>
          <p:cNvPr id="5" name="TextBox 4">
            <a:extLst>
              <a:ext uri="{FF2B5EF4-FFF2-40B4-BE49-F238E27FC236}">
                <a16:creationId xmlns:a16="http://schemas.microsoft.com/office/drawing/2014/main" id="{8EFB7799-C545-4723-B7B1-D45BD7B00FA2}"/>
              </a:ext>
            </a:extLst>
          </p:cNvPr>
          <p:cNvSpPr txBox="1"/>
          <p:nvPr/>
        </p:nvSpPr>
        <p:spPr>
          <a:xfrm>
            <a:off x="1586592" y="1007650"/>
            <a:ext cx="9348108" cy="1200329"/>
          </a:xfrm>
          <a:prstGeom prst="rect">
            <a:avLst/>
          </a:prstGeom>
          <a:solidFill>
            <a:srgbClr val="92D050"/>
          </a:solidFill>
        </p:spPr>
        <p:txBody>
          <a:bodyPr wrap="square" rtlCol="0">
            <a:spAutoFit/>
          </a:bodyPr>
          <a:lstStyle/>
          <a:p>
            <a:pPr algn="ctr"/>
            <a:r>
              <a:rPr lang="en-US" sz="3600" dirty="0" err="1"/>
              <a:t>Mối</a:t>
            </a:r>
            <a:r>
              <a:rPr lang="en-US" sz="3600" dirty="0"/>
              <a:t> </a:t>
            </a:r>
            <a:r>
              <a:rPr lang="en-US" sz="3600" dirty="0" err="1"/>
              <a:t>quan</a:t>
            </a:r>
            <a:r>
              <a:rPr lang="en-US" sz="3600" dirty="0"/>
              <a:t> </a:t>
            </a:r>
            <a:r>
              <a:rPr lang="en-US" sz="3600" dirty="0" err="1"/>
              <a:t>hệ</a:t>
            </a:r>
            <a:r>
              <a:rPr lang="en-US" sz="3600" dirty="0"/>
              <a:t> </a:t>
            </a:r>
            <a:r>
              <a:rPr lang="en-US" sz="3600" dirty="0" err="1"/>
              <a:t>giữa</a:t>
            </a:r>
            <a:r>
              <a:rPr lang="en-US" sz="3600" dirty="0"/>
              <a:t> </a:t>
            </a:r>
            <a:r>
              <a:rPr lang="en-US" sz="3600" dirty="0" err="1"/>
              <a:t>quá</a:t>
            </a:r>
            <a:r>
              <a:rPr lang="en-US" sz="3600" dirty="0"/>
              <a:t> </a:t>
            </a:r>
            <a:r>
              <a:rPr lang="en-US" sz="3600" dirty="0" err="1"/>
              <a:t>trình</a:t>
            </a:r>
            <a:r>
              <a:rPr lang="en-US" sz="3600" dirty="0"/>
              <a:t> </a:t>
            </a:r>
            <a:r>
              <a:rPr lang="en-US" sz="3600" dirty="0" err="1"/>
              <a:t>lớn</a:t>
            </a:r>
            <a:r>
              <a:rPr lang="en-US" sz="3600" dirty="0"/>
              <a:t> </a:t>
            </a:r>
            <a:r>
              <a:rPr lang="en-US" sz="3600" dirty="0" err="1"/>
              <a:t>lên</a:t>
            </a:r>
            <a:r>
              <a:rPr lang="en-US" sz="3600" dirty="0"/>
              <a:t> </a:t>
            </a:r>
            <a:r>
              <a:rPr lang="en-US" sz="3600" dirty="0" err="1"/>
              <a:t>và</a:t>
            </a:r>
            <a:r>
              <a:rPr lang="en-US" sz="3600" dirty="0"/>
              <a:t> </a:t>
            </a:r>
            <a:r>
              <a:rPr lang="en-US" sz="3600" dirty="0" err="1"/>
              <a:t>phân</a:t>
            </a:r>
            <a:r>
              <a:rPr lang="en-US" sz="3600" dirty="0"/>
              <a:t> chia </a:t>
            </a:r>
            <a:r>
              <a:rPr lang="en-US" sz="3600" dirty="0" err="1"/>
              <a:t>tế</a:t>
            </a:r>
            <a:r>
              <a:rPr lang="en-US" sz="3600" dirty="0"/>
              <a:t> </a:t>
            </a:r>
            <a:r>
              <a:rPr lang="en-US" sz="3600" dirty="0" err="1"/>
              <a:t>bào</a:t>
            </a:r>
            <a:r>
              <a:rPr lang="en-US" sz="3600" dirty="0"/>
              <a:t>.</a:t>
            </a:r>
            <a:endParaRPr lang="en-SG"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2AE49D-48E9-4DEE-AD38-21A6F5B00D0E}"/>
              </a:ext>
            </a:extLst>
          </p:cNvPr>
          <p:cNvSpPr>
            <a:spLocks noGrp="1"/>
          </p:cNvSpPr>
          <p:nvPr>
            <p:ph type="title"/>
          </p:nvPr>
        </p:nvSpPr>
        <p:spPr/>
        <p:txBody>
          <a:bodyPr/>
          <a:lstStyle/>
          <a:p>
            <a:endParaRPr lang="en-BZ"/>
          </a:p>
        </p:txBody>
      </p:sp>
      <p:pic>
        <p:nvPicPr>
          <p:cNvPr id="8" name="Best No Text Intro Template Free Download #108">
            <a:hlinkClick r:id="" action="ppaction://media"/>
            <a:extLst>
              <a:ext uri="{FF2B5EF4-FFF2-40B4-BE49-F238E27FC236}">
                <a16:creationId xmlns:a16="http://schemas.microsoft.com/office/drawing/2014/main" id="{9D7CABB5-C9F8-4E2E-9D5A-B29F25EC61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
        <p:nvSpPr>
          <p:cNvPr id="9" name="Hình chữ nhật 8">
            <a:extLst>
              <a:ext uri="{FF2B5EF4-FFF2-40B4-BE49-F238E27FC236}">
                <a16:creationId xmlns:a16="http://schemas.microsoft.com/office/drawing/2014/main" id="{144ABAD0-9032-45F7-89C7-EAB5CE1875EC}"/>
              </a:ext>
            </a:extLst>
          </p:cNvPr>
          <p:cNvSpPr/>
          <p:nvPr/>
        </p:nvSpPr>
        <p:spPr>
          <a:xfrm>
            <a:off x="1823495" y="2365047"/>
            <a:ext cx="821250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Calibri" panose="020F0502020204030204"/>
                <a:ea typeface="+mn-ea"/>
                <a:cs typeface="+mn-cs"/>
              </a:rPr>
              <a:t>ĐẤU TRƯỜNG 35</a:t>
            </a:r>
            <a:endParaRPr kumimoji="0" lang="vi-VN"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224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4" fill="hold"/>
                                        <p:tgtEl>
                                          <p:spTgt spid="8"/>
                                        </p:tgtEl>
                                      </p:cBhvr>
                                    </p:cmd>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9"/>
                                        </p:tgtEl>
                                      </p:cBhvr>
                                      <p:to x="80000" y="100000"/>
                                    </p:animScale>
                                    <p:anim by="(#ppt_w*0.10)" calcmode="lin" valueType="num">
                                      <p:cBhvr>
                                        <p:cTn id="9" dur="250" autoRev="1" fill="hold">
                                          <p:stCondLst>
                                            <p:cond delay="0"/>
                                          </p:stCondLst>
                                        </p:cTn>
                                        <p:tgtEl>
                                          <p:spTgt spid="9"/>
                                        </p:tgtEl>
                                        <p:attrNameLst>
                                          <p:attrName>ppt_x</p:attrName>
                                        </p:attrNameLst>
                                      </p:cBhvr>
                                    </p:anim>
                                    <p:anim by="(-#ppt_w*0.10)" calcmode="lin" valueType="num">
                                      <p:cBhvr>
                                        <p:cTn id="10" dur="250" autoRev="1" fill="hold">
                                          <p:stCondLst>
                                            <p:cond delay="0"/>
                                          </p:stCondLst>
                                        </p:cTn>
                                        <p:tgtEl>
                                          <p:spTgt spid="9"/>
                                        </p:tgtEl>
                                        <p:attrNameLst>
                                          <p:attrName>ppt_y</p:attrName>
                                        </p:attrNameLst>
                                      </p:cBhvr>
                                    </p:anim>
                                    <p:animRot by="-480000">
                                      <p:cBhvr>
                                        <p:cTn id="11" dur="2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TotalTime>
  <Words>1558</Words>
  <Application>Microsoft Office PowerPoint</Application>
  <PresentationFormat>Widescreen</PresentationFormat>
  <Paragraphs>316</Paragraphs>
  <Slides>20</Slides>
  <Notes>4</Notes>
  <HiddenSlides>0</HiddenSlides>
  <MMClips>21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A3.BoosterNextFYBlackRegular-Sa</vt:lpstr>
      <vt:lpstr>A3.NotoSans-San</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dc:creator>
  <cp:lastModifiedBy>TUYẾT NGUYỄN THỊ</cp:lastModifiedBy>
  <cp:revision>71</cp:revision>
  <dcterms:created xsi:type="dcterms:W3CDTF">2020-12-29T17:49:09Z</dcterms:created>
  <dcterms:modified xsi:type="dcterms:W3CDTF">2021-11-18T15:20:04Z</dcterms:modified>
</cp:coreProperties>
</file>