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3" r:id="rId5"/>
  </p:sldMasterIdLst>
  <p:notesMasterIdLst>
    <p:notesMasterId r:id="rId34"/>
  </p:notesMasterIdLst>
  <p:handoutMasterIdLst>
    <p:handoutMasterId r:id="rId35"/>
  </p:handoutMasterIdLst>
  <p:sldIdLst>
    <p:sldId id="583" r:id="rId6"/>
    <p:sldId id="600" r:id="rId7"/>
    <p:sldId id="604" r:id="rId8"/>
    <p:sldId id="605" r:id="rId9"/>
    <p:sldId id="606" r:id="rId10"/>
    <p:sldId id="607" r:id="rId11"/>
    <p:sldId id="608" r:id="rId12"/>
    <p:sldId id="609" r:id="rId13"/>
    <p:sldId id="312" r:id="rId14"/>
    <p:sldId id="313" r:id="rId15"/>
    <p:sldId id="300" r:id="rId16"/>
    <p:sldId id="301" r:id="rId17"/>
    <p:sldId id="611" r:id="rId18"/>
    <p:sldId id="610" r:id="rId19"/>
    <p:sldId id="612" r:id="rId20"/>
    <p:sldId id="304" r:id="rId21"/>
    <p:sldId id="303" r:id="rId22"/>
    <p:sldId id="613" r:id="rId23"/>
    <p:sldId id="614" r:id="rId24"/>
    <p:sldId id="299" r:id="rId25"/>
    <p:sldId id="615" r:id="rId26"/>
    <p:sldId id="305" r:id="rId27"/>
    <p:sldId id="306" r:id="rId28"/>
    <p:sldId id="308" r:id="rId29"/>
    <p:sldId id="276" r:id="rId30"/>
    <p:sldId id="279" r:id="rId31"/>
    <p:sldId id="293" r:id="rId32"/>
    <p:sldId id="29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54" autoAdjust="0"/>
  </p:normalViewPr>
  <p:slideViewPr>
    <p:cSldViewPr snapToGrid="0">
      <p:cViewPr>
        <p:scale>
          <a:sx n="55" d="100"/>
          <a:sy n="55" d="100"/>
        </p:scale>
        <p:origin x="1338" y="294"/>
      </p:cViewPr>
      <p:guideLst/>
    </p:cSldViewPr>
  </p:slideViewPr>
  <p:outlineViewPr>
    <p:cViewPr>
      <p:scale>
        <a:sx n="33" d="100"/>
        <a:sy n="33" d="100"/>
      </p:scale>
      <p:origin x="0" y="-1739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3341"/>
    </p:cViewPr>
  </p:sorterViewPr>
  <p:notesViewPr>
    <p:cSldViewPr snapToGrid="0">
      <p:cViewPr>
        <p:scale>
          <a:sx n="50" d="100"/>
          <a:sy n="50" d="100"/>
        </p:scale>
        <p:origin x="2640" y="3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216E3E-F834-4846-AEB3-8272203AA95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B82DE0-DCE0-4801-ACDF-2CADAAB944AF}" type="par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2018E2-7451-4007-8035-CBB5CE3FB8B2}" type="sibTrans" cxnId="{9B8A7134-2976-4DB1-BCC7-6262067D7C89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7" custScaleX="239875">
        <dgm:presLayoutVars>
          <dgm:chMax val="7"/>
          <dgm:chPref val="7"/>
        </dgm:presLayoutVars>
      </dgm:prSet>
      <dgm:spPr/>
    </dgm:pt>
    <dgm:pt modelId="{B3BE0C06-9F3D-437D-82AC-E251C5E12538}" type="pres">
      <dgm:prSet presAssocID="{1DE0925C-6212-4ECC-B682-37767416634F}" presName="Name56" presStyleLbl="parChTrans1D2" presStyleIdx="0" presStyleCnt="6"/>
      <dgm:spPr/>
    </dgm:pt>
    <dgm:pt modelId="{8BB32039-EC85-4320-B41A-C15ECE857C28}" type="pres">
      <dgm:prSet presAssocID="{C69CE9F9-A433-4AE0-9A01-27EB0CFF6F4D}" presName="text0" presStyleLbl="node1" presStyleIdx="1" presStyleCnt="7" custScaleX="187166" custScaleY="48840">
        <dgm:presLayoutVars>
          <dgm:bulletEnabled val="1"/>
        </dgm:presLayoutVars>
      </dgm:prSet>
      <dgm:spPr/>
    </dgm:pt>
    <dgm:pt modelId="{703D39E0-6543-4A02-A1F8-5D6F4275B70D}" type="pres">
      <dgm:prSet presAssocID="{43E3C0D1-3256-4DB9-990D-4A81E107C3C3}" presName="Name56" presStyleLbl="parChTrans1D2" presStyleIdx="1" presStyleCnt="6"/>
      <dgm:spPr/>
    </dgm:pt>
    <dgm:pt modelId="{25506306-9F3E-4F76-A306-BDA4EAF15A08}" type="pres">
      <dgm:prSet presAssocID="{28292478-D060-4C3C-947D-573F074855C4}" presName="text0" presStyleLbl="node1" presStyleIdx="2" presStyleCnt="7" custScaleX="158877" custScaleY="48315" custRadScaleRad="177897" custRadScaleInc="15993">
        <dgm:presLayoutVars>
          <dgm:bulletEnabled val="1"/>
        </dgm:presLayoutVars>
      </dgm:prSet>
      <dgm:spPr/>
    </dgm:pt>
    <dgm:pt modelId="{658D2293-E0F2-46A9-A5D9-47BF58C82228}" type="pres">
      <dgm:prSet presAssocID="{FE4749F7-3CC4-4E86-8400-8D6D196EF441}" presName="Name56" presStyleLbl="parChTrans1D2" presStyleIdx="2" presStyleCnt="6"/>
      <dgm:spPr/>
    </dgm:pt>
    <dgm:pt modelId="{797B4D69-786F-4CFA-A68F-4C7EDFE5D777}" type="pres">
      <dgm:prSet presAssocID="{C374C7F8-C49D-43F4-B72E-A9887B4D6E1A}" presName="text0" presStyleLbl="node1" presStyleIdx="3" presStyleCnt="7" custScaleX="169995" custScaleY="50424" custRadScaleRad="173379" custRadScaleInc="-29298">
        <dgm:presLayoutVars>
          <dgm:bulletEnabled val="1"/>
        </dgm:presLayoutVars>
      </dgm:prSet>
      <dgm:spPr/>
    </dgm:pt>
    <dgm:pt modelId="{E877A9B5-F6EC-492C-83A4-5313BD28D62D}" type="pres">
      <dgm:prSet presAssocID="{1C53D70E-997A-49B0-B90E-82874E2D4858}" presName="Name56" presStyleLbl="parChTrans1D2" presStyleIdx="3" presStyleCnt="6"/>
      <dgm:spPr/>
    </dgm:pt>
    <dgm:pt modelId="{F9DD7D39-75EE-4384-B791-7758F17A1F6D}" type="pres">
      <dgm:prSet presAssocID="{01647205-8BB4-4D70-9352-5BAEF48C9EBA}" presName="text0" presStyleLbl="node1" presStyleIdx="4" presStyleCnt="7" custScaleX="160074" custScaleY="46837">
        <dgm:presLayoutVars>
          <dgm:bulletEnabled val="1"/>
        </dgm:presLayoutVars>
      </dgm:prSet>
      <dgm:spPr/>
    </dgm:pt>
    <dgm:pt modelId="{D85B322F-3E64-4501-B851-DDD6E419F3C3}" type="pres">
      <dgm:prSet presAssocID="{EE669A7A-30CF-4213-8391-EE3217B59E53}" presName="Name56" presStyleLbl="parChTrans1D2" presStyleIdx="4" presStyleCnt="6"/>
      <dgm:spPr/>
    </dgm:pt>
    <dgm:pt modelId="{4029BA9C-26B0-4EB3-8848-B703CDA2C155}" type="pres">
      <dgm:prSet presAssocID="{1FD11080-DBB6-412F-84BB-E9A7BC53EB7F}" presName="text0" presStyleLbl="node1" presStyleIdx="5" presStyleCnt="7" custScaleX="174115" custScaleY="57405" custRadScaleRad="184469" custRadScaleInc="26600">
        <dgm:presLayoutVars>
          <dgm:bulletEnabled val="1"/>
        </dgm:presLayoutVars>
      </dgm:prSet>
      <dgm:spPr/>
    </dgm:pt>
    <dgm:pt modelId="{2501B18C-EE4A-407D-9B80-CF0978AC0E0A}" type="pres">
      <dgm:prSet presAssocID="{A3B82DE0-DCE0-4801-ACDF-2CADAAB944AF}" presName="Name56" presStyleLbl="parChTrans1D2" presStyleIdx="5" presStyleCnt="6"/>
      <dgm:spPr/>
    </dgm:pt>
    <dgm:pt modelId="{AB5AE61A-314B-447E-BDD6-68FCA5DDC533}" type="pres">
      <dgm:prSet presAssocID="{EC216E3E-F834-4846-AEB3-8272203AA954}" presName="text0" presStyleLbl="node1" presStyleIdx="6" presStyleCnt="7" custScaleX="175483" custScaleY="51246" custRadScaleRad="183292" custRadScaleInc="-27945">
        <dgm:presLayoutVars>
          <dgm:bulletEnabled val="1"/>
        </dgm:presLayoutVars>
      </dgm:prSet>
      <dgm:spPr/>
    </dgm:pt>
  </dgm:ptLst>
  <dgm:cxnLst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2D523D23-E686-4F9E-8583-41C36BFD5EEE}" type="presOf" srcId="{A3B82DE0-DCE0-4801-ACDF-2CADAAB944AF}" destId="{2501B18C-EE4A-407D-9B80-CF0978AC0E0A}" srcOrd="0" destOrd="0" presId="urn:microsoft.com/office/officeart/2008/layout/RadialCluster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9B8A7134-2976-4DB1-BCC7-6262067D7C89}" srcId="{9B1F0E8A-876A-4208-B83B-AD0D267BF383}" destId="{EC216E3E-F834-4846-AEB3-8272203AA954}" srcOrd="5" destOrd="0" parTransId="{A3B82DE0-DCE0-4801-ACDF-2CADAAB944AF}" sibTransId="{D62018E2-7451-4007-8035-CBB5CE3FB8B2}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1E8E634B-C633-46D9-8DFF-6773AB1E5A63}" type="presOf" srcId="{EC216E3E-F834-4846-AEB3-8272203AA954}" destId="{AB5AE61A-314B-447E-BDD6-68FCA5DDC533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  <dgm:cxn modelId="{8BFB95F5-8F1A-4CE4-BC04-908E82C55DBD}" type="presParOf" srcId="{5F0B9CDC-DCDB-4F21-BBFF-BB09642381EA}" destId="{2501B18C-EE4A-407D-9B80-CF0978AC0E0A}" srcOrd="11" destOrd="0" presId="urn:microsoft.com/office/officeart/2008/layout/RadialCluster"/>
    <dgm:cxn modelId="{4A909469-5BC3-46C6-9D36-860C404686D0}" type="presParOf" srcId="{5F0B9CDC-DCDB-4F21-BBFF-BB09642381EA}" destId="{AB5AE61A-314B-447E-BDD6-68FCA5DDC533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CC0D15-C544-4C87-9DCB-89405D9E7C5E}" type="doc">
      <dgm:prSet loTypeId="urn:microsoft.com/office/officeart/2008/layout/RadialCluster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9B1F0E8A-876A-4208-B83B-AD0D267BF383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r>
            <a:rPr lang="en-US" sz="2400" b="1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gm:t>
    </dgm:pt>
    <dgm:pt modelId="{33601B01-ABBF-4F0C-A8A6-A32F387E7470}" type="par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0AD31B-D25A-45FA-B911-2DCEF8292995}" type="sibTrans" cxnId="{4DCC7F59-10F3-496D-9D79-B114D0F4D59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9CE9F9-A433-4AE0-9A01-27EB0CFF6F4D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E0925C-6212-4ECC-B682-37767416634F}" type="par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3E1B9D-77D7-48C2-9DCC-0F3874375CD4}" type="sibTrans" cxnId="{C839AFF2-BF29-48D5-9C96-5119A8816A05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11080-DBB6-412F-84BB-E9A7BC53EB7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669A7A-30CF-4213-8391-EE3217B59E53}" type="par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D74763-5FC2-4C23-922F-1474F398C848}" type="sibTrans" cxnId="{2B732723-B9A7-4017-AA63-AE04CC40D1D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74C7F8-C49D-43F4-B72E-A9887B4D6E1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4749F7-3CC4-4E86-8400-8D6D196EF441}" type="par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768215-B1EF-4A67-BE7E-06D701965AD0}" type="sibTrans" cxnId="{3382930E-A3A3-4135-BCFC-5C6E8A5CE328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647205-8BB4-4D70-9352-5BAEF48C9EBA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1C53D70E-997A-49B0-B90E-82874E2D4858}" type="par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FAC043-1F26-450B-8981-61DAF31BBBD9}" type="sibTrans" cxnId="{9539E0E2-FD3A-437C-891F-7EA4327BADBA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292478-D060-4C3C-947D-573F074855C4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2C809-BDCA-4D32-BE3C-C8393E0DD382}" type="sib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E3C0D1-3256-4DB9-990D-4A81E107C3C3}" type="parTrans" cxnId="{87E06395-B2E7-4E62-92A6-79E6ADC3B972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FFC88E-343A-482E-B5F1-217A89E4ADE3}" type="pres">
      <dgm:prSet presAssocID="{A8CC0D15-C544-4C87-9DCB-89405D9E7C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5F0B9CDC-DCDB-4F21-BBFF-BB09642381EA}" type="pres">
      <dgm:prSet presAssocID="{9B1F0E8A-876A-4208-B83B-AD0D267BF383}" presName="singleCycle" presStyleCnt="0"/>
      <dgm:spPr/>
    </dgm:pt>
    <dgm:pt modelId="{A2E81E77-EE4A-4157-8DD3-7254C023DE98}" type="pres">
      <dgm:prSet presAssocID="{9B1F0E8A-876A-4208-B83B-AD0D267BF383}" presName="singleCenter" presStyleLbl="node1" presStyleIdx="0" presStyleCnt="6" custScaleX="176074" custScaleY="63080" custLinFactNeighborX="268" custLinFactNeighborY="-5277">
        <dgm:presLayoutVars>
          <dgm:chMax val="7"/>
          <dgm:chPref val="7"/>
        </dgm:presLayoutVars>
      </dgm:prSet>
      <dgm:spPr/>
    </dgm:pt>
    <dgm:pt modelId="{B3BE0C06-9F3D-437D-82AC-E251C5E12538}" type="pres">
      <dgm:prSet presAssocID="{1DE0925C-6212-4ECC-B682-37767416634F}" presName="Name56" presStyleLbl="parChTrans1D2" presStyleIdx="0" presStyleCnt="5"/>
      <dgm:spPr/>
    </dgm:pt>
    <dgm:pt modelId="{8BB32039-EC85-4320-B41A-C15ECE857C28}" type="pres">
      <dgm:prSet presAssocID="{C69CE9F9-A433-4AE0-9A01-27EB0CFF6F4D}" presName="text0" presStyleLbl="node1" presStyleIdx="1" presStyleCnt="6" custScaleX="187166" custScaleY="48840" custRadScaleRad="107020" custRadScaleInc="-3829">
        <dgm:presLayoutVars>
          <dgm:bulletEnabled val="1"/>
        </dgm:presLayoutVars>
      </dgm:prSet>
      <dgm:spPr/>
    </dgm:pt>
    <dgm:pt modelId="{703D39E0-6543-4A02-A1F8-5D6F4275B70D}" type="pres">
      <dgm:prSet presAssocID="{43E3C0D1-3256-4DB9-990D-4A81E107C3C3}" presName="Name56" presStyleLbl="parChTrans1D2" presStyleIdx="1" presStyleCnt="5"/>
      <dgm:spPr/>
    </dgm:pt>
    <dgm:pt modelId="{25506306-9F3E-4F76-A306-BDA4EAF15A08}" type="pres">
      <dgm:prSet presAssocID="{28292478-D060-4C3C-947D-573F074855C4}" presName="text0" presStyleLbl="node1" presStyleIdx="2" presStyleCnt="6" custScaleX="234109" custScaleY="48315" custRadScaleRad="161788" custRadScaleInc="-20705">
        <dgm:presLayoutVars>
          <dgm:bulletEnabled val="1"/>
        </dgm:presLayoutVars>
      </dgm:prSet>
      <dgm:spPr/>
    </dgm:pt>
    <dgm:pt modelId="{658D2293-E0F2-46A9-A5D9-47BF58C82228}" type="pres">
      <dgm:prSet presAssocID="{FE4749F7-3CC4-4E86-8400-8D6D196EF441}" presName="Name56" presStyleLbl="parChTrans1D2" presStyleIdx="2" presStyleCnt="5"/>
      <dgm:spPr/>
    </dgm:pt>
    <dgm:pt modelId="{797B4D69-786F-4CFA-A68F-4C7EDFE5D777}" type="pres">
      <dgm:prSet presAssocID="{C374C7F8-C49D-43F4-B72E-A9887B4D6E1A}" presName="text0" presStyleLbl="node1" presStyleIdx="3" presStyleCnt="6" custScaleX="169995" custScaleY="50424" custRadScaleRad="152499" custRadScaleInc="-89912">
        <dgm:presLayoutVars>
          <dgm:bulletEnabled val="1"/>
        </dgm:presLayoutVars>
      </dgm:prSet>
      <dgm:spPr/>
    </dgm:pt>
    <dgm:pt modelId="{E877A9B5-F6EC-492C-83A4-5313BD28D62D}" type="pres">
      <dgm:prSet presAssocID="{1C53D70E-997A-49B0-B90E-82874E2D4858}" presName="Name56" presStyleLbl="parChTrans1D2" presStyleIdx="3" presStyleCnt="5"/>
      <dgm:spPr/>
    </dgm:pt>
    <dgm:pt modelId="{F9DD7D39-75EE-4384-B791-7758F17A1F6D}" type="pres">
      <dgm:prSet presAssocID="{01647205-8BB4-4D70-9352-5BAEF48C9EBA}" presName="text0" presStyleLbl="node1" presStyleIdx="4" presStyleCnt="6" custScaleX="160074" custScaleY="46837" custRadScaleRad="137145" custRadScaleInc="79143">
        <dgm:presLayoutVars>
          <dgm:bulletEnabled val="1"/>
        </dgm:presLayoutVars>
      </dgm:prSet>
      <dgm:spPr/>
    </dgm:pt>
    <dgm:pt modelId="{D85B322F-3E64-4501-B851-DDD6E419F3C3}" type="pres">
      <dgm:prSet presAssocID="{EE669A7A-30CF-4213-8391-EE3217B59E53}" presName="Name56" presStyleLbl="parChTrans1D2" presStyleIdx="4" presStyleCnt="5"/>
      <dgm:spPr/>
    </dgm:pt>
    <dgm:pt modelId="{4029BA9C-26B0-4EB3-8848-B703CDA2C155}" type="pres">
      <dgm:prSet presAssocID="{1FD11080-DBB6-412F-84BB-E9A7BC53EB7F}" presName="text0" presStyleLbl="node1" presStyleIdx="5" presStyleCnt="6" custScaleX="174115" custScaleY="47376" custRadScaleRad="151938" custRadScaleInc="22990">
        <dgm:presLayoutVars>
          <dgm:bulletEnabled val="1"/>
        </dgm:presLayoutVars>
      </dgm:prSet>
      <dgm:spPr/>
    </dgm:pt>
  </dgm:ptLst>
  <dgm:cxnLst>
    <dgm:cxn modelId="{3382930E-A3A3-4135-BCFC-5C6E8A5CE328}" srcId="{9B1F0E8A-876A-4208-B83B-AD0D267BF383}" destId="{C374C7F8-C49D-43F4-B72E-A9887B4D6E1A}" srcOrd="2" destOrd="0" parTransId="{FE4749F7-3CC4-4E86-8400-8D6D196EF441}" sibTransId="{8E768215-B1EF-4A67-BE7E-06D701965AD0}"/>
    <dgm:cxn modelId="{2B732723-B9A7-4017-AA63-AE04CC40D1D8}" srcId="{9B1F0E8A-876A-4208-B83B-AD0D267BF383}" destId="{1FD11080-DBB6-412F-84BB-E9A7BC53EB7F}" srcOrd="4" destOrd="0" parTransId="{EE669A7A-30CF-4213-8391-EE3217B59E53}" sibTransId="{ACD74763-5FC2-4C23-922F-1474F398C848}"/>
    <dgm:cxn modelId="{C661152C-C521-45C4-8BF1-5638E4D90573}" type="presOf" srcId="{EE669A7A-30CF-4213-8391-EE3217B59E53}" destId="{D85B322F-3E64-4501-B851-DDD6E419F3C3}" srcOrd="0" destOrd="0" presId="urn:microsoft.com/office/officeart/2008/layout/RadialCluster"/>
    <dgm:cxn modelId="{D4946E2D-BCB3-4D32-88FA-D1467474DFAF}" type="presOf" srcId="{9B1F0E8A-876A-4208-B83B-AD0D267BF383}" destId="{A2E81E77-EE4A-4157-8DD3-7254C023DE98}" srcOrd="0" destOrd="0" presId="urn:microsoft.com/office/officeart/2008/layout/RadialCluster"/>
    <dgm:cxn modelId="{F9DCC12E-CCF9-465D-947D-6734749CE14D}" type="presOf" srcId="{01647205-8BB4-4D70-9352-5BAEF48C9EBA}" destId="{F9DD7D39-75EE-4384-B791-7758F17A1F6D}" srcOrd="0" destOrd="0" presId="urn:microsoft.com/office/officeart/2008/layout/RadialCluster"/>
    <dgm:cxn modelId="{11E2863E-C0A7-4865-8C51-ECEF328500ED}" type="presOf" srcId="{1C53D70E-997A-49B0-B90E-82874E2D4858}" destId="{E877A9B5-F6EC-492C-83A4-5313BD28D62D}" srcOrd="0" destOrd="0" presId="urn:microsoft.com/office/officeart/2008/layout/RadialCluster"/>
    <dgm:cxn modelId="{4DCC7F59-10F3-496D-9D79-B114D0F4D596}" srcId="{A8CC0D15-C544-4C87-9DCB-89405D9E7C5E}" destId="{9B1F0E8A-876A-4208-B83B-AD0D267BF383}" srcOrd="0" destOrd="0" parTransId="{33601B01-ABBF-4F0C-A8A6-A32F387E7470}" sibTransId="{C60AD31B-D25A-45FA-B911-2DCEF8292995}"/>
    <dgm:cxn modelId="{04682A88-2121-4EE8-B001-C0D3DC72E8FD}" type="presOf" srcId="{A8CC0D15-C544-4C87-9DCB-89405D9E7C5E}" destId="{FAFFC88E-343A-482E-B5F1-217A89E4ADE3}" srcOrd="0" destOrd="0" presId="urn:microsoft.com/office/officeart/2008/layout/RadialCluster"/>
    <dgm:cxn modelId="{A26BAC89-307C-4CD8-A685-A12C5327BE5F}" type="presOf" srcId="{28292478-D060-4C3C-947D-573F074855C4}" destId="{25506306-9F3E-4F76-A306-BDA4EAF15A08}" srcOrd="0" destOrd="0" presId="urn:microsoft.com/office/officeart/2008/layout/RadialCluster"/>
    <dgm:cxn modelId="{9B650092-C506-437F-B072-95A9CCF15B4B}" type="presOf" srcId="{C69CE9F9-A433-4AE0-9A01-27EB0CFF6F4D}" destId="{8BB32039-EC85-4320-B41A-C15ECE857C28}" srcOrd="0" destOrd="0" presId="urn:microsoft.com/office/officeart/2008/layout/RadialCluster"/>
    <dgm:cxn modelId="{87E06395-B2E7-4E62-92A6-79E6ADC3B972}" srcId="{9B1F0E8A-876A-4208-B83B-AD0D267BF383}" destId="{28292478-D060-4C3C-947D-573F074855C4}" srcOrd="1" destOrd="0" parTransId="{43E3C0D1-3256-4DB9-990D-4A81E107C3C3}" sibTransId="{01E2C809-BDCA-4D32-BE3C-C8393E0DD382}"/>
    <dgm:cxn modelId="{E62315A2-1DDE-44F7-8C3C-826A0C35D40A}" type="presOf" srcId="{43E3C0D1-3256-4DB9-990D-4A81E107C3C3}" destId="{703D39E0-6543-4A02-A1F8-5D6F4275B70D}" srcOrd="0" destOrd="0" presId="urn:microsoft.com/office/officeart/2008/layout/RadialCluster"/>
    <dgm:cxn modelId="{260E60AC-295C-413E-8D64-5DB0F58627D4}" type="presOf" srcId="{1DE0925C-6212-4ECC-B682-37767416634F}" destId="{B3BE0C06-9F3D-437D-82AC-E251C5E12538}" srcOrd="0" destOrd="0" presId="urn:microsoft.com/office/officeart/2008/layout/RadialCluster"/>
    <dgm:cxn modelId="{28724BAE-C102-4BAA-AA83-47E17459C843}" type="presOf" srcId="{1FD11080-DBB6-412F-84BB-E9A7BC53EB7F}" destId="{4029BA9C-26B0-4EB3-8848-B703CDA2C155}" srcOrd="0" destOrd="0" presId="urn:microsoft.com/office/officeart/2008/layout/RadialCluster"/>
    <dgm:cxn modelId="{E7AB06CD-34C6-4F12-B33C-203A144462A9}" type="presOf" srcId="{C374C7F8-C49D-43F4-B72E-A9887B4D6E1A}" destId="{797B4D69-786F-4CFA-A68F-4C7EDFE5D777}" srcOrd="0" destOrd="0" presId="urn:microsoft.com/office/officeart/2008/layout/RadialCluster"/>
    <dgm:cxn modelId="{9539E0E2-FD3A-437C-891F-7EA4327BADBA}" srcId="{9B1F0E8A-876A-4208-B83B-AD0D267BF383}" destId="{01647205-8BB4-4D70-9352-5BAEF48C9EBA}" srcOrd="3" destOrd="0" parTransId="{1C53D70E-997A-49B0-B90E-82874E2D4858}" sibTransId="{4CFAC043-1F26-450B-8981-61DAF31BBBD9}"/>
    <dgm:cxn modelId="{C839AFF2-BF29-48D5-9C96-5119A8816A05}" srcId="{9B1F0E8A-876A-4208-B83B-AD0D267BF383}" destId="{C69CE9F9-A433-4AE0-9A01-27EB0CFF6F4D}" srcOrd="0" destOrd="0" parTransId="{1DE0925C-6212-4ECC-B682-37767416634F}" sibTransId="{5E3E1B9D-77D7-48C2-9DCC-0F3874375CD4}"/>
    <dgm:cxn modelId="{85FC57FB-AEB5-4C3F-BB6B-2A9244CC56F8}" type="presOf" srcId="{FE4749F7-3CC4-4E86-8400-8D6D196EF441}" destId="{658D2293-E0F2-46A9-A5D9-47BF58C82228}" srcOrd="0" destOrd="0" presId="urn:microsoft.com/office/officeart/2008/layout/RadialCluster"/>
    <dgm:cxn modelId="{EA98C24C-3D1F-4B22-A1B1-4BC96BC225E2}" type="presParOf" srcId="{FAFFC88E-343A-482E-B5F1-217A89E4ADE3}" destId="{5F0B9CDC-DCDB-4F21-BBFF-BB09642381EA}" srcOrd="0" destOrd="0" presId="urn:microsoft.com/office/officeart/2008/layout/RadialCluster"/>
    <dgm:cxn modelId="{48F0C053-147A-4152-8061-F8DE853A94AD}" type="presParOf" srcId="{5F0B9CDC-DCDB-4F21-BBFF-BB09642381EA}" destId="{A2E81E77-EE4A-4157-8DD3-7254C023DE98}" srcOrd="0" destOrd="0" presId="urn:microsoft.com/office/officeart/2008/layout/RadialCluster"/>
    <dgm:cxn modelId="{3E94F04C-8DA2-4CB5-92CE-ECF9D5B9AE0C}" type="presParOf" srcId="{5F0B9CDC-DCDB-4F21-BBFF-BB09642381EA}" destId="{B3BE0C06-9F3D-437D-82AC-E251C5E12538}" srcOrd="1" destOrd="0" presId="urn:microsoft.com/office/officeart/2008/layout/RadialCluster"/>
    <dgm:cxn modelId="{37F69F66-5E75-4002-841E-C89E4B0E640D}" type="presParOf" srcId="{5F0B9CDC-DCDB-4F21-BBFF-BB09642381EA}" destId="{8BB32039-EC85-4320-B41A-C15ECE857C28}" srcOrd="2" destOrd="0" presId="urn:microsoft.com/office/officeart/2008/layout/RadialCluster"/>
    <dgm:cxn modelId="{DE29D3CC-A695-4703-A430-F804EC03952D}" type="presParOf" srcId="{5F0B9CDC-DCDB-4F21-BBFF-BB09642381EA}" destId="{703D39E0-6543-4A02-A1F8-5D6F4275B70D}" srcOrd="3" destOrd="0" presId="urn:microsoft.com/office/officeart/2008/layout/RadialCluster"/>
    <dgm:cxn modelId="{AB7F8EEF-B8E3-4CC5-9FBD-9F24F72465E1}" type="presParOf" srcId="{5F0B9CDC-DCDB-4F21-BBFF-BB09642381EA}" destId="{25506306-9F3E-4F76-A306-BDA4EAF15A08}" srcOrd="4" destOrd="0" presId="urn:microsoft.com/office/officeart/2008/layout/RadialCluster"/>
    <dgm:cxn modelId="{67A8C313-7DE7-40DA-8921-AFDEC74AF3CB}" type="presParOf" srcId="{5F0B9CDC-DCDB-4F21-BBFF-BB09642381EA}" destId="{658D2293-E0F2-46A9-A5D9-47BF58C82228}" srcOrd="5" destOrd="0" presId="urn:microsoft.com/office/officeart/2008/layout/RadialCluster"/>
    <dgm:cxn modelId="{5505FF8C-22FD-4F3C-8FD6-CCB3D7F07317}" type="presParOf" srcId="{5F0B9CDC-DCDB-4F21-BBFF-BB09642381EA}" destId="{797B4D69-786F-4CFA-A68F-4C7EDFE5D777}" srcOrd="6" destOrd="0" presId="urn:microsoft.com/office/officeart/2008/layout/RadialCluster"/>
    <dgm:cxn modelId="{CA060513-D97D-48D4-B4B3-5A6C778F3139}" type="presParOf" srcId="{5F0B9CDC-DCDB-4F21-BBFF-BB09642381EA}" destId="{E877A9B5-F6EC-492C-83A4-5313BD28D62D}" srcOrd="7" destOrd="0" presId="urn:microsoft.com/office/officeart/2008/layout/RadialCluster"/>
    <dgm:cxn modelId="{B8A2611A-C1ED-48BA-9646-394ED13799C3}" type="presParOf" srcId="{5F0B9CDC-DCDB-4F21-BBFF-BB09642381EA}" destId="{F9DD7D39-75EE-4384-B791-7758F17A1F6D}" srcOrd="8" destOrd="0" presId="urn:microsoft.com/office/officeart/2008/layout/RadialCluster"/>
    <dgm:cxn modelId="{D2BA59FC-1903-445B-8AD9-673D51013505}" type="presParOf" srcId="{5F0B9CDC-DCDB-4F21-BBFF-BB09642381EA}" destId="{D85B322F-3E64-4501-B851-DDD6E419F3C3}" srcOrd="9" destOrd="0" presId="urn:microsoft.com/office/officeart/2008/layout/RadialCluster"/>
    <dgm:cxn modelId="{59C62EB2-B858-4963-8EA9-658A5E6BD9D0}" type="presParOf" srcId="{5F0B9CDC-DCDB-4F21-BBFF-BB09642381EA}" destId="{4029BA9C-26B0-4EB3-8848-B703CDA2C155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6CF379-4CF9-447D-BD75-B473D604D139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</dgm:pt>
    <dgm:pt modelId="{10D9009B-6F4D-4C2F-827C-7D502244679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6F36188-41C3-495A-A56B-3F79A00FADAA}" type="par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C24B56-2390-49BA-9375-921287B513F0}" type="sibTrans" cxnId="{EF07B276-F4CB-42A2-A5D3-39E08EDE60E7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D85E682-5028-4246-85AA-2D21AF93D3CF}">
      <dgm:prSet phldrT="[Text]" custT="1"/>
      <dgm:spPr/>
      <dgm:t>
        <a:bodyPr/>
        <a:lstStyle/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A750CF-3382-4850-9F0F-D194CE73221F}" type="par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A2DD77-FCE5-4ACD-B438-3EA53145EB42}" type="sibTrans" cxnId="{808F63B3-EB5C-4C7F-85F1-400BBA74CC16}">
      <dgm:prSet/>
      <dgm:spPr/>
      <dgm:t>
        <a:bodyPr/>
        <a:lstStyle/>
        <a:p>
          <a:endParaRPr lang="en-US" sz="2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BC6922E-E5FE-446D-865B-BFC3D483C0C3}" type="pres">
      <dgm:prSet presAssocID="{276CF379-4CF9-447D-BD75-B473D604D139}" presName="linear" presStyleCnt="0">
        <dgm:presLayoutVars>
          <dgm:animLvl val="lvl"/>
          <dgm:resizeHandles val="exact"/>
        </dgm:presLayoutVars>
      </dgm:prSet>
      <dgm:spPr/>
    </dgm:pt>
    <dgm:pt modelId="{9C70C85C-4D7C-45CA-9CDD-C40A2587101B}" type="pres">
      <dgm:prSet presAssocID="{10D9009B-6F4D-4C2F-827C-7D502244679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9B9161EF-D083-4D8E-826E-347ED84839D8}" type="pres">
      <dgm:prSet presAssocID="{8AC24B56-2390-49BA-9375-921287B513F0}" presName="spacer" presStyleCnt="0"/>
      <dgm:spPr/>
    </dgm:pt>
    <dgm:pt modelId="{4D8385B0-33EA-4B29-AE63-3D8FF37CC08B}" type="pres">
      <dgm:prSet presAssocID="{AD85E682-5028-4246-85AA-2D21AF93D3CF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E20B509-EB8B-4E65-9111-C508DB8C3983}" type="presOf" srcId="{276CF379-4CF9-447D-BD75-B473D604D139}" destId="{6BC6922E-E5FE-446D-865B-BFC3D483C0C3}" srcOrd="0" destOrd="0" presId="urn:microsoft.com/office/officeart/2005/8/layout/vList2"/>
    <dgm:cxn modelId="{EF07B276-F4CB-42A2-A5D3-39E08EDE60E7}" srcId="{276CF379-4CF9-447D-BD75-B473D604D139}" destId="{10D9009B-6F4D-4C2F-827C-7D502244679F}" srcOrd="0" destOrd="0" parTransId="{C6F36188-41C3-495A-A56B-3F79A00FADAA}" sibTransId="{8AC24B56-2390-49BA-9375-921287B513F0}"/>
    <dgm:cxn modelId="{44234D9A-1FDC-4CF7-B7ED-8FE539622016}" type="presOf" srcId="{10D9009B-6F4D-4C2F-827C-7D502244679F}" destId="{9C70C85C-4D7C-45CA-9CDD-C40A2587101B}" srcOrd="0" destOrd="0" presId="urn:microsoft.com/office/officeart/2005/8/layout/vList2"/>
    <dgm:cxn modelId="{CB07C5AF-A7CC-4D1B-9A22-35E02A7F2B3B}" type="presOf" srcId="{AD85E682-5028-4246-85AA-2D21AF93D3CF}" destId="{4D8385B0-33EA-4B29-AE63-3D8FF37CC08B}" srcOrd="0" destOrd="0" presId="urn:microsoft.com/office/officeart/2005/8/layout/vList2"/>
    <dgm:cxn modelId="{808F63B3-EB5C-4C7F-85F1-400BBA74CC16}" srcId="{276CF379-4CF9-447D-BD75-B473D604D139}" destId="{AD85E682-5028-4246-85AA-2D21AF93D3CF}" srcOrd="1" destOrd="0" parTransId="{48A750CF-3382-4850-9F0F-D194CE73221F}" sibTransId="{B7A2DD77-FCE5-4ACD-B438-3EA53145EB42}"/>
    <dgm:cxn modelId="{B1A1EE25-A357-4295-85F1-5F65DC2DAB7F}" type="presParOf" srcId="{6BC6922E-E5FE-446D-865B-BFC3D483C0C3}" destId="{9C70C85C-4D7C-45CA-9CDD-C40A2587101B}" srcOrd="0" destOrd="0" presId="urn:microsoft.com/office/officeart/2005/8/layout/vList2"/>
    <dgm:cxn modelId="{1C33176C-267A-4FC4-B601-97E1C91FDC96}" type="presParOf" srcId="{6BC6922E-E5FE-446D-865B-BFC3D483C0C3}" destId="{9B9161EF-D083-4D8E-826E-347ED84839D8}" srcOrd="1" destOrd="0" presId="urn:microsoft.com/office/officeart/2005/8/layout/vList2"/>
    <dgm:cxn modelId="{2FB2FCB6-EF4C-4683-8498-8FACE7D8EFCA}" type="presParOf" srcId="{6BC6922E-E5FE-446D-865B-BFC3D483C0C3}" destId="{4D8385B0-33EA-4B29-AE63-3D8FF37CC08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599717" y="1845408"/>
          <a:ext cx="3783411" cy="1577243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KHÔNG XƯƠNG SỐNG</a:t>
          </a:r>
        </a:p>
      </dsp:txBody>
      <dsp:txXfrm>
        <a:off x="2676712" y="1922403"/>
        <a:ext cx="3629421" cy="1423253"/>
      </dsp:txXfrm>
    </dsp:sp>
    <dsp:sp modelId="{B3BE0C06-9F3D-437D-82AC-E251C5E12538}">
      <dsp:nvSpPr>
        <dsp:cNvPr id="0" name=""/>
        <dsp:cNvSpPr/>
      </dsp:nvSpPr>
      <dsp:spPr>
        <a:xfrm rot="16200000">
          <a:off x="3964808" y="1318793"/>
          <a:ext cx="105322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53229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502482" y="276060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Ruột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khoang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7677" y="301255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087874">
          <a:off x="6106053" y="1572012"/>
          <a:ext cx="12841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2841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7032038" y="788047"/>
          <a:ext cx="1678937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dẹp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962" y="812971"/>
        <a:ext cx="1629089" cy="460722"/>
      </dsp:txXfrm>
    </dsp:sp>
    <dsp:sp modelId="{658D2293-E0F2-46A9-A5D9-47BF58C82228}">
      <dsp:nvSpPr>
        <dsp:cNvPr id="0" name=""/>
        <dsp:cNvSpPr/>
      </dsp:nvSpPr>
      <dsp:spPr>
        <a:xfrm rot="1272636">
          <a:off x="6353483" y="3526505"/>
          <a:ext cx="8752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52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987373" y="3684833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tròn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3385" y="3710845"/>
        <a:ext cx="1744403" cy="480833"/>
      </dsp:txXfrm>
    </dsp:sp>
    <dsp:sp modelId="{E877A9B5-F6EC-492C-83A4-5313BD28D62D}">
      <dsp:nvSpPr>
        <dsp:cNvPr id="0" name=""/>
        <dsp:cNvSpPr/>
      </dsp:nvSpPr>
      <dsp:spPr>
        <a:xfrm rot="5400000">
          <a:off x="3959516" y="3954558"/>
          <a:ext cx="106381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3813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3645629" y="4486464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Giun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đốt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669791" y="4510626"/>
        <a:ext cx="1643262" cy="446627"/>
      </dsp:txXfrm>
    </dsp:sp>
    <dsp:sp modelId="{D85B322F-3E64-4501-B851-DDD6E419F3C3}">
      <dsp:nvSpPr>
        <dsp:cNvPr id="0" name=""/>
        <dsp:cNvSpPr/>
      </dsp:nvSpPr>
      <dsp:spPr>
        <a:xfrm rot="9472224">
          <a:off x="1628718" y="3593193"/>
          <a:ext cx="10081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8131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0" y="3783076"/>
          <a:ext cx="1839965" cy="6066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mềm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9613" y="3812689"/>
        <a:ext cx="1780739" cy="547402"/>
      </dsp:txXfrm>
    </dsp:sp>
    <dsp:sp modelId="{2501B18C-EE4A-407D-9B80-CF0978AC0E0A}">
      <dsp:nvSpPr>
        <dsp:cNvPr id="0" name=""/>
        <dsp:cNvSpPr/>
      </dsp:nvSpPr>
      <dsp:spPr>
        <a:xfrm rot="12101632">
          <a:off x="1570038" y="1684167"/>
          <a:ext cx="10674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67482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AE61A-314B-447E-BDD6-68FCA5DDC533}">
      <dsp:nvSpPr>
        <dsp:cNvPr id="0" name=""/>
        <dsp:cNvSpPr/>
      </dsp:nvSpPr>
      <dsp:spPr>
        <a:xfrm>
          <a:off x="0" y="945328"/>
          <a:ext cx="1854421" cy="54154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Chân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khớp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6436" y="971764"/>
        <a:ext cx="1801549" cy="4886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E81E77-EE4A-4157-8DD3-7254C023DE98}">
      <dsp:nvSpPr>
        <dsp:cNvPr id="0" name=""/>
        <dsp:cNvSpPr/>
      </dsp:nvSpPr>
      <dsp:spPr>
        <a:xfrm>
          <a:off x="2941703" y="2104906"/>
          <a:ext cx="2777115" cy="994924"/>
        </a:xfrm>
        <a:prstGeom prst="roundRect">
          <a:avLst/>
        </a:prstGeom>
        <a:solidFill>
          <a:srgbClr val="FFFF00"/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ĐỘNG VẬT CÓ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Arial" panose="020B0604020202020204" pitchFamily="34" charset="0"/>
              <a:cs typeface="Arial" panose="020B0604020202020204" pitchFamily="34" charset="0"/>
            </a:rPr>
            <a:t>XƯƠNG SỐNG</a:t>
          </a:r>
        </a:p>
      </dsp:txBody>
      <dsp:txXfrm>
        <a:off x="2990271" y="2153474"/>
        <a:ext cx="2679979" cy="897788"/>
      </dsp:txXfrm>
    </dsp:sp>
    <dsp:sp modelId="{B3BE0C06-9F3D-437D-82AC-E251C5E12538}">
      <dsp:nvSpPr>
        <dsp:cNvPr id="0" name=""/>
        <dsp:cNvSpPr/>
      </dsp:nvSpPr>
      <dsp:spPr>
        <a:xfrm rot="16089155">
          <a:off x="3604955" y="1418155"/>
          <a:ext cx="13742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7421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B32039-EC85-4320-B41A-C15ECE857C28}">
      <dsp:nvSpPr>
        <dsp:cNvPr id="0" name=""/>
        <dsp:cNvSpPr/>
      </dsp:nvSpPr>
      <dsp:spPr>
        <a:xfrm>
          <a:off x="3272648" y="215285"/>
          <a:ext cx="1977882" cy="51611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Cá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97843" y="240480"/>
        <a:ext cx="1927492" cy="465728"/>
      </dsp:txXfrm>
    </dsp:sp>
    <dsp:sp modelId="{703D39E0-6543-4A02-A1F8-5D6F4275B70D}">
      <dsp:nvSpPr>
        <dsp:cNvPr id="0" name=""/>
        <dsp:cNvSpPr/>
      </dsp:nvSpPr>
      <dsp:spPr>
        <a:xfrm rot="20276454">
          <a:off x="5504336" y="1830223"/>
          <a:ext cx="14627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2780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506306-9F3E-4F76-A306-BDA4EAF15A08}">
      <dsp:nvSpPr>
        <dsp:cNvPr id="0" name=""/>
        <dsp:cNvSpPr/>
      </dsp:nvSpPr>
      <dsp:spPr>
        <a:xfrm>
          <a:off x="6306581" y="1044970"/>
          <a:ext cx="2473953" cy="51057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Lưỡng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cư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331505" y="1069894"/>
        <a:ext cx="2424105" cy="460722"/>
      </dsp:txXfrm>
    </dsp:sp>
    <dsp:sp modelId="{658D2293-E0F2-46A9-A5D9-47BF58C82228}">
      <dsp:nvSpPr>
        <dsp:cNvPr id="0" name=""/>
        <dsp:cNvSpPr/>
      </dsp:nvSpPr>
      <dsp:spPr>
        <a:xfrm rot="1518303">
          <a:off x="5302690" y="3454948"/>
          <a:ext cx="166160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6160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7B4D69-786F-4CFA-A68F-4C7EDFE5D777}">
      <dsp:nvSpPr>
        <dsp:cNvPr id="0" name=""/>
        <dsp:cNvSpPr/>
      </dsp:nvSpPr>
      <dsp:spPr>
        <a:xfrm>
          <a:off x="6549867" y="3810064"/>
          <a:ext cx="1796427" cy="5328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Bò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sát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575879" y="3836076"/>
        <a:ext cx="1744403" cy="480833"/>
      </dsp:txXfrm>
    </dsp:sp>
    <dsp:sp modelId="{E877A9B5-F6EC-492C-83A4-5313BD28D62D}">
      <dsp:nvSpPr>
        <dsp:cNvPr id="0" name=""/>
        <dsp:cNvSpPr/>
      </dsp:nvSpPr>
      <dsp:spPr>
        <a:xfrm rot="9045071">
          <a:off x="1924376" y="3495816"/>
          <a:ext cx="16208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20884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DD7D39-75EE-4384-B791-7758F17A1F6D}">
      <dsp:nvSpPr>
        <dsp:cNvPr id="0" name=""/>
        <dsp:cNvSpPr/>
      </dsp:nvSpPr>
      <dsp:spPr>
        <a:xfrm>
          <a:off x="739988" y="3891801"/>
          <a:ext cx="1691586" cy="49495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Chim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sp:txBody>
      <dsp:txXfrm>
        <a:off x="764150" y="3915963"/>
        <a:ext cx="1643262" cy="446627"/>
      </dsp:txXfrm>
    </dsp:sp>
    <dsp:sp modelId="{D85B322F-3E64-4501-B851-DDD6E419F3C3}">
      <dsp:nvSpPr>
        <dsp:cNvPr id="0" name=""/>
        <dsp:cNvSpPr/>
      </dsp:nvSpPr>
      <dsp:spPr>
        <a:xfrm rot="12151192">
          <a:off x="1864210" y="1852806"/>
          <a:ext cx="13164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16437" y="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29BA9C-26B0-4EB3-8848-B703CDA2C155}">
      <dsp:nvSpPr>
        <dsp:cNvPr id="0" name=""/>
        <dsp:cNvSpPr/>
      </dsp:nvSpPr>
      <dsp:spPr>
        <a:xfrm>
          <a:off x="390676" y="1100059"/>
          <a:ext cx="1839965" cy="50064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Lớp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Thú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5116" y="1124499"/>
        <a:ext cx="1791085" cy="4517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70C85C-4D7C-45CA-9CDD-C40A2587101B}">
      <dsp:nvSpPr>
        <dsp:cNvPr id="0" name=""/>
        <dsp:cNvSpPr/>
      </dsp:nvSpPr>
      <dsp:spPr>
        <a:xfrm>
          <a:off x="0" y="42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1+ 2: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43505"/>
        <a:ext cx="7382453" cy="726370"/>
      </dsp:txXfrm>
    </dsp:sp>
    <dsp:sp modelId="{4D8385B0-33EA-4B29-AE63-3D8FF37CC08B}">
      <dsp:nvSpPr>
        <dsp:cNvPr id="0" name=""/>
        <dsp:cNvSpPr/>
      </dsp:nvSpPr>
      <dsp:spPr>
        <a:xfrm>
          <a:off x="0" y="933010"/>
          <a:ext cx="7461043" cy="8049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3 + 4: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hiểu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vật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có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xương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sống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295" y="972305"/>
        <a:ext cx="7382453" cy="726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US" smtClean="0"/>
              <a:t>18/2/2022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F815A-5A10-42A8-9FEC-3938D2D9BA48}" type="datetimeFigureOut">
              <a:rPr lang="en-US" noProof="0" smtClean="0"/>
              <a:t>18/2/2022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49DAF-093F-4482-AA38-346E9A2DEE9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6813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431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h-ZA" dirty="0"/>
              <a:t>https://wordwall.net/resource/28800682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78381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18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33972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49DAF-093F-4482-AA38-346E9A2DE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709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h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649DAF-093F-4482-AA38-346E9A2DEE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814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08C668-3377-4AEC-8906-7535CA30A8B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81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49DAF-093F-4482-AA38-346E9A2DEE94}" type="slidenum">
              <a:rPr lang="en-US" noProof="0" smtClean="0"/>
              <a:t>26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4309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AAF5B5B-E896-400A-9E43-EAF605A0AC8B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A2F5A3D-36C4-4B97-A62C-2AEA3B6FC1CF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474E17-6556-4551-AD1B-351EE2DA98E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860E6D1-2C9F-477C-AE22-BFF5ADE85C60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5EC6C60-C605-4022-9718-ED56F34D6448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47BB28-400F-4C54-ADDA-0055CEB6593B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86F148-99E1-4ED6-B4DA-151A6DB27D67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A0565DA-6430-4984-ACB6-E7FACACC71AF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DE18DFF-F9E6-4839-817B-4DD871CEAE6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0038A3A-7324-4606-9C92-00C9AB1759F4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C0291BA-50C5-406F-B24E-14C9CAF652D7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52EBA81-38BC-4DF6-93C3-4A1A02FD2789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AF80622-5597-45AD-92C3-2C4C3797720A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833793E-EB91-43B4-8444-36ADD2A48E55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5472000" cy="3600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1584000"/>
            <a:ext cx="5472000" cy="4608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337FD81-6DFD-43B7-A7D9-59E45ECDF3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17B7460-0559-435A-9C2F-1B12BC6CE18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EA7B8348-A00A-4AAE-B1F6-92451557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00000" y="1581663"/>
            <a:ext cx="5472000" cy="460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4521CFCD-C079-4019-942D-035558CAF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8002" y="1151785"/>
            <a:ext cx="5483998" cy="354868"/>
          </a:xfrm>
        </p:spPr>
        <p:txBody>
          <a:bodyPr vert="horz" lIns="0" tIns="0" rIns="0" bIns="0" rtlCol="0" anchor="t">
            <a:noAutofit/>
          </a:bodyPr>
          <a:lstStyle>
            <a:lvl1pPr marL="0" indent="0">
              <a:buNone/>
              <a:defRPr lang="en-US" sz="2400" b="1"/>
            </a:lvl1pPr>
          </a:lstStyle>
          <a:p>
            <a:pPr marL="266700" lvl="0" indent="-266700"/>
            <a:r>
              <a:rPr lang="en-US" noProof="0"/>
              <a:t>Click to edit Master text styles</a:t>
            </a:r>
          </a:p>
        </p:txBody>
      </p:sp>
      <p:cxnSp>
        <p:nvCxnSpPr>
          <p:cNvPr id="28" name="Straight Connector 27" descr="Center divider line">
            <a:extLst>
              <a:ext uri="{FF2B5EF4-FFF2-40B4-BE49-F238E27FC236}">
                <a16:creationId xmlns:a16="http://schemas.microsoft.com/office/drawing/2014/main" id="{AEACA101-2521-41AA-8F51-FF0BF783E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438720"/>
            <a:ext cx="0" cy="2525166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09862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 Bo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396" y="2463936"/>
            <a:ext cx="3726003" cy="3314545"/>
          </a:xfrm>
          <a:prstGeom prst="rightArrowCallout">
            <a:avLst>
              <a:gd name="adj1" fmla="val 50000"/>
              <a:gd name="adj2" fmla="val 25000"/>
              <a:gd name="adj3" fmla="val 15421"/>
              <a:gd name="adj4" fmla="val 80487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13985" y="2463801"/>
            <a:ext cx="3726469" cy="3314200"/>
          </a:xfrm>
          <a:prstGeom prst="rightArrowCallout">
            <a:avLst>
              <a:gd name="adj1" fmla="val 50000"/>
              <a:gd name="adj2" fmla="val 25000"/>
              <a:gd name="adj3" fmla="val 16186"/>
              <a:gd name="adj4" fmla="val 80493"/>
            </a:avLst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83985" y="2463801"/>
            <a:ext cx="2963619" cy="3314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80000" tIns="180000" rIns="18000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E9D1B9-1C3A-4397-B3B4-9A921D64159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B4F049D-3C57-44BB-ACE2-1363AF36D9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4236" y="1647240"/>
            <a:ext cx="2975578" cy="648000"/>
          </a:xfrm>
          <a:ln>
            <a:solidFill>
              <a:schemeClr val="accent1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Section 1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9B793F-A64B-475C-96F3-FB40100E01E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08336" y="1647040"/>
            <a:ext cx="2975578" cy="648000"/>
          </a:xfrm>
          <a:ln>
            <a:solidFill>
              <a:schemeClr val="accent2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2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EF53567-5287-43FB-B07E-A12F3AEEDB9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483986" y="1647240"/>
            <a:ext cx="2975578" cy="648000"/>
          </a:xfrm>
          <a:ln>
            <a:solidFill>
              <a:schemeClr val="accent3"/>
            </a:solidFill>
          </a:ln>
        </p:spPr>
        <p:txBody>
          <a:bodyPr tIns="108000" anchor="t"/>
          <a:lstStyle>
            <a:lvl1pPr marL="0" indent="0" algn="ctr">
              <a:buNone/>
              <a:defRPr>
                <a:latin typeface="+mj-lt"/>
              </a:defRPr>
            </a:lvl1pPr>
          </a:lstStyle>
          <a:p>
            <a:pPr lvl="0"/>
            <a:r>
              <a:rPr lang="en-US" noProof="0"/>
              <a:t>Section 3 Title</a:t>
            </a:r>
          </a:p>
        </p:txBody>
      </p:sp>
    </p:spTree>
    <p:extLst>
      <p:ext uri="{BB962C8B-B14F-4D97-AF65-F5344CB8AC3E}">
        <p14:creationId xmlns:p14="http://schemas.microsoft.com/office/powerpoint/2010/main" val="3755733506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158F80-0C1A-4B9E-9335-A5A0015187F7}"/>
              </a:ext>
            </a:extLst>
          </p:cNvPr>
          <p:cNvCxnSpPr/>
          <p:nvPr userDrawn="1"/>
        </p:nvCxnSpPr>
        <p:spPr>
          <a:xfrm>
            <a:off x="431800" y="3866682"/>
            <a:ext cx="11339513" cy="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23DA611-B88C-4D7E-82A4-5E4CA9DC2EA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129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80A0FA4-75CD-4A61-AA79-9C3C5F97ED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17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EBB89A53-1B07-4560-B98E-03BECDB832C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381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22D34AD8-D83D-4409-A418-C00840A085A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583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3EAA6A46-63F3-49A5-8E0B-758176E4429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4785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BB051A6E-4868-4F3F-93DB-AD07020E934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077108" y="3973125"/>
            <a:ext cx="415608" cy="201776"/>
          </a:xfr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Year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61519886-189E-4C69-AEED-FD9BDD3E567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1986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0F084DDF-04EE-46A9-9F77-D5FD94D1B543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188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3DE8AB-BF74-4CC9-AD19-8BBBF44867A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390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2ECC5C24-2CE5-491E-89DC-F9C5AE98B06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7995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ADB0F187-5781-4076-B761-264B1C683A63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591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B2E776B2-D388-4243-80AE-BD8AF47C8AA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0793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79F3A104-EDC0-4A25-9585-3F9F8C1022C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196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23DA3E7C-9F0E-4A57-B6EA-C01C72788E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398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A8ABC110-DC97-4A71-9A16-67581EAC9895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599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1058125-332B-41A7-BCD5-72CAE3F9F97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6801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E32DE8FD-6391-4094-BAEC-CC0836CC67E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0029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5C53C0F3-9308-422B-BC6E-1ACA5029027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2046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06DFFA03-9EA6-4F70-9519-AB1361BAF7CE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4063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9CD8693-3557-4241-BB88-518160D989C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6080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884DF69-4936-4F90-BFB8-ED04A228DA22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28097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00804F61-8052-4AD8-8370-ED72B261BC2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4148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313F370F-A9EC-477E-BED7-BF4E8752742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0114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9E687ADD-FE6C-441E-991F-E71EA0572C32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2131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E0252B4-80AE-40E9-BA32-6EDAAC62521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6165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8A807DF0-23B6-4B83-B3F6-8D0BE9A851F6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88182" y="3597398"/>
            <a:ext cx="377825" cy="201776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noProof="0"/>
              <a:t>MM</a:t>
            </a:r>
          </a:p>
        </p:txBody>
      </p:sp>
      <p:sp>
        <p:nvSpPr>
          <p:cNvPr id="49" name="Text Placeholder 3">
            <a:extLst>
              <a:ext uri="{FF2B5EF4-FFF2-40B4-BE49-F238E27FC236}">
                <a16:creationId xmlns:a16="http://schemas.microsoft.com/office/drawing/2014/main" id="{F3591345-36C8-481A-AD5B-5F69B03D171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5360988" y="2190750"/>
            <a:ext cx="1793875" cy="561975"/>
          </a:xfrm>
          <a:noFill/>
          <a:ln>
            <a:noFill/>
          </a:ln>
        </p:spPr>
        <p:txBody>
          <a:bodyPr tIns="36000" anchor="t"/>
          <a:lstStyle>
            <a:lvl1pPr marL="0" indent="0" algn="ctr">
              <a:buNone/>
              <a:defRPr sz="16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Item Title</a:t>
            </a:r>
          </a:p>
        </p:txBody>
      </p:sp>
      <p:sp>
        <p:nvSpPr>
          <p:cNvPr id="50" name="Text Placeholder 36">
            <a:extLst>
              <a:ext uri="{FF2B5EF4-FFF2-40B4-BE49-F238E27FC236}">
                <a16:creationId xmlns:a16="http://schemas.microsoft.com/office/drawing/2014/main" id="{954C0732-1924-4A1B-9272-95C51D0B36F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5395728" y="2531196"/>
            <a:ext cx="1724394" cy="185808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noProof="0"/>
              <a:t>Month, Year</a:t>
            </a:r>
          </a:p>
        </p:txBody>
      </p:sp>
    </p:spTree>
    <p:extLst>
      <p:ext uri="{BB962C8B-B14F-4D97-AF65-F5344CB8AC3E}">
        <p14:creationId xmlns:p14="http://schemas.microsoft.com/office/powerpoint/2010/main" val="9067071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3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3945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55887" y="3995705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07829" y="3991240"/>
            <a:ext cx="1964171" cy="216000"/>
          </a:xfrm>
        </p:spPr>
        <p:txBody>
          <a:bodyPr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3945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55887" y="3424428"/>
            <a:ext cx="1964171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07830" y="3424428"/>
            <a:ext cx="1964170" cy="504000"/>
          </a:xfrm>
        </p:spPr>
        <p:txBody>
          <a:bodyPr/>
          <a:lstStyle>
            <a:lvl1pPr marL="0" indent="0" algn="l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Name</a:t>
            </a:r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31800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283742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135683" y="2808242"/>
            <a:ext cx="1505966" cy="15059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DD16A0-27CF-480C-8ADD-7BB99E0031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7CA876-2153-4136-850D-EE098BDC242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03945" y="4311393"/>
            <a:ext cx="1964172" cy="11303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9B21C2-C689-49C2-B45F-14C5C53A58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55887" y="4311393"/>
            <a:ext cx="1963737" cy="1130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33D8E11-F7FD-4AD9-BEC6-78C6500F81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07829" y="4311393"/>
            <a:ext cx="1981200" cy="11382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Short Bio</a:t>
            </a:r>
          </a:p>
        </p:txBody>
      </p:sp>
    </p:spTree>
    <p:extLst>
      <p:ext uri="{BB962C8B-B14F-4D97-AF65-F5344CB8AC3E}">
        <p14:creationId xmlns:p14="http://schemas.microsoft.com/office/powerpoint/2010/main" val="362411993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6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0113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48426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6739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65052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3F7825-EB73-4976-9D8D-BAD8C8FCEA8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1800" y="3926334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972951-9088-4993-8DED-9DA3B6B08C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40113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424FDD-507C-4199-BFC6-8BC01D8992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48426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3DAFB20-1343-4578-8AA0-0378B674F1B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6739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1E9EA3-8BD6-4531-812C-663C75428B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65052" y="3926335"/>
            <a:ext cx="1800000" cy="504000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A4566DA-C848-4A27-BBC8-722932FFD7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1800" y="4505325"/>
            <a:ext cx="1800000" cy="900000"/>
          </a:xfrm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089E01F-0C47-4C6A-A9A8-A1A7E470F31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17088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806A4855-25AA-40D4-B1A4-A271486B6C9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262540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31E10A24-B676-4117-9507-B4B0EB406F0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533714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6549D851-9848-44AC-937A-9B1EF867E595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442027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7" name="Picture Placeholder 22">
            <a:extLst>
              <a:ext uri="{FF2B5EF4-FFF2-40B4-BE49-F238E27FC236}">
                <a16:creationId xmlns:a16="http://schemas.microsoft.com/office/drawing/2014/main" id="{B765F5D3-7CB7-4E55-8217-E9EEA9F2945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8350340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8CB2CA38-4C7F-4D6B-9B34-606F1A007A1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258651" y="2160704"/>
            <a:ext cx="1229425" cy="1229425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A42CA-D117-4AF7-9FEC-03EB2BBB756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973363" y="3925888"/>
            <a:ext cx="1800000" cy="504825"/>
          </a:xfrm>
        </p:spPr>
        <p:txBody>
          <a:bodyPr/>
          <a:lstStyle>
            <a:lvl1pPr marL="0" indent="0" algn="ctr">
              <a:buNone/>
              <a:defRPr b="1">
                <a:latin typeface="+mj-lt"/>
              </a:defRPr>
            </a:lvl1pPr>
            <a:lvl2pPr marL="266700" indent="0" algn="ctr">
              <a:buNone/>
              <a:defRPr/>
            </a:lvl2pPr>
            <a:lvl3pPr marL="542925" indent="0" algn="ctr">
              <a:buNone/>
              <a:defRPr/>
            </a:lvl3pPr>
            <a:lvl4pPr marL="809625" indent="0" algn="ctr">
              <a:buNone/>
              <a:defRPr/>
            </a:lvl4pPr>
            <a:lvl5pPr marL="1076325" indent="0" algn="ctr">
              <a:buNone/>
              <a:defRPr/>
            </a:lvl5pPr>
          </a:lstStyle>
          <a:p>
            <a:pPr lvl="0"/>
            <a:r>
              <a:rPr lang="en-US" noProof="0"/>
              <a:t>Full Name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F9CEF5A-8DCE-4156-9138-C113C0D3A79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973363" y="4505325"/>
            <a:ext cx="1800000" cy="90011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0351056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7BBBFC2-32EB-4335-9980-A7CF236703B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31800" y="1080000"/>
            <a:ext cx="11339513" cy="276561"/>
          </a:xfrm>
        </p:spPr>
        <p:txBody>
          <a:bodyPr/>
          <a:lstStyle>
            <a:lvl1pPr marL="0" indent="0">
              <a:buNone/>
              <a:defRPr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noProof="0"/>
              <a:t>Sub Header</a:t>
            </a:r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B29137C9-7B18-454C-AB56-2B4631DFE59D}"/>
              </a:ext>
            </a:extLst>
          </p:cNvPr>
          <p:cNvSpPr/>
          <p:nvPr userDrawn="1"/>
        </p:nvSpPr>
        <p:spPr>
          <a:xfrm rot="14199158">
            <a:off x="10161654" y="-236402"/>
            <a:ext cx="1957093" cy="1399810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57093" h="1399810">
                <a:moveTo>
                  <a:pt x="0" y="318772"/>
                </a:moveTo>
                <a:lnTo>
                  <a:pt x="858544" y="36067"/>
                </a:lnTo>
                <a:lnTo>
                  <a:pt x="1957093" y="0"/>
                </a:lnTo>
                <a:lnTo>
                  <a:pt x="1012700" y="1399810"/>
                </a:lnTo>
                <a:lnTo>
                  <a:pt x="172487" y="1221089"/>
                </a:lnTo>
                <a:lnTo>
                  <a:pt x="0" y="3187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6973557">
            <a:off x="9799840" y="198216"/>
            <a:ext cx="748251" cy="780669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5483574">
            <a:off x="9854193" y="80859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AACAC53-33A6-4BBC-8C68-0C56D0B39F57}"/>
              </a:ext>
            </a:extLst>
          </p:cNvPr>
          <p:cNvSpPr/>
          <p:nvPr userDrawn="1"/>
        </p:nvSpPr>
        <p:spPr>
          <a:xfrm rot="14235708">
            <a:off x="11753205" y="112024"/>
            <a:ext cx="332291" cy="247882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1392370 w 3571215"/>
              <a:gd name="connsiteY3" fmla="*/ 2792094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890087"/>
              <a:gd name="connsiteX1" fmla="*/ 2472666 w 3571215"/>
              <a:gd name="connsiteY1" fmla="*/ 36067 h 2890087"/>
              <a:gd name="connsiteX2" fmla="*/ 3571215 w 3571215"/>
              <a:gd name="connsiteY2" fmla="*/ 0 h 2890087"/>
              <a:gd name="connsiteX3" fmla="*/ 2626822 w 3571215"/>
              <a:gd name="connsiteY3" fmla="*/ 1399810 h 2890087"/>
              <a:gd name="connsiteX4" fmla="*/ 393183 w 3571215"/>
              <a:gd name="connsiteY4" fmla="*/ 2890087 h 2890087"/>
              <a:gd name="connsiteX5" fmla="*/ 0 w 3571215"/>
              <a:gd name="connsiteY5" fmla="*/ 2176150 h 2890087"/>
              <a:gd name="connsiteX0" fmla="*/ 0 w 3571215"/>
              <a:gd name="connsiteY0" fmla="*/ 2176150 h 2176150"/>
              <a:gd name="connsiteX1" fmla="*/ 2472666 w 3571215"/>
              <a:gd name="connsiteY1" fmla="*/ 36067 h 2176150"/>
              <a:gd name="connsiteX2" fmla="*/ 3571215 w 3571215"/>
              <a:gd name="connsiteY2" fmla="*/ 0 h 2176150"/>
              <a:gd name="connsiteX3" fmla="*/ 2626822 w 3571215"/>
              <a:gd name="connsiteY3" fmla="*/ 1399810 h 2176150"/>
              <a:gd name="connsiteX4" fmla="*/ 2309686 w 3571215"/>
              <a:gd name="connsiteY4" fmla="*/ 820126 h 2176150"/>
              <a:gd name="connsiteX5" fmla="*/ 0 w 3571215"/>
              <a:gd name="connsiteY5" fmla="*/ 2176150 h 217615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695564 w 1957093"/>
              <a:gd name="connsiteY4" fmla="*/ 820126 h 1399810"/>
              <a:gd name="connsiteX5" fmla="*/ 0 w 1957093"/>
              <a:gd name="connsiteY5" fmla="*/ 318772 h 1399810"/>
              <a:gd name="connsiteX0" fmla="*/ 0 w 1957093"/>
              <a:gd name="connsiteY0" fmla="*/ 318772 h 1399810"/>
              <a:gd name="connsiteX1" fmla="*/ 858544 w 1957093"/>
              <a:gd name="connsiteY1" fmla="*/ 36067 h 1399810"/>
              <a:gd name="connsiteX2" fmla="*/ 1957093 w 1957093"/>
              <a:gd name="connsiteY2" fmla="*/ 0 h 1399810"/>
              <a:gd name="connsiteX3" fmla="*/ 1012700 w 1957093"/>
              <a:gd name="connsiteY3" fmla="*/ 1399810 h 1399810"/>
              <a:gd name="connsiteX4" fmla="*/ 172487 w 1957093"/>
              <a:gd name="connsiteY4" fmla="*/ 1221089 h 1399810"/>
              <a:gd name="connsiteX5" fmla="*/ 0 w 1957093"/>
              <a:gd name="connsiteY5" fmla="*/ 318772 h 1399810"/>
              <a:gd name="connsiteX0" fmla="*/ 0 w 1449157"/>
              <a:gd name="connsiteY0" fmla="*/ 282705 h 1363743"/>
              <a:gd name="connsiteX1" fmla="*/ 858544 w 1449157"/>
              <a:gd name="connsiteY1" fmla="*/ 0 h 1363743"/>
              <a:gd name="connsiteX2" fmla="*/ 1449157 w 1449157"/>
              <a:gd name="connsiteY2" fmla="*/ 715834 h 1363743"/>
              <a:gd name="connsiteX3" fmla="*/ 1012700 w 1449157"/>
              <a:gd name="connsiteY3" fmla="*/ 1363743 h 1363743"/>
              <a:gd name="connsiteX4" fmla="*/ 172487 w 1449157"/>
              <a:gd name="connsiteY4" fmla="*/ 1185022 h 1363743"/>
              <a:gd name="connsiteX5" fmla="*/ 0 w 1449157"/>
              <a:gd name="connsiteY5" fmla="*/ 282705 h 1363743"/>
              <a:gd name="connsiteX0" fmla="*/ 0 w 1449157"/>
              <a:gd name="connsiteY0" fmla="*/ 0 h 1081038"/>
              <a:gd name="connsiteX1" fmla="*/ 1449157 w 1449157"/>
              <a:gd name="connsiteY1" fmla="*/ 433129 h 1081038"/>
              <a:gd name="connsiteX2" fmla="*/ 1012700 w 1449157"/>
              <a:gd name="connsiteY2" fmla="*/ 1081038 h 1081038"/>
              <a:gd name="connsiteX3" fmla="*/ 172487 w 1449157"/>
              <a:gd name="connsiteY3" fmla="*/ 902317 h 1081038"/>
              <a:gd name="connsiteX4" fmla="*/ 0 w 1449157"/>
              <a:gd name="connsiteY4" fmla="*/ 0 h 1081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9157" h="1081038">
                <a:moveTo>
                  <a:pt x="0" y="0"/>
                </a:moveTo>
                <a:lnTo>
                  <a:pt x="1449157" y="433129"/>
                </a:lnTo>
                <a:lnTo>
                  <a:pt x="1012700" y="1081038"/>
                </a:lnTo>
                <a:lnTo>
                  <a:pt x="172487" y="9023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86A7C4-9F1E-4F96-8AD9-5B75BEE364BE}"/>
              </a:ext>
            </a:extLst>
          </p:cNvPr>
          <p:cNvSpPr/>
          <p:nvPr userDrawn="1"/>
        </p:nvSpPr>
        <p:spPr>
          <a:xfrm rot="13336516">
            <a:off x="10313236" y="1084299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63BFE72-A1DE-4CFE-9B52-553C99D52699}"/>
              </a:ext>
            </a:extLst>
          </p:cNvPr>
          <p:cNvSpPr/>
          <p:nvPr userDrawn="1"/>
        </p:nvSpPr>
        <p:spPr>
          <a:xfrm rot="5738060">
            <a:off x="9844293" y="1032301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9C266CD9-D77B-4B4D-8673-531E2784C610}"/>
              </a:ext>
            </a:extLst>
          </p:cNvPr>
          <p:cNvSpPr/>
          <p:nvPr userDrawn="1"/>
        </p:nvSpPr>
        <p:spPr>
          <a:xfrm rot="8291645">
            <a:off x="10081798" y="798094"/>
            <a:ext cx="371360" cy="273702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9896587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033504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5" y="86714"/>
            <a:ext cx="12018572" cy="6684572"/>
          </a:xfrm>
          <a:solidFill>
            <a:schemeClr val="bg1">
              <a:lumMod val="85000"/>
            </a:schemeClr>
          </a:solidFill>
        </p:spPr>
        <p:txBody>
          <a:bodyPr lIns="360000" tIns="360000"/>
          <a:lstStyle>
            <a:lvl1pPr marL="0" indent="0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4607" y="2237328"/>
            <a:ext cx="7202786" cy="1449788"/>
          </a:xfrm>
          <a:solidFill>
            <a:schemeClr val="tx1">
              <a:alpha val="80000"/>
            </a:schemeClr>
          </a:solidFill>
        </p:spPr>
        <p:txBody>
          <a:bodyPr lIns="288000" rIns="2160000" bIns="144000" anchor="b" anchorCtr="0"/>
          <a:lstStyle>
            <a:lvl1pPr algn="r">
              <a:defRPr sz="66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4607" y="3684672"/>
            <a:ext cx="5282503" cy="1604172"/>
          </a:xfrm>
          <a:solidFill>
            <a:schemeClr val="tx1">
              <a:alpha val="90000"/>
            </a:schemeClr>
          </a:solidFill>
        </p:spPr>
        <p:txBody>
          <a:bodyPr lIns="216000" tIns="144000" rIns="576000"/>
          <a:lstStyle>
            <a:lvl1pPr marL="0" indent="0" algn="r">
              <a:buNone/>
              <a:defRPr sz="21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88AEDF-1396-4322-8818-9D1C7976FCDF}"/>
              </a:ext>
            </a:extLst>
          </p:cNvPr>
          <p:cNvCxnSpPr>
            <a:cxnSpLocks/>
          </p:cNvCxnSpPr>
          <p:nvPr userDrawn="1"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C122267-81F5-4D7C-8854-830FD491A4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142258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Contact Number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1624B9A-AB57-40B6-89A6-D34ED60BBF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67000" y="4448040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Email or Social Media Handle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1EA5FFD-797F-43FF-B13A-5DA8C820EE2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065008" y="2587752"/>
            <a:ext cx="1344168" cy="70408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Logo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7436EF9B-F86C-114A-BB87-C439E5F129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67000" y="4753821"/>
            <a:ext cx="4508500" cy="277342"/>
          </a:xfrm>
        </p:spPr>
        <p:txBody>
          <a:bodyPr anchor="ctr"/>
          <a:lstStyle>
            <a:lvl1pPr marL="0" indent="0" algn="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266700" indent="0" algn="r">
              <a:buNone/>
              <a:defRPr>
                <a:solidFill>
                  <a:schemeClr val="bg1"/>
                </a:solidFill>
              </a:defRPr>
            </a:lvl2pPr>
            <a:lvl3pPr marL="542925" indent="0" algn="r">
              <a:buNone/>
              <a:defRPr>
                <a:solidFill>
                  <a:schemeClr val="bg1"/>
                </a:solidFill>
              </a:defRPr>
            </a:lvl3pPr>
            <a:lvl4pPr marL="809625" indent="0" algn="r">
              <a:buNone/>
              <a:defRPr>
                <a:solidFill>
                  <a:schemeClr val="bg1"/>
                </a:solidFill>
              </a:defRPr>
            </a:lvl4pPr>
            <a:lvl5pPr marL="1076325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Website Address</a:t>
            </a:r>
          </a:p>
        </p:txBody>
      </p:sp>
    </p:spTree>
    <p:extLst>
      <p:ext uri="{BB962C8B-B14F-4D97-AF65-F5344CB8AC3E}">
        <p14:creationId xmlns:p14="http://schemas.microsoft.com/office/powerpoint/2010/main" val="347595060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1768422"/>
            <a:ext cx="6840000" cy="2387600"/>
          </a:xfrm>
          <a:solidFill>
            <a:schemeClr val="tx1">
              <a:alpha val="80000"/>
            </a:schemeClr>
          </a:solidFill>
        </p:spPr>
        <p:txBody>
          <a:bodyPr lIns="432000" rIns="432000" bIns="144000" anchor="b"/>
          <a:lstStyle>
            <a:lvl1pPr algn="l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</a:t>
            </a:r>
            <a:br>
              <a:rPr lang="en-US" noProof="0"/>
            </a:br>
            <a:r>
              <a:rPr lang="en-US" noProof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53578"/>
            <a:ext cx="6840000" cy="936000"/>
          </a:xfrm>
          <a:solidFill>
            <a:schemeClr val="tx1">
              <a:alpha val="90000"/>
            </a:schemeClr>
          </a:solidFill>
        </p:spPr>
        <p:txBody>
          <a:bodyPr lIns="432000" tIns="144000"/>
          <a:lstStyle>
            <a:lvl1pPr marL="0" indent="0" algn="l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3A733F0-30A3-4125-9B9B-2A07E1461F1B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E236A80-227E-4FE4-AA47-7802636969A0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F58058-47D7-451D-B2D5-713873CFA06B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6D9AC51-13A8-43F2-B0AE-A475CD84575E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BA8CC4C-FA3C-45FB-A5CE-C0F41063A4AA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20D0EA4-6C0E-4F3B-B209-84132CF9DCEE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2637900-ABE5-44BB-8955-B59B20FACF68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78CEF9-0D4E-43CF-A1AC-B8A752A7EDD3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1571657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Half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6714" y="86714"/>
            <a:ext cx="6009285" cy="6684572"/>
          </a:xfr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04743534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74E1F0E-A827-4F38-BAAB-5D5831E0813A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7D9229-CE8B-44FD-B1E6-2FE619F40B4F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83AF15-88E9-4D75-9D5E-7E4924887E91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B18E46-480F-48E8-9675-259D3D06A00D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5999" y="86714"/>
            <a:ext cx="6009287" cy="4068402"/>
          </a:xfrm>
          <a:solidFill>
            <a:schemeClr val="tx1">
              <a:alpha val="80000"/>
            </a:schemeClr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5999" y="4152672"/>
            <a:ext cx="6009287" cy="1818422"/>
          </a:xfrm>
          <a:solidFill>
            <a:schemeClr val="bg1">
              <a:lumMod val="95000"/>
              <a:alpha val="80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0052C3A-3942-4B16-A466-441F8E3C2260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0025282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73E47D5-BDE7-46E7-8C4E-6111A41A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D90A547-C01D-42BC-98ED-831FDD76F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EBF3BE3-47D8-4511-B598-743DF88DF9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233113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434632-BEE5-428E-872A-794325BA8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CB95FD3-7DAC-4417-8633-7EFA4852E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94CDAD6C-9665-443F-B344-147513A6C1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94763127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8AB0F04-910C-4647-AE1C-177C66B50038}"/>
              </a:ext>
            </a:extLst>
          </p:cNvPr>
          <p:cNvSpPr/>
          <p:nvPr userDrawn="1"/>
        </p:nvSpPr>
        <p:spPr>
          <a:xfrm rot="4308689">
            <a:off x="8139110" y="-52404"/>
            <a:ext cx="648657" cy="777553"/>
          </a:xfrm>
          <a:custGeom>
            <a:avLst/>
            <a:gdLst>
              <a:gd name="connsiteX0" fmla="*/ 0 w 648657"/>
              <a:gd name="connsiteY0" fmla="*/ 777553 h 777553"/>
              <a:gd name="connsiteX1" fmla="*/ 255474 w 648657"/>
              <a:gd name="connsiteY1" fmla="*/ 0 h 777553"/>
              <a:gd name="connsiteX2" fmla="*/ 648657 w 648657"/>
              <a:gd name="connsiteY2" fmla="*/ 713937 h 777553"/>
              <a:gd name="connsiteX3" fmla="*/ 0 w 648657"/>
              <a:gd name="connsiteY3" fmla="*/ 777553 h 777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8657" h="777553">
                <a:moveTo>
                  <a:pt x="0" y="777553"/>
                </a:moveTo>
                <a:lnTo>
                  <a:pt x="255474" y="0"/>
                </a:lnTo>
                <a:lnTo>
                  <a:pt x="648657" y="713937"/>
                </a:lnTo>
                <a:lnTo>
                  <a:pt x="0" y="7775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E72A672-7789-4744-A4CB-D177B890FDE6}"/>
              </a:ext>
            </a:extLst>
          </p:cNvPr>
          <p:cNvSpPr/>
          <p:nvPr userDrawn="1"/>
        </p:nvSpPr>
        <p:spPr>
          <a:xfrm rot="4308689">
            <a:off x="8878526" y="-532562"/>
            <a:ext cx="3571215" cy="3737093"/>
          </a:xfrm>
          <a:custGeom>
            <a:avLst/>
            <a:gdLst>
              <a:gd name="connsiteX0" fmla="*/ 0 w 3571215"/>
              <a:gd name="connsiteY0" fmla="*/ 3023156 h 3737093"/>
              <a:gd name="connsiteX1" fmla="*/ 993291 w 3571215"/>
              <a:gd name="connsiteY1" fmla="*/ 0 h 3737093"/>
              <a:gd name="connsiteX2" fmla="*/ 3571215 w 3571215"/>
              <a:gd name="connsiteY2" fmla="*/ 847006 h 3737093"/>
              <a:gd name="connsiteX3" fmla="*/ 1392370 w 3571215"/>
              <a:gd name="connsiteY3" fmla="*/ 3639100 h 3737093"/>
              <a:gd name="connsiteX4" fmla="*/ 393183 w 3571215"/>
              <a:gd name="connsiteY4" fmla="*/ 3737093 h 3737093"/>
              <a:gd name="connsiteX5" fmla="*/ 0 w 3571215"/>
              <a:gd name="connsiteY5" fmla="*/ 3023156 h 3737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71215" h="3737093">
                <a:moveTo>
                  <a:pt x="0" y="3023156"/>
                </a:moveTo>
                <a:lnTo>
                  <a:pt x="993291" y="0"/>
                </a:lnTo>
                <a:lnTo>
                  <a:pt x="3571215" y="847006"/>
                </a:lnTo>
                <a:lnTo>
                  <a:pt x="1392370" y="3639100"/>
                </a:lnTo>
                <a:lnTo>
                  <a:pt x="393183" y="3737093"/>
                </a:lnTo>
                <a:lnTo>
                  <a:pt x="0" y="30231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7CDA8E-8D79-474E-8278-7D77C867E238}"/>
              </a:ext>
            </a:extLst>
          </p:cNvPr>
          <p:cNvSpPr/>
          <p:nvPr userDrawn="1"/>
        </p:nvSpPr>
        <p:spPr>
          <a:xfrm rot="4308689">
            <a:off x="9191192" y="1651650"/>
            <a:ext cx="1980696" cy="2066510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0696" h="2066510">
                <a:moveTo>
                  <a:pt x="0" y="2066510"/>
                </a:moveTo>
                <a:lnTo>
                  <a:pt x="1138078" y="0"/>
                </a:lnTo>
                <a:lnTo>
                  <a:pt x="1980696" y="1530016"/>
                </a:lnTo>
                <a:lnTo>
                  <a:pt x="1459417" y="206651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BD99355-65C1-4211-9E82-3D41ACE0AE17}"/>
              </a:ext>
            </a:extLst>
          </p:cNvPr>
          <p:cNvSpPr/>
          <p:nvPr userDrawn="1"/>
        </p:nvSpPr>
        <p:spPr>
          <a:xfrm rot="13830869">
            <a:off x="9457431" y="3977898"/>
            <a:ext cx="346713" cy="206124"/>
          </a:xfrm>
          <a:custGeom>
            <a:avLst/>
            <a:gdLst>
              <a:gd name="connsiteX0" fmla="*/ 346713 w 346713"/>
              <a:gd name="connsiteY0" fmla="*/ 206124 h 206124"/>
              <a:gd name="connsiteX1" fmla="*/ 0 w 346713"/>
              <a:gd name="connsiteY1" fmla="*/ 206124 h 206124"/>
              <a:gd name="connsiteX2" fmla="*/ 86666 w 346713"/>
              <a:gd name="connsiteY2" fmla="*/ 0 h 206124"/>
              <a:gd name="connsiteX3" fmla="*/ 346713 w 346713"/>
              <a:gd name="connsiteY3" fmla="*/ 206124 h 2061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6713" h="206124">
                <a:moveTo>
                  <a:pt x="346713" y="206124"/>
                </a:moveTo>
                <a:lnTo>
                  <a:pt x="0" y="206124"/>
                </a:lnTo>
                <a:lnTo>
                  <a:pt x="86666" y="0"/>
                </a:lnTo>
                <a:lnTo>
                  <a:pt x="346713" y="2061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459E701-5FEF-4918-8F3A-04E29BF09009}"/>
              </a:ext>
            </a:extLst>
          </p:cNvPr>
          <p:cNvSpPr/>
          <p:nvPr userDrawn="1"/>
        </p:nvSpPr>
        <p:spPr>
          <a:xfrm rot="12431080">
            <a:off x="9528615" y="3713859"/>
            <a:ext cx="710669" cy="335543"/>
          </a:xfrm>
          <a:custGeom>
            <a:avLst/>
            <a:gdLst>
              <a:gd name="connsiteX0" fmla="*/ 710669 w 710669"/>
              <a:gd name="connsiteY0" fmla="*/ 176660 h 335543"/>
              <a:gd name="connsiteX1" fmla="*/ 0 w 710669"/>
              <a:gd name="connsiteY1" fmla="*/ 335543 h 335543"/>
              <a:gd name="connsiteX2" fmla="*/ 141082 w 710669"/>
              <a:gd name="connsiteY2" fmla="*/ 0 h 335543"/>
              <a:gd name="connsiteX3" fmla="*/ 487795 w 710669"/>
              <a:gd name="connsiteY3" fmla="*/ 0 h 335543"/>
              <a:gd name="connsiteX4" fmla="*/ 710669 w 710669"/>
              <a:gd name="connsiteY4" fmla="*/ 176660 h 33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669" h="335543">
                <a:moveTo>
                  <a:pt x="710669" y="176660"/>
                </a:moveTo>
                <a:lnTo>
                  <a:pt x="0" y="335543"/>
                </a:lnTo>
                <a:lnTo>
                  <a:pt x="141082" y="0"/>
                </a:lnTo>
                <a:lnTo>
                  <a:pt x="487795" y="0"/>
                </a:lnTo>
                <a:lnTo>
                  <a:pt x="710669" y="17666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550A0A6-1197-4153-9800-69D58909D0C7}"/>
              </a:ext>
            </a:extLst>
          </p:cNvPr>
          <p:cNvSpPr/>
          <p:nvPr userDrawn="1"/>
        </p:nvSpPr>
        <p:spPr>
          <a:xfrm rot="4308689">
            <a:off x="8785444" y="1075879"/>
            <a:ext cx="1246227" cy="1580187"/>
          </a:xfrm>
          <a:custGeom>
            <a:avLst/>
            <a:gdLst>
              <a:gd name="connsiteX0" fmla="*/ 0 w 1980696"/>
              <a:gd name="connsiteY0" fmla="*/ 2066510 h 2066510"/>
              <a:gd name="connsiteX1" fmla="*/ 1138078 w 1980696"/>
              <a:gd name="connsiteY1" fmla="*/ 0 h 2066510"/>
              <a:gd name="connsiteX2" fmla="*/ 1980696 w 1980696"/>
              <a:gd name="connsiteY2" fmla="*/ 1530016 h 2066510"/>
              <a:gd name="connsiteX3" fmla="*/ 1459417 w 1980696"/>
              <a:gd name="connsiteY3" fmla="*/ 2066510 h 2066510"/>
              <a:gd name="connsiteX0" fmla="*/ 0 w 1980696"/>
              <a:gd name="connsiteY0" fmla="*/ 1680311 h 1680311"/>
              <a:gd name="connsiteX1" fmla="*/ 1337031 w 1980696"/>
              <a:gd name="connsiteY1" fmla="*/ 0 h 1680311"/>
              <a:gd name="connsiteX2" fmla="*/ 1980696 w 1980696"/>
              <a:gd name="connsiteY2" fmla="*/ 1143817 h 1680311"/>
              <a:gd name="connsiteX3" fmla="*/ 1459417 w 1980696"/>
              <a:gd name="connsiteY3" fmla="*/ 1680311 h 1680311"/>
              <a:gd name="connsiteX4" fmla="*/ 0 w 1980696"/>
              <a:gd name="connsiteY4" fmla="*/ 1680311 h 1680311"/>
              <a:gd name="connsiteX0" fmla="*/ 0 w 1459417"/>
              <a:gd name="connsiteY0" fmla="*/ 1680311 h 1680311"/>
              <a:gd name="connsiteX1" fmla="*/ 1337031 w 1459417"/>
              <a:gd name="connsiteY1" fmla="*/ 0 h 1680311"/>
              <a:gd name="connsiteX2" fmla="*/ 1360698 w 1459417"/>
              <a:gd name="connsiteY2" fmla="*/ 208215 h 1680311"/>
              <a:gd name="connsiteX3" fmla="*/ 1459417 w 1459417"/>
              <a:gd name="connsiteY3" fmla="*/ 1680311 h 1680311"/>
              <a:gd name="connsiteX4" fmla="*/ 0 w 1459417"/>
              <a:gd name="connsiteY4" fmla="*/ 1680311 h 1680311"/>
              <a:gd name="connsiteX0" fmla="*/ 0 w 1360698"/>
              <a:gd name="connsiteY0" fmla="*/ 1680311 h 1688402"/>
              <a:gd name="connsiteX1" fmla="*/ 1337031 w 1360698"/>
              <a:gd name="connsiteY1" fmla="*/ 0 h 1688402"/>
              <a:gd name="connsiteX2" fmla="*/ 1360698 w 1360698"/>
              <a:gd name="connsiteY2" fmla="*/ 208215 h 1688402"/>
              <a:gd name="connsiteX3" fmla="*/ 278710 w 1360698"/>
              <a:gd name="connsiteY3" fmla="*/ 1688402 h 1688402"/>
              <a:gd name="connsiteX4" fmla="*/ 0 w 1360698"/>
              <a:gd name="connsiteY4" fmla="*/ 1680311 h 1688402"/>
              <a:gd name="connsiteX0" fmla="*/ 0 w 1360698"/>
              <a:gd name="connsiteY0" fmla="*/ 1680311 h 1698354"/>
              <a:gd name="connsiteX1" fmla="*/ 1337031 w 1360698"/>
              <a:gd name="connsiteY1" fmla="*/ 0 h 1698354"/>
              <a:gd name="connsiteX2" fmla="*/ 1360698 w 1360698"/>
              <a:gd name="connsiteY2" fmla="*/ 208215 h 1698354"/>
              <a:gd name="connsiteX3" fmla="*/ 415804 w 1360698"/>
              <a:gd name="connsiteY3" fmla="*/ 1698354 h 1698354"/>
              <a:gd name="connsiteX4" fmla="*/ 0 w 1360698"/>
              <a:gd name="connsiteY4" fmla="*/ 1680311 h 1698354"/>
              <a:gd name="connsiteX0" fmla="*/ 0 w 1360698"/>
              <a:gd name="connsiteY0" fmla="*/ 1556337 h 1574380"/>
              <a:gd name="connsiteX1" fmla="*/ 1226116 w 1360698"/>
              <a:gd name="connsiteY1" fmla="*/ 0 h 1574380"/>
              <a:gd name="connsiteX2" fmla="*/ 1360698 w 1360698"/>
              <a:gd name="connsiteY2" fmla="*/ 84241 h 1574380"/>
              <a:gd name="connsiteX3" fmla="*/ 415804 w 1360698"/>
              <a:gd name="connsiteY3" fmla="*/ 1574380 h 1574380"/>
              <a:gd name="connsiteX4" fmla="*/ 0 w 1360698"/>
              <a:gd name="connsiteY4" fmla="*/ 1556337 h 1574380"/>
              <a:gd name="connsiteX0" fmla="*/ 0 w 1303560"/>
              <a:gd name="connsiteY0" fmla="*/ 1556337 h 1574380"/>
              <a:gd name="connsiteX1" fmla="*/ 1226116 w 1303560"/>
              <a:gd name="connsiteY1" fmla="*/ 0 h 1574380"/>
              <a:gd name="connsiteX2" fmla="*/ 1303560 w 1303560"/>
              <a:gd name="connsiteY2" fmla="*/ 105569 h 1574380"/>
              <a:gd name="connsiteX3" fmla="*/ 415804 w 1303560"/>
              <a:gd name="connsiteY3" fmla="*/ 1574380 h 1574380"/>
              <a:gd name="connsiteX4" fmla="*/ 0 w 1303560"/>
              <a:gd name="connsiteY4" fmla="*/ 1556337 h 1574380"/>
              <a:gd name="connsiteX0" fmla="*/ 0 w 1246227"/>
              <a:gd name="connsiteY0" fmla="*/ 1580187 h 1580187"/>
              <a:gd name="connsiteX1" fmla="*/ 1168783 w 1246227"/>
              <a:gd name="connsiteY1" fmla="*/ 0 h 1580187"/>
              <a:gd name="connsiteX2" fmla="*/ 1246227 w 1246227"/>
              <a:gd name="connsiteY2" fmla="*/ 105569 h 1580187"/>
              <a:gd name="connsiteX3" fmla="*/ 358471 w 1246227"/>
              <a:gd name="connsiteY3" fmla="*/ 1574380 h 1580187"/>
              <a:gd name="connsiteX4" fmla="*/ 0 w 1246227"/>
              <a:gd name="connsiteY4" fmla="*/ 1580187 h 1580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227" h="1580187">
                <a:moveTo>
                  <a:pt x="0" y="1580187"/>
                </a:moveTo>
                <a:lnTo>
                  <a:pt x="1168783" y="0"/>
                </a:lnTo>
                <a:lnTo>
                  <a:pt x="1246227" y="105569"/>
                </a:lnTo>
                <a:lnTo>
                  <a:pt x="358471" y="1574380"/>
                </a:lnTo>
                <a:lnTo>
                  <a:pt x="0" y="158018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F0A2415-21FA-4B06-89CA-A379C8C2E262}"/>
              </a:ext>
            </a:extLst>
          </p:cNvPr>
          <p:cNvSpPr/>
          <p:nvPr userDrawn="1"/>
        </p:nvSpPr>
        <p:spPr>
          <a:xfrm rot="17193105">
            <a:off x="11374788" y="2846425"/>
            <a:ext cx="243160" cy="406553"/>
          </a:xfrm>
          <a:custGeom>
            <a:avLst/>
            <a:gdLst>
              <a:gd name="connsiteX0" fmla="*/ 243160 w 243160"/>
              <a:gd name="connsiteY0" fmla="*/ 342071 h 406553"/>
              <a:gd name="connsiteX1" fmla="*/ 156493 w 243160"/>
              <a:gd name="connsiteY1" fmla="*/ 406553 h 406553"/>
              <a:gd name="connsiteX2" fmla="*/ 0 w 243160"/>
              <a:gd name="connsiteY2" fmla="*/ 0 h 406553"/>
              <a:gd name="connsiteX3" fmla="*/ 243160 w 243160"/>
              <a:gd name="connsiteY3" fmla="*/ 342071 h 40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160" h="406553">
                <a:moveTo>
                  <a:pt x="243160" y="342071"/>
                </a:moveTo>
                <a:lnTo>
                  <a:pt x="156493" y="406553"/>
                </a:lnTo>
                <a:lnTo>
                  <a:pt x="0" y="0"/>
                </a:lnTo>
                <a:lnTo>
                  <a:pt x="243160" y="3420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F9CE8FE-77D6-45E0-BBF7-78F07AC29771}"/>
              </a:ext>
            </a:extLst>
          </p:cNvPr>
          <p:cNvSpPr/>
          <p:nvPr userDrawn="1"/>
        </p:nvSpPr>
        <p:spPr>
          <a:xfrm rot="17193105">
            <a:off x="10879052" y="2627354"/>
            <a:ext cx="692798" cy="510610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64878035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18/2/2022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2968016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7471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55806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18/2/2022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68772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18/2/2022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122390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18/2/2022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929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000" y="3517901"/>
            <a:ext cx="6012000" cy="1409700"/>
          </a:xfrm>
          <a:solidFill>
            <a:schemeClr val="tx1"/>
          </a:solidFill>
        </p:spPr>
        <p:txBody>
          <a:bodyPr lIns="288000" rIns="432000" bIns="144000" anchor="b"/>
          <a:lstStyle>
            <a:lvl1pPr algn="r">
              <a:defRPr sz="4200" spc="-1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000" y="4927600"/>
            <a:ext cx="6012000" cy="1845743"/>
          </a:xfrm>
          <a:solidFill>
            <a:schemeClr val="tx1">
              <a:lumMod val="85000"/>
              <a:lumOff val="15000"/>
            </a:schemeClr>
          </a:solidFill>
        </p:spPr>
        <p:txBody>
          <a:bodyPr lIns="288000" tIns="144000" rIns="432000"/>
          <a:lstStyle>
            <a:lvl1pPr marL="0" indent="0" algn="r">
              <a:buNone/>
              <a:defRPr sz="21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994FE7-F6B5-D34D-B846-52B81F6F601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89E631-FFE0-4842-9C8D-2977AD46DA07}"/>
              </a:ext>
            </a:extLst>
          </p:cNvPr>
          <p:cNvSpPr txBox="1"/>
          <p:nvPr userDrawn="1"/>
        </p:nvSpPr>
        <p:spPr>
          <a:xfrm>
            <a:off x="5861957" y="661307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200" noProof="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BC25646-06FC-4B3E-A74E-268EB8AEA60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4000" y="86714"/>
            <a:ext cx="6009285" cy="3431187"/>
          </a:xfrm>
          <a:solidFill>
            <a:srgbClr val="333333"/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D5F0C9D-A08F-4539-BA26-61D24BBE6E9A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464300" y="1152000"/>
            <a:ext cx="5307700" cy="4680000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7283000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18/2/2022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837081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18/2/2022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5076184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18/2/2022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949831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868827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4748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11340000" cy="468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E0A84F6-FEAA-4BDD-9282-20006CFE8BD1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CD00A51-7C86-40CE-9A85-9305A72856F5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2581C84-47AA-4227-BB97-9D73745C6350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3D0208D-7363-46C1-93C0-34D5C7CC03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BF00BA4-FF52-480A-802E-02DFDD8C7441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8FC3C8E-D2F9-46FE-B29F-17C02B89FFCC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AC53E23-4CA7-479D-B22A-A5FCB3E5B5F6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6F0F1DB-0C5F-4895-B71A-86B7D122DD4B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4BF4B3-A394-4B33-84E8-433CB3F4D710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6E11BA4-7EBA-47E5-8E07-57E665A74955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178943-1EAE-4532-95FB-DFD1B8A936ED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1603A2C-1F9D-4BAB-BF6C-C411F8898F5A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019487C-9065-4D0C-8A4F-0BEC960FF5E1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2E39A85-934A-4BF2-93E3-761989F1B981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152000"/>
            <a:ext cx="5472000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94AA1D0D-4A88-48E6-9F92-152A70F621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384" y="1140847"/>
            <a:ext cx="5471616" cy="5036116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155218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3C9BAF7-A9F4-4666-A96D-E0820914D8A4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210B130-61BF-42BB-A9D3-54F0E9975E1E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ED4637A-B150-47D5-91AA-5443ECDF24E5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345A228-3ACD-436B-BAEA-C19CFB995DFF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808980A-AE2C-4B9A-923B-70728FF4B383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90E16CE-7F71-45E1-88F3-0F2422E4E14F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024FFFC-3734-4C7F-8BB4-1D72D8764C19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5E243F7-C034-42A6-94F7-39C26EF11897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F7416F4-3283-4DFF-BF8E-0F1B10C57C7B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E43006F-FE7C-4D9C-9803-C7A1705E2E29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0B601BE-5173-46B7-B727-24C354628A9A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840A278-AE7C-4997-AAEA-F758452843B7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3AE5DE6-4BFB-4DB3-8207-ABE7B804220D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6BC0376-95EB-4B85-AD13-AB07742066DC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360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0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71550" y="1152000"/>
            <a:ext cx="3600450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152000"/>
            <a:ext cx="2160000" cy="503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26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16412" y="1148060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611412" y="1152525"/>
            <a:ext cx="2160588" cy="5038725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gital Produ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F6D6B0F-FF8B-4D60-B712-A57904D5502C}"/>
              </a:ext>
            </a:extLst>
          </p:cNvPr>
          <p:cNvSpPr/>
          <p:nvPr userDrawn="1"/>
        </p:nvSpPr>
        <p:spPr>
          <a:xfrm rot="19260823">
            <a:off x="10216425" y="538864"/>
            <a:ext cx="467362" cy="344458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F5FB50-33B5-4195-92D6-70891F240926}"/>
              </a:ext>
            </a:extLst>
          </p:cNvPr>
          <p:cNvSpPr/>
          <p:nvPr userDrawn="1"/>
        </p:nvSpPr>
        <p:spPr>
          <a:xfrm rot="20377627">
            <a:off x="10678141" y="849218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ECD958F-56E9-4A3B-9C25-D5970592C848}"/>
              </a:ext>
            </a:extLst>
          </p:cNvPr>
          <p:cNvSpPr/>
          <p:nvPr userDrawn="1"/>
        </p:nvSpPr>
        <p:spPr>
          <a:xfrm rot="19260823">
            <a:off x="10717367" y="620572"/>
            <a:ext cx="250689" cy="18476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2F4FF18-9272-43AF-912E-B1CF8BF148D4}"/>
              </a:ext>
            </a:extLst>
          </p:cNvPr>
          <p:cNvSpPr/>
          <p:nvPr userDrawn="1"/>
        </p:nvSpPr>
        <p:spPr>
          <a:xfrm rot="19810388">
            <a:off x="11064926" y="78160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9C7EB4-9E81-4394-8C2C-A54BBD15B51D}"/>
              </a:ext>
            </a:extLst>
          </p:cNvPr>
          <p:cNvSpPr/>
          <p:nvPr userDrawn="1"/>
        </p:nvSpPr>
        <p:spPr>
          <a:xfrm rot="18277851">
            <a:off x="11152527" y="3820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E681EC0-A139-4B14-89E8-F237CB63D4C9}"/>
              </a:ext>
            </a:extLst>
          </p:cNvPr>
          <p:cNvSpPr/>
          <p:nvPr userDrawn="1"/>
        </p:nvSpPr>
        <p:spPr>
          <a:xfrm rot="20761418">
            <a:off x="11545452" y="1030689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87F87648-ABB4-4C97-BB6D-58342407E9DF}"/>
              </a:ext>
            </a:extLst>
          </p:cNvPr>
          <p:cNvSpPr/>
          <p:nvPr userDrawn="1"/>
        </p:nvSpPr>
        <p:spPr>
          <a:xfrm rot="17315293">
            <a:off x="11756248" y="247552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802EFEB-F4DF-4501-91AA-173B60EBBBAA}"/>
              </a:ext>
            </a:extLst>
          </p:cNvPr>
          <p:cNvSpPr/>
          <p:nvPr userDrawn="1"/>
        </p:nvSpPr>
        <p:spPr>
          <a:xfrm rot="20082236">
            <a:off x="11448108" y="631127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09FE51D-8E02-4ED7-862B-5CF838F7F77F}"/>
              </a:ext>
            </a:extLst>
          </p:cNvPr>
          <p:cNvSpPr/>
          <p:nvPr userDrawn="1"/>
        </p:nvSpPr>
        <p:spPr>
          <a:xfrm rot="19879732">
            <a:off x="11668879" y="824433"/>
            <a:ext cx="216995" cy="159931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ECB9E40-5923-4571-9C8E-D7412C1283B2}"/>
              </a:ext>
            </a:extLst>
          </p:cNvPr>
          <p:cNvSpPr/>
          <p:nvPr userDrawn="1"/>
        </p:nvSpPr>
        <p:spPr>
          <a:xfrm rot="328041">
            <a:off x="10094502" y="901548"/>
            <a:ext cx="579699" cy="606799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  <a:gd name="connsiteX0" fmla="*/ 487806 w 487806"/>
              <a:gd name="connsiteY0" fmla="*/ 171848 h 510610"/>
              <a:gd name="connsiteX1" fmla="*/ 308036 w 487806"/>
              <a:gd name="connsiteY1" fmla="*/ 510610 h 510610"/>
              <a:gd name="connsiteX2" fmla="*/ 0 w 487806"/>
              <a:gd name="connsiteY2" fmla="*/ 0 h 510610"/>
              <a:gd name="connsiteX3" fmla="*/ 487806 w 487806"/>
              <a:gd name="connsiteY3" fmla="*/ 171848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806" h="510610">
                <a:moveTo>
                  <a:pt x="487806" y="171848"/>
                </a:moveTo>
                <a:lnTo>
                  <a:pt x="308036" y="510610"/>
                </a:lnTo>
                <a:lnTo>
                  <a:pt x="0" y="0"/>
                </a:lnTo>
                <a:lnTo>
                  <a:pt x="487806" y="17184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46052C9-826B-47AC-9F6B-3078D4F43748}"/>
              </a:ext>
            </a:extLst>
          </p:cNvPr>
          <p:cNvSpPr/>
          <p:nvPr userDrawn="1"/>
        </p:nvSpPr>
        <p:spPr>
          <a:xfrm>
            <a:off x="10871770" y="1202556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C3867F5-4C6F-48BE-9DFF-9046D1FE6771}"/>
              </a:ext>
            </a:extLst>
          </p:cNvPr>
          <p:cNvSpPr/>
          <p:nvPr userDrawn="1"/>
        </p:nvSpPr>
        <p:spPr>
          <a:xfrm rot="20761418">
            <a:off x="11512604" y="1484835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7B0CB40F-9E6F-457D-9C1F-9769BC3AE13E}"/>
              </a:ext>
            </a:extLst>
          </p:cNvPr>
          <p:cNvSpPr/>
          <p:nvPr userDrawn="1"/>
        </p:nvSpPr>
        <p:spPr>
          <a:xfrm rot="1160487">
            <a:off x="10291662" y="1614015"/>
            <a:ext cx="316887" cy="233554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0 w 692798"/>
              <a:gd name="connsiteY2" fmla="*/ 0 h 510610"/>
              <a:gd name="connsiteX3" fmla="*/ 692798 w 692798"/>
              <a:gd name="connsiteY3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FCD03E7-2128-4C04-A914-409506646A76}"/>
              </a:ext>
            </a:extLst>
          </p:cNvPr>
          <p:cNvSpPr/>
          <p:nvPr userDrawn="1"/>
        </p:nvSpPr>
        <p:spPr>
          <a:xfrm rot="803026">
            <a:off x="11586107" y="2015428"/>
            <a:ext cx="162256" cy="119587"/>
          </a:xfrm>
          <a:custGeom>
            <a:avLst/>
            <a:gdLst>
              <a:gd name="connsiteX0" fmla="*/ 692798 w 692798"/>
              <a:gd name="connsiteY0" fmla="*/ 224339 h 510610"/>
              <a:gd name="connsiteX1" fmla="*/ 308036 w 692798"/>
              <a:gd name="connsiteY1" fmla="*/ 510610 h 510610"/>
              <a:gd name="connsiteX2" fmla="*/ 64876 w 692798"/>
              <a:gd name="connsiteY2" fmla="*/ 168539 h 510610"/>
              <a:gd name="connsiteX3" fmla="*/ 0 w 692798"/>
              <a:gd name="connsiteY3" fmla="*/ 0 h 510610"/>
              <a:gd name="connsiteX4" fmla="*/ 692798 w 692798"/>
              <a:gd name="connsiteY4" fmla="*/ 224339 h 51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2798" h="510610">
                <a:moveTo>
                  <a:pt x="692798" y="224339"/>
                </a:moveTo>
                <a:lnTo>
                  <a:pt x="308036" y="510610"/>
                </a:lnTo>
                <a:lnTo>
                  <a:pt x="64876" y="168539"/>
                </a:lnTo>
                <a:lnTo>
                  <a:pt x="0" y="0"/>
                </a:lnTo>
                <a:lnTo>
                  <a:pt x="692798" y="22433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25BC56-C7B6-400F-80F9-3F968E2CAE0E}"/>
              </a:ext>
            </a:extLst>
          </p:cNvPr>
          <p:cNvGrpSpPr/>
          <p:nvPr userDrawn="1"/>
        </p:nvGrpSpPr>
        <p:grpSpPr>
          <a:xfrm>
            <a:off x="3383603" y="1013721"/>
            <a:ext cx="7749965" cy="5100743"/>
            <a:chOff x="510812" y="938373"/>
            <a:chExt cx="8073393" cy="5313612"/>
          </a:xfrm>
        </p:grpSpPr>
        <p:sp>
          <p:nvSpPr>
            <p:cNvPr id="44" name="Rounded Rectangle 15">
              <a:extLst>
                <a:ext uri="{FF2B5EF4-FFF2-40B4-BE49-F238E27FC236}">
                  <a16:creationId xmlns:a16="http://schemas.microsoft.com/office/drawing/2014/main" id="{1EC806EC-A1B2-4893-9504-1D7FFE8E238F}"/>
                </a:ext>
              </a:extLst>
            </p:cNvPr>
            <p:cNvSpPr/>
            <p:nvPr/>
          </p:nvSpPr>
          <p:spPr>
            <a:xfrm>
              <a:off x="877709" y="938373"/>
              <a:ext cx="7339600" cy="5234482"/>
            </a:xfrm>
            <a:prstGeom prst="round2SameRect">
              <a:avLst>
                <a:gd name="adj1" fmla="val 5601"/>
                <a:gd name="adj2" fmla="val 0"/>
              </a:avLst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5" name="Rounded Rectangle 15">
              <a:extLst>
                <a:ext uri="{FF2B5EF4-FFF2-40B4-BE49-F238E27FC236}">
                  <a16:creationId xmlns:a16="http://schemas.microsoft.com/office/drawing/2014/main" id="{535A1B12-6F16-41A0-A6B1-4AD0CCB5A081}"/>
                </a:ext>
              </a:extLst>
            </p:cNvPr>
            <p:cNvSpPr/>
            <p:nvPr/>
          </p:nvSpPr>
          <p:spPr>
            <a:xfrm>
              <a:off x="930758" y="995668"/>
              <a:ext cx="7233502" cy="5177187"/>
            </a:xfrm>
            <a:prstGeom prst="round2SameRect">
              <a:avLst>
                <a:gd name="adj1" fmla="val 4499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379B244F-CF81-4500-A78E-495ABA6828BA}"/>
                </a:ext>
              </a:extLst>
            </p:cNvPr>
            <p:cNvSpPr/>
            <p:nvPr/>
          </p:nvSpPr>
          <p:spPr>
            <a:xfrm rot="16200000">
              <a:off x="2264894" y="295974"/>
              <a:ext cx="4565229" cy="6599909"/>
            </a:xfrm>
            <a:prstGeom prst="roundRect">
              <a:avLst>
                <a:gd name="adj" fmla="val 1476"/>
              </a:avLst>
            </a:prstGeom>
            <a:solidFill>
              <a:schemeClr val="bg1"/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Rounded Rectangle 15">
              <a:extLst>
                <a:ext uri="{FF2B5EF4-FFF2-40B4-BE49-F238E27FC236}">
                  <a16:creationId xmlns:a16="http://schemas.microsoft.com/office/drawing/2014/main" id="{EE88F157-E260-486F-937E-C18428699861}"/>
                </a:ext>
              </a:extLst>
            </p:cNvPr>
            <p:cNvSpPr/>
            <p:nvPr/>
          </p:nvSpPr>
          <p:spPr>
            <a:xfrm rot="10800000">
              <a:off x="510812" y="5998253"/>
              <a:ext cx="8073393" cy="24897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bg1"/>
            </a:solidFill>
            <a:ln w="3175">
              <a:solidFill>
                <a:schemeClr val="accent1"/>
              </a:solidFill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Rounded Rectangle 15">
              <a:extLst>
                <a:ext uri="{FF2B5EF4-FFF2-40B4-BE49-F238E27FC236}">
                  <a16:creationId xmlns:a16="http://schemas.microsoft.com/office/drawing/2014/main" id="{F736AFAF-44AD-47CE-A63B-210102A4BF0B}"/>
                </a:ext>
              </a:extLst>
            </p:cNvPr>
            <p:cNvSpPr/>
            <p:nvPr userDrawn="1"/>
          </p:nvSpPr>
          <p:spPr>
            <a:xfrm>
              <a:off x="3668019" y="6206338"/>
              <a:ext cx="1758981" cy="45647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31000"/>
                  </a:schemeClr>
                </a:gs>
              </a:gsLst>
              <a:lin ang="16200000" scaled="0"/>
            </a:gra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4F6457E-3660-4E80-82BC-8894D701DEE9}"/>
                </a:ext>
              </a:extLst>
            </p:cNvPr>
            <p:cNvSpPr/>
            <p:nvPr/>
          </p:nvSpPr>
          <p:spPr>
            <a:xfrm rot="16200000">
              <a:off x="4660498" y="1119143"/>
              <a:ext cx="48680" cy="4868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0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8230416-7E55-4CB0-9548-491BA471E9E8}"/>
                </a:ext>
              </a:extLst>
            </p:cNvPr>
            <p:cNvSpPr/>
            <p:nvPr/>
          </p:nvSpPr>
          <p:spPr>
            <a:xfrm rot="16200000">
              <a:off x="4505961" y="1106017"/>
              <a:ext cx="83096" cy="83096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E3C1810-AD4F-4393-928E-CFA8053A2CC2}"/>
                </a:ext>
              </a:extLst>
            </p:cNvPr>
            <p:cNvSpPr/>
            <p:nvPr/>
          </p:nvSpPr>
          <p:spPr>
            <a:xfrm rot="16200000">
              <a:off x="4524686" y="1124741"/>
              <a:ext cx="45647" cy="4564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3175">
              <a:noFill/>
            </a:ln>
            <a:scene3d>
              <a:camera prst="isometricLeftDown">
                <a:rot lat="0" lon="0" rev="0"/>
              </a:camera>
              <a:lightRig rig="threePt" dir="t"/>
            </a:scene3d>
            <a:sp3d extrusionH="63500">
              <a:bevelT w="0" h="0"/>
              <a:bevelB w="0" h="444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noProof="0" dirty="0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152000"/>
            <a:ext cx="2951603" cy="2196235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5429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8096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076325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Emphasized text can go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9F419B1-164A-4B7A-BBEC-47B6151EC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E99B1E-D08C-46BA-9D27-9ED02F4C9B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1EA41E-F6C4-484F-95E9-42978FF2162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92796" y="1376357"/>
            <a:ext cx="6333545" cy="4379625"/>
          </a:xfrm>
          <a:prstGeom prst="roundRect">
            <a:avLst>
              <a:gd name="adj" fmla="val 1356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Insert or Drag and Drop Image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5FD3B7C-17C6-4327-986C-A8A6D6EC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1800" y="3509766"/>
            <a:ext cx="2951163" cy="232270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8645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Numbers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30F7266-25A0-4B3A-A8CE-F083ECC9D4C6}"/>
              </a:ext>
            </a:extLst>
          </p:cNvPr>
          <p:cNvSpPr/>
          <p:nvPr userDrawn="1"/>
        </p:nvSpPr>
        <p:spPr>
          <a:xfrm>
            <a:off x="0" y="2539992"/>
            <a:ext cx="5373076" cy="4318008"/>
          </a:xfrm>
          <a:custGeom>
            <a:avLst/>
            <a:gdLst>
              <a:gd name="connsiteX0" fmla="*/ 4972877 w 5373076"/>
              <a:gd name="connsiteY0" fmla="*/ 1816430 h 4318008"/>
              <a:gd name="connsiteX1" fmla="*/ 5211912 w 5373076"/>
              <a:gd name="connsiteY1" fmla="*/ 2046590 h 4318008"/>
              <a:gd name="connsiteX2" fmla="*/ 4866804 w 5373076"/>
              <a:gd name="connsiteY2" fmla="*/ 2013272 h 4318008"/>
              <a:gd name="connsiteX3" fmla="*/ 3721849 w 5373076"/>
              <a:gd name="connsiteY3" fmla="*/ 1808102 h 4318008"/>
              <a:gd name="connsiteX4" fmla="*/ 3854624 w 5373076"/>
              <a:gd name="connsiteY4" fmla="*/ 2524110 h 4318008"/>
              <a:gd name="connsiteX5" fmla="*/ 3419634 w 5373076"/>
              <a:gd name="connsiteY5" fmla="*/ 2322178 h 4318008"/>
              <a:gd name="connsiteX6" fmla="*/ 3604566 w 5373076"/>
              <a:gd name="connsiteY6" fmla="*/ 1945430 h 4318008"/>
              <a:gd name="connsiteX7" fmla="*/ 2301472 w 5373076"/>
              <a:gd name="connsiteY7" fmla="*/ 1771765 h 4318008"/>
              <a:gd name="connsiteX8" fmla="*/ 3237442 w 5373076"/>
              <a:gd name="connsiteY8" fmla="*/ 2134997 h 4318008"/>
              <a:gd name="connsiteX9" fmla="*/ 3266331 w 5373076"/>
              <a:gd name="connsiteY9" fmla="*/ 2949530 h 4318008"/>
              <a:gd name="connsiteX10" fmla="*/ 1897852 w 5373076"/>
              <a:gd name="connsiteY10" fmla="*/ 4318008 h 4318008"/>
              <a:gd name="connsiteX11" fmla="*/ 134565 w 5373076"/>
              <a:gd name="connsiteY11" fmla="*/ 4318008 h 4318008"/>
              <a:gd name="connsiteX12" fmla="*/ 0 w 5373076"/>
              <a:gd name="connsiteY12" fmla="*/ 4183443 h 4318008"/>
              <a:gd name="connsiteX13" fmla="*/ 0 w 5373076"/>
              <a:gd name="connsiteY13" fmla="*/ 2855805 h 4318008"/>
              <a:gd name="connsiteX14" fmla="*/ 5243699 w 5373076"/>
              <a:gd name="connsiteY14" fmla="*/ 652159 h 4318008"/>
              <a:gd name="connsiteX15" fmla="*/ 5058767 w 5373076"/>
              <a:gd name="connsiteY15" fmla="*/ 1028908 h 4318008"/>
              <a:gd name="connsiteX16" fmla="*/ 4960786 w 5373076"/>
              <a:gd name="connsiteY16" fmla="*/ 983422 h 4318008"/>
              <a:gd name="connsiteX17" fmla="*/ 3473588 w 5373076"/>
              <a:gd name="connsiteY17" fmla="*/ 405712 h 4318008"/>
              <a:gd name="connsiteX18" fmla="*/ 4094196 w 5373076"/>
              <a:gd name="connsiteY18" fmla="*/ 1366894 h 4318008"/>
              <a:gd name="connsiteX19" fmla="*/ 3778134 w 5373076"/>
              <a:gd name="connsiteY19" fmla="*/ 1741309 h 4318008"/>
              <a:gd name="connsiteX20" fmla="*/ 2824519 w 5373076"/>
              <a:gd name="connsiteY20" fmla="*/ 1808100 h 4318008"/>
              <a:gd name="connsiteX21" fmla="*/ 4454991 w 5373076"/>
              <a:gd name="connsiteY21" fmla="*/ 0 h 4318008"/>
              <a:gd name="connsiteX22" fmla="*/ 5373076 w 5373076"/>
              <a:gd name="connsiteY22" fmla="*/ 32358 h 4318008"/>
              <a:gd name="connsiteX23" fmla="*/ 4628717 w 5373076"/>
              <a:gd name="connsiteY23" fmla="*/ 1349015 h 4318008"/>
              <a:gd name="connsiteX24" fmla="*/ 4094010 w 5373076"/>
              <a:gd name="connsiteY24" fmla="*/ 779481 h 4318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73076" h="4318008">
                <a:moveTo>
                  <a:pt x="4972877" y="1816430"/>
                </a:moveTo>
                <a:lnTo>
                  <a:pt x="5211912" y="2046590"/>
                </a:lnTo>
                <a:lnTo>
                  <a:pt x="4866804" y="2013272"/>
                </a:lnTo>
                <a:close/>
                <a:moveTo>
                  <a:pt x="3721849" y="1808102"/>
                </a:moveTo>
                <a:lnTo>
                  <a:pt x="3854624" y="2524110"/>
                </a:lnTo>
                <a:lnTo>
                  <a:pt x="3419634" y="2322178"/>
                </a:lnTo>
                <a:lnTo>
                  <a:pt x="3604566" y="1945430"/>
                </a:lnTo>
                <a:close/>
                <a:moveTo>
                  <a:pt x="2301472" y="1771765"/>
                </a:moveTo>
                <a:lnTo>
                  <a:pt x="3237442" y="2134997"/>
                </a:lnTo>
                <a:lnTo>
                  <a:pt x="3266331" y="2949530"/>
                </a:lnTo>
                <a:lnTo>
                  <a:pt x="1897852" y="4318008"/>
                </a:lnTo>
                <a:lnTo>
                  <a:pt x="134565" y="4318008"/>
                </a:lnTo>
                <a:lnTo>
                  <a:pt x="0" y="4183443"/>
                </a:lnTo>
                <a:lnTo>
                  <a:pt x="0" y="2855805"/>
                </a:lnTo>
                <a:close/>
                <a:moveTo>
                  <a:pt x="5243699" y="652159"/>
                </a:moveTo>
                <a:lnTo>
                  <a:pt x="5058767" y="1028908"/>
                </a:lnTo>
                <a:lnTo>
                  <a:pt x="4960786" y="983422"/>
                </a:lnTo>
                <a:close/>
                <a:moveTo>
                  <a:pt x="3473588" y="405712"/>
                </a:moveTo>
                <a:lnTo>
                  <a:pt x="4094196" y="1366894"/>
                </a:lnTo>
                <a:lnTo>
                  <a:pt x="3778134" y="1741309"/>
                </a:lnTo>
                <a:lnTo>
                  <a:pt x="2824519" y="1808100"/>
                </a:lnTo>
                <a:close/>
                <a:moveTo>
                  <a:pt x="4454991" y="0"/>
                </a:moveTo>
                <a:lnTo>
                  <a:pt x="5373076" y="32358"/>
                </a:lnTo>
                <a:lnTo>
                  <a:pt x="4628717" y="1349015"/>
                </a:lnTo>
                <a:lnTo>
                  <a:pt x="4094010" y="77948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32000" y="432000"/>
            <a:ext cx="11340000" cy="432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 userDrawn="1">
            <p:ph sz="half" idx="1"/>
          </p:nvPr>
        </p:nvSpPr>
        <p:spPr>
          <a:xfrm>
            <a:off x="906843" y="3429050"/>
            <a:ext cx="4522314" cy="27629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E47D86-FD0D-44D0-9B7F-9EDEBD11F9D6}"/>
              </a:ext>
            </a:extLst>
          </p:cNvPr>
          <p:cNvSpPr>
            <a:spLocks noGrp="1"/>
          </p:cNvSpPr>
          <p:nvPr userDrawn="1"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29F8B3-4723-4928-83E5-76C29D05F2FE}"/>
              </a:ext>
            </a:extLst>
          </p:cNvPr>
          <p:cNvSpPr>
            <a:spLocks noGrp="1"/>
          </p:cNvSpPr>
          <p:nvPr userDrawn="1"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67C73D-EE16-41D1-B7CE-A35C765E3B8D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6774740" y="3429000"/>
            <a:ext cx="4522407" cy="276225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EF984BB-176D-4924-ADAD-52FBC95B07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6463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>
                <a:latin typeface="+mj-lt"/>
              </a:defRPr>
            </a:lvl1pPr>
            <a:lvl2pPr marL="266700" indent="0">
              <a:buNone/>
              <a:defRPr sz="8000">
                <a:latin typeface="+mj-lt"/>
              </a:defRPr>
            </a:lvl2pPr>
            <a:lvl3pPr marL="542925" indent="0">
              <a:buNone/>
              <a:defRPr sz="8000">
                <a:latin typeface="+mj-lt"/>
              </a:defRPr>
            </a:lvl3pPr>
            <a:lvl4pPr marL="809625" indent="0">
              <a:buNone/>
              <a:defRPr sz="8000">
                <a:latin typeface="+mj-lt"/>
              </a:defRPr>
            </a:lvl4pPr>
            <a:lvl5pPr marL="1076325" indent="0">
              <a:buNone/>
              <a:defRPr sz="8000">
                <a:latin typeface="+mj-lt"/>
              </a:defRPr>
            </a:lvl5pPr>
          </a:lstStyle>
          <a:p>
            <a:pPr lvl="0"/>
            <a:r>
              <a:rPr lang="en-US" noProof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59BE1D7-885A-4749-99BA-6909D64AFA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62750" y="2278063"/>
            <a:ext cx="4522787" cy="885825"/>
          </a:xfrm>
        </p:spPr>
        <p:txBody>
          <a:bodyPr anchor="ctr"/>
          <a:lstStyle>
            <a:lvl1pPr marL="0" indent="0">
              <a:buNone/>
              <a:defRPr sz="8000" b="1" i="0">
                <a:latin typeface="+mj-lt"/>
              </a:defRPr>
            </a:lvl1pPr>
          </a:lstStyle>
          <a:p>
            <a:pPr lvl="0"/>
            <a:r>
              <a:rPr lang="en-US" noProof="0"/>
              <a:t>2</a:t>
            </a:r>
          </a:p>
        </p:txBody>
      </p:sp>
      <p:cxnSp>
        <p:nvCxnSpPr>
          <p:cNvPr id="10" name="Straight Connector 9" descr="Middle divider line">
            <a:extLst>
              <a:ext uri="{FF2B5EF4-FFF2-40B4-BE49-F238E27FC236}">
                <a16:creationId xmlns:a16="http://schemas.microsoft.com/office/drawing/2014/main" id="{2B940646-DE40-4E0F-AE42-6530784C9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1391763"/>
            <a:ext cx="0" cy="458812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644963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ctagon 6">
            <a:extLst>
              <a:ext uri="{FF2B5EF4-FFF2-40B4-BE49-F238E27FC236}">
                <a16:creationId xmlns:a16="http://schemas.microsoft.com/office/drawing/2014/main" id="{12B87281-2FCA-44C5-BFC9-FD653787EFC4}"/>
              </a:ext>
            </a:extLst>
          </p:cNvPr>
          <p:cNvSpPr/>
          <p:nvPr userDrawn="1"/>
        </p:nvSpPr>
        <p:spPr>
          <a:xfrm rot="1361022">
            <a:off x="11394972" y="6053793"/>
            <a:ext cx="634795" cy="634795"/>
          </a:xfrm>
          <a:prstGeom prst="octagon">
            <a:avLst/>
          </a:prstGeom>
          <a:noFill/>
          <a:ln w="31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152000"/>
            <a:ext cx="11340000" cy="468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1999" y="6188628"/>
            <a:ext cx="8784941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369" y="6155190"/>
            <a:ext cx="432000" cy="432000"/>
          </a:xfrm>
          <a:prstGeom prst="ellipse">
            <a:avLst/>
          </a:prstGeom>
          <a:noFill/>
          <a:ln w="3175">
            <a:solidFill>
              <a:schemeClr val="accent1"/>
            </a:solidFill>
          </a:ln>
        </p:spPr>
        <p:txBody>
          <a:bodyPr vert="horz" lIns="0" tIns="0" rIns="0" bIns="0" rtlCol="0" anchor="ctr"/>
          <a:lstStyle>
            <a:lvl1pPr algn="ctr">
              <a:defRPr sz="1200" b="1" i="1">
                <a:solidFill>
                  <a:schemeClr val="tx1"/>
                </a:solidFill>
                <a:latin typeface="+mj-lt"/>
              </a:defRPr>
            </a:lvl1pPr>
          </a:lstStyle>
          <a:p>
            <a:fld id="{19B51A1E-902D-48AF-9020-955120F399B6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6BF03E-F48E-4C0A-9078-07AC4DDF896A}"/>
              </a:ext>
            </a:extLst>
          </p:cNvPr>
          <p:cNvSpPr/>
          <p:nvPr userDrawn="1"/>
        </p:nvSpPr>
        <p:spPr>
          <a:xfrm>
            <a:off x="11533871" y="6185902"/>
            <a:ext cx="73515" cy="7351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F827500-FC74-463C-9312-BC59104AEBD6}"/>
              </a:ext>
            </a:extLst>
          </p:cNvPr>
          <p:cNvSpPr/>
          <p:nvPr userDrawn="1"/>
        </p:nvSpPr>
        <p:spPr>
          <a:xfrm>
            <a:off x="11892084" y="6561525"/>
            <a:ext cx="100439" cy="100439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AF375EA-F235-4EAA-A52F-D6BF0D6EDDCA}"/>
              </a:ext>
            </a:extLst>
          </p:cNvPr>
          <p:cNvSpPr/>
          <p:nvPr userDrawn="1"/>
        </p:nvSpPr>
        <p:spPr>
          <a:xfrm>
            <a:off x="11342875" y="5990144"/>
            <a:ext cx="260512" cy="26051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accent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3C8C5B-6356-4B7C-887C-A436D7DB4059}"/>
              </a:ext>
            </a:extLst>
          </p:cNvPr>
          <p:cNvSpPr/>
          <p:nvPr userDrawn="1"/>
        </p:nvSpPr>
        <p:spPr>
          <a:xfrm>
            <a:off x="0" y="6771286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120C00-0FF6-411F-B2D6-C625ED6BD241}"/>
              </a:ext>
            </a:extLst>
          </p:cNvPr>
          <p:cNvSpPr/>
          <p:nvPr userDrawn="1"/>
        </p:nvSpPr>
        <p:spPr>
          <a:xfrm>
            <a:off x="0" y="0"/>
            <a:ext cx="12192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142C1D-78E5-4AD5-BEF3-C015D6E3FEBD}"/>
              </a:ext>
            </a:extLst>
          </p:cNvPr>
          <p:cNvSpPr/>
          <p:nvPr userDrawn="1"/>
        </p:nvSpPr>
        <p:spPr>
          <a:xfrm rot="5400000">
            <a:off x="-3385643" y="3385642"/>
            <a:ext cx="6858001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0D9306-2240-47FF-AA2F-DC7C26A008A4}"/>
              </a:ext>
            </a:extLst>
          </p:cNvPr>
          <p:cNvSpPr/>
          <p:nvPr userDrawn="1"/>
        </p:nvSpPr>
        <p:spPr>
          <a:xfrm rot="5400000">
            <a:off x="8719643" y="3385643"/>
            <a:ext cx="6858000" cy="86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4" r:id="rId3"/>
    <p:sldLayoutId id="2147483650" r:id="rId4"/>
    <p:sldLayoutId id="2147483652" r:id="rId5"/>
    <p:sldLayoutId id="2147483656" r:id="rId6"/>
    <p:sldLayoutId id="2147483657" r:id="rId7"/>
    <p:sldLayoutId id="2147483668" r:id="rId8"/>
    <p:sldLayoutId id="2147483670" r:id="rId9"/>
    <p:sldLayoutId id="2147483653" r:id="rId10"/>
    <p:sldLayoutId id="2147483673" r:id="rId11"/>
    <p:sldLayoutId id="2147483674" r:id="rId12"/>
    <p:sldLayoutId id="2147483676" r:id="rId13"/>
    <p:sldLayoutId id="2147483677" r:id="rId14"/>
    <p:sldLayoutId id="2147483654" r:id="rId15"/>
    <p:sldLayoutId id="2147483660" r:id="rId16"/>
    <p:sldLayoutId id="2147483661" r:id="rId17"/>
    <p:sldLayoutId id="2147483678" r:id="rId18"/>
    <p:sldLayoutId id="2147483686" r:id="rId19"/>
    <p:sldLayoutId id="2147483687" r:id="rId20"/>
    <p:sldLayoutId id="2147483689" r:id="rId21"/>
    <p:sldLayoutId id="2147483690" r:id="rId22"/>
    <p:sldLayoutId id="2147483688" r:id="rId23"/>
  </p:sldLayoutIdLst>
  <p:transition spd="slow">
    <p:wip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18/2/2022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700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svg"/><Relationship Id="rId12" Type="http://schemas.openxmlformats.org/officeDocument/2006/relationships/image" Target="../media/image5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svg"/><Relationship Id="rId10" Type="http://schemas.openxmlformats.org/officeDocument/2006/relationships/hyperlink" Target="http://www.fabrikcam.com/" TargetMode="External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15.xml"/><Relationship Id="rId7" Type="http://schemas.openxmlformats.org/officeDocument/2006/relationships/diagramColors" Target="../diagrams/colors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66FA60-314A-4A9E-9FBE-A3523EEB1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40"/>
            <a:ext cx="12156478" cy="6742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600A368-10AF-445F-A386-7B593E043DFA}"/>
              </a:ext>
            </a:extLst>
          </p:cNvPr>
          <p:cNvSpPr txBox="1">
            <a:spLocks noChangeArrowheads="1"/>
          </p:cNvSpPr>
          <p:nvPr/>
        </p:nvSpPr>
        <p:spPr>
          <a:xfrm>
            <a:off x="955632" y="1413798"/>
            <a:ext cx="10245213" cy="715971"/>
          </a:xfrm>
          <a:prstGeom prst="rect">
            <a:avLst/>
          </a:prstGeom>
          <a:noFill/>
        </p:spPr>
        <p:txBody>
          <a:bodyPr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sz="26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83, 84, 85 - BÀI 36 </a:t>
            </a:r>
            <a:r>
              <a:rPr lang="en-US" altLang="en-US" sz="2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VẬT</a:t>
            </a:r>
          </a:p>
        </p:txBody>
      </p:sp>
    </p:spTree>
    <p:extLst>
      <p:ext uri="{BB962C8B-B14F-4D97-AF65-F5344CB8AC3E}">
        <p14:creationId xmlns:p14="http://schemas.microsoft.com/office/powerpoint/2010/main" val="240936114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CÓ XƯƠNG SỐNG</a:t>
            </a:r>
          </a:p>
        </p:txBody>
      </p:sp>
      <p:pic>
        <p:nvPicPr>
          <p:cNvPr id="2050" name="Picture 2" descr="Ý nghĩa bất ngờ đằng sau tiếng hót của loài chim - VnReview - Tin nóng">
            <a:extLst>
              <a:ext uri="{FF2B5EF4-FFF2-40B4-BE49-F238E27FC236}">
                <a16:creationId xmlns:a16="http://schemas.microsoft.com/office/drawing/2014/main" id="{2640E509-2F90-4B8A-8761-EE42D92DC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036" y="4062039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ơ Thấy Thỏ Đánh Lô Đề Con Gì ?">
            <a:extLst>
              <a:ext uri="{FF2B5EF4-FFF2-40B4-BE49-F238E27FC236}">
                <a16:creationId xmlns:a16="http://schemas.microsoft.com/office/drawing/2014/main" id="{7FA0414C-C071-406B-BB81-92FB7D38B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" r="4282"/>
          <a:stretch/>
        </p:blipFill>
        <p:spPr bwMode="auto">
          <a:xfrm>
            <a:off x="6607728" y="4062039"/>
            <a:ext cx="3657600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 chuồn, loài cá biết bay">
            <a:extLst>
              <a:ext uri="{FF2B5EF4-FFF2-40B4-BE49-F238E27FC236}">
                <a16:creationId xmlns:a16="http://schemas.microsoft.com/office/drawing/2014/main" id="{6F1FD10C-E7FD-4608-A17B-AA6608C0B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1" y="1380512"/>
            <a:ext cx="3535403" cy="232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Ếch biến đổi giới tính thường xuyên hơn chúng ta tưởng - VnReview - Tin nóng">
            <a:extLst>
              <a:ext uri="{FF2B5EF4-FFF2-40B4-BE49-F238E27FC236}">
                <a16:creationId xmlns:a16="http://schemas.microsoft.com/office/drawing/2014/main" id="{57BD97F1-2102-4AB1-8543-E2BE46482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07" y="1380512"/>
            <a:ext cx="3455471" cy="230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Rùa Nga - Hermann Tortoise đẹp, giá tốt chỉ có tại Vietpetgarden">
            <a:extLst>
              <a:ext uri="{FF2B5EF4-FFF2-40B4-BE49-F238E27FC236}">
                <a16:creationId xmlns:a16="http://schemas.microsoft.com/office/drawing/2014/main" id="{0CB4823C-8C69-4B2F-B4C6-7711AA43A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0" y="1380512"/>
            <a:ext cx="3455471" cy="230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67895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47385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KHÔNG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11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/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947421" y="129724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7484547" y="103973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865160" y="129497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854517" y="3293594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-6874" y="166572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369156" y="1966678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1410489" y="484315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EEB684E9-4F43-45E7-B8F9-016FD70F2C37}"/>
              </a:ext>
            </a:extLst>
          </p:cNvPr>
          <p:cNvSpPr/>
          <p:nvPr/>
        </p:nvSpPr>
        <p:spPr>
          <a:xfrm rot="8170071" flipV="1">
            <a:off x="5011442" y="60604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7C5695B5-9F14-4162-8716-4588D518D785}"/>
              </a:ext>
            </a:extLst>
          </p:cNvPr>
          <p:cNvSpPr/>
          <p:nvPr/>
        </p:nvSpPr>
        <p:spPr>
          <a:xfrm rot="2770071" flipV="1">
            <a:off x="6799281" y="607325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179679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38395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10179265" y="469769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10178845" y="5284855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798245" y="439204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342038-D59A-43FC-9A2D-72CEAEB368BE}"/>
              </a:ext>
            </a:extLst>
          </p:cNvPr>
          <p:cNvSpPr txBox="1"/>
          <p:nvPr/>
        </p:nvSpPr>
        <p:spPr>
          <a:xfrm>
            <a:off x="3035645" y="6448042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177793" y="4452071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177793" y="336692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1409382" y="545510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396184" y="2584892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176062" y="609443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075654" y="5937785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7774401" y="1457493"/>
            <a:ext cx="4450586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58C2DD-5C7E-4DE0-9D46-B6F73ED12ED0}"/>
              </a:ext>
            </a:extLst>
          </p:cNvPr>
          <p:cNvSpPr txBox="1"/>
          <p:nvPr/>
        </p:nvSpPr>
        <p:spPr>
          <a:xfrm>
            <a:off x="7516129" y="635675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09666986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69" y="319254"/>
            <a:ext cx="11340000" cy="432000"/>
          </a:xfrm>
        </p:spPr>
        <p:txBody>
          <a:bodyPr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TỔNG KẾT ĐỘNG VẬT CÓ XƯƠNG SỐNG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12</a:t>
            </a:fld>
            <a:endParaRPr lang="en-US" noProof="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306C075-BEF1-4D24-94C7-4E4F27F5A8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969663"/>
              </p:ext>
            </p:extLst>
          </p:nvPr>
        </p:nvGraphicFramePr>
        <p:xfrm>
          <a:off x="1765731" y="1352239"/>
          <a:ext cx="8953849" cy="5257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rrow: Chevron 5">
            <a:extLst>
              <a:ext uri="{FF2B5EF4-FFF2-40B4-BE49-F238E27FC236}">
                <a16:creationId xmlns:a16="http://schemas.microsoft.com/office/drawing/2014/main" id="{AB57516A-2B81-43E1-91F8-45250945E08D}"/>
              </a:ext>
            </a:extLst>
          </p:cNvPr>
          <p:cNvSpPr/>
          <p:nvPr/>
        </p:nvSpPr>
        <p:spPr>
          <a:xfrm rot="19024954">
            <a:off x="6709530" y="122543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89E88C-09C6-401F-B178-47E022ECB323}"/>
              </a:ext>
            </a:extLst>
          </p:cNvPr>
          <p:cNvSpPr txBox="1"/>
          <p:nvPr/>
        </p:nvSpPr>
        <p:spPr>
          <a:xfrm>
            <a:off x="6919208" y="981603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BCC5BCB3-CDA9-43AA-9626-A5F3A91F7735}"/>
              </a:ext>
            </a:extLst>
          </p:cNvPr>
          <p:cNvSpPr/>
          <p:nvPr/>
        </p:nvSpPr>
        <p:spPr>
          <a:xfrm rot="13429929">
            <a:off x="4667494" y="125058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B202F-AF69-4052-A366-6E747CB8DAE8}"/>
              </a:ext>
            </a:extLst>
          </p:cNvPr>
          <p:cNvSpPr txBox="1"/>
          <p:nvPr/>
        </p:nvSpPr>
        <p:spPr>
          <a:xfrm>
            <a:off x="8623256" y="3264840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203B51-330E-466D-B499-111E44F1469C}"/>
              </a:ext>
            </a:extLst>
          </p:cNvPr>
          <p:cNvSpPr txBox="1"/>
          <p:nvPr/>
        </p:nvSpPr>
        <p:spPr>
          <a:xfrm>
            <a:off x="2166424" y="1050873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9BDC7-DD67-41EC-B665-F6B45CD0DFAE}"/>
              </a:ext>
            </a:extLst>
          </p:cNvPr>
          <p:cNvSpPr txBox="1"/>
          <p:nvPr/>
        </p:nvSpPr>
        <p:spPr>
          <a:xfrm>
            <a:off x="555890" y="1762400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18BD076-7C4F-49EE-8675-44EB3179F32A}"/>
              </a:ext>
            </a:extLst>
          </p:cNvPr>
          <p:cNvSpPr/>
          <p:nvPr/>
        </p:nvSpPr>
        <p:spPr>
          <a:xfrm rot="13429929">
            <a:off x="1748984" y="2065153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41C82B8D-772C-49E3-A582-2C9FCC1A2606}"/>
              </a:ext>
            </a:extLst>
          </p:cNvPr>
          <p:cNvSpPr/>
          <p:nvPr/>
        </p:nvSpPr>
        <p:spPr>
          <a:xfrm rot="13429929">
            <a:off x="2127942" y="488536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8B33937C-4DF0-450C-81D3-C688BEAB8B09}"/>
              </a:ext>
            </a:extLst>
          </p:cNvPr>
          <p:cNvSpPr/>
          <p:nvPr/>
        </p:nvSpPr>
        <p:spPr>
          <a:xfrm rot="18891535">
            <a:off x="10167770" y="200780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59A9C1E5-8B97-4F54-9820-20D466167918}"/>
              </a:ext>
            </a:extLst>
          </p:cNvPr>
          <p:cNvSpPr/>
          <p:nvPr/>
        </p:nvSpPr>
        <p:spPr>
          <a:xfrm rot="2749115">
            <a:off x="10167350" y="2594969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17">
            <a:extLst>
              <a:ext uri="{FF2B5EF4-FFF2-40B4-BE49-F238E27FC236}">
                <a16:creationId xmlns:a16="http://schemas.microsoft.com/office/drawing/2014/main" id="{96145745-0E60-4430-96E6-8A404616167B}"/>
              </a:ext>
            </a:extLst>
          </p:cNvPr>
          <p:cNvSpPr/>
          <p:nvPr/>
        </p:nvSpPr>
        <p:spPr>
          <a:xfrm rot="18891535">
            <a:off x="9743164" y="4822391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Chevron 18">
            <a:extLst>
              <a:ext uri="{FF2B5EF4-FFF2-40B4-BE49-F238E27FC236}">
                <a16:creationId xmlns:a16="http://schemas.microsoft.com/office/drawing/2014/main" id="{F459E91B-0799-4FB6-B582-8EDF5143F51A}"/>
              </a:ext>
            </a:extLst>
          </p:cNvPr>
          <p:cNvSpPr/>
          <p:nvPr/>
        </p:nvSpPr>
        <p:spPr>
          <a:xfrm rot="2749115">
            <a:off x="9743583" y="5428260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8ABA71-C11B-44C8-AF90-16487853AB94}"/>
              </a:ext>
            </a:extLst>
          </p:cNvPr>
          <p:cNvSpPr txBox="1"/>
          <p:nvPr/>
        </p:nvSpPr>
        <p:spPr>
          <a:xfrm>
            <a:off x="8669061" y="4557187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5F9475-5257-47B1-9B6B-D8DFF59903C4}"/>
              </a:ext>
            </a:extLst>
          </p:cNvPr>
          <p:cNvSpPr txBox="1"/>
          <p:nvPr/>
        </p:nvSpPr>
        <p:spPr>
          <a:xfrm>
            <a:off x="895246" y="449427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44BBD68-E1F2-49BD-9F2B-C5FDF6075524}"/>
              </a:ext>
            </a:extLst>
          </p:cNvPr>
          <p:cNvSpPr txBox="1"/>
          <p:nvPr/>
        </p:nvSpPr>
        <p:spPr>
          <a:xfrm>
            <a:off x="557621" y="3465395"/>
            <a:ext cx="2857852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1958E7D0-3446-4620-AB16-CA7F579EC689}"/>
              </a:ext>
            </a:extLst>
          </p:cNvPr>
          <p:cNvSpPr/>
          <p:nvPr/>
        </p:nvSpPr>
        <p:spPr>
          <a:xfrm rot="18850885" flipH="1">
            <a:off x="2126835" y="5497304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hevron 24">
            <a:extLst>
              <a:ext uri="{FF2B5EF4-FFF2-40B4-BE49-F238E27FC236}">
                <a16:creationId xmlns:a16="http://schemas.microsoft.com/office/drawing/2014/main" id="{60CFB895-53AA-47CF-A009-AD647F6B7D71}"/>
              </a:ext>
            </a:extLst>
          </p:cNvPr>
          <p:cNvSpPr/>
          <p:nvPr/>
        </p:nvSpPr>
        <p:spPr>
          <a:xfrm rot="18850885" flipH="1">
            <a:off x="1776012" y="2683367"/>
            <a:ext cx="710482" cy="621441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BAEEB2-2C44-4C4B-A065-C6C314FC3DA3}"/>
              </a:ext>
            </a:extLst>
          </p:cNvPr>
          <p:cNvSpPr txBox="1"/>
          <p:nvPr/>
        </p:nvSpPr>
        <p:spPr>
          <a:xfrm>
            <a:off x="893515" y="6136641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15F5BF-A820-4179-AD41-8B06C01F071F}"/>
              </a:ext>
            </a:extLst>
          </p:cNvPr>
          <p:cNvSpPr txBox="1"/>
          <p:nvPr/>
        </p:nvSpPr>
        <p:spPr>
          <a:xfrm>
            <a:off x="8623256" y="6100957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B0F6BF-D3FE-424D-A851-B12CEE654273}"/>
              </a:ext>
            </a:extLst>
          </p:cNvPr>
          <p:cNvSpPr txBox="1"/>
          <p:nvPr/>
        </p:nvSpPr>
        <p:spPr>
          <a:xfrm>
            <a:off x="8548425" y="1747168"/>
            <a:ext cx="3671709" cy="43200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8574868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F22C8E7-A0A6-4F6E-BB37-EBCF23922465}"/>
              </a:ext>
            </a:extLst>
          </p:cNvPr>
          <p:cNvSpPr txBox="1"/>
          <p:nvPr/>
        </p:nvSpPr>
        <p:spPr>
          <a:xfrm>
            <a:off x="108246" y="2471495"/>
            <a:ext cx="12029770" cy="1851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0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Hoàn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thành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tiếp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vi-VN" sz="20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câu sau:</a:t>
            </a:r>
          </a:p>
          <a:p>
            <a:pPr algn="just">
              <a:lnSpc>
                <a:spcPct val="20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Động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vật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không xương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gồm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loài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động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vật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cơ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chúng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 ………………………………………..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…</a:t>
            </a:r>
          </a:p>
          <a:p>
            <a:pPr algn="just">
              <a:lnSpc>
                <a:spcPct val="200000"/>
              </a:lnSpc>
            </a:pP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Động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vật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xương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sống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gồm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loài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động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vật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mà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cơ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thể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chúng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…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…………………………..……………………</a:t>
            </a:r>
            <a:endParaRPr lang="vi-VN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7B04BF2-526E-44CF-9493-631AB7CCF360}"/>
              </a:ext>
            </a:extLst>
          </p:cNvPr>
          <p:cNvSpPr txBox="1">
            <a:spLocks noChangeArrowheads="1"/>
          </p:cNvSpPr>
          <p:nvPr/>
        </p:nvSpPr>
        <p:spPr>
          <a:xfrm>
            <a:off x="1002887" y="136525"/>
            <a:ext cx="10245213" cy="715971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83, 84, 85, 77, 78 - BÀI 36. ĐỘNG VẬT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F38A75-A1F0-4C36-A0A5-3DB1A3420D9E}"/>
              </a:ext>
            </a:extLst>
          </p:cNvPr>
          <p:cNvSpPr txBox="1"/>
          <p:nvPr/>
        </p:nvSpPr>
        <p:spPr>
          <a:xfrm>
            <a:off x="285323" y="878237"/>
            <a:ext cx="1202977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CÁC NHÓM ĐỘNG VẬT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8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28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DCCDFC-7400-4C4F-9E58-31AE3C0DF98E}"/>
              </a:ext>
            </a:extLst>
          </p:cNvPr>
          <p:cNvSpPr txBox="1"/>
          <p:nvPr/>
        </p:nvSpPr>
        <p:spPr>
          <a:xfrm>
            <a:off x="8680746" y="3244334"/>
            <a:ext cx="30833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không </a:t>
            </a:r>
            <a:r>
              <a:rPr lang="vi-VN" sz="2000" b="0" i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vi-VN" sz="2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xương </a:t>
            </a:r>
            <a:r>
              <a:rPr lang="vi-VN" sz="2000" b="0" i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sống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.</a:t>
            </a:r>
            <a:endParaRPr lang="xh-ZA" sz="2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2C713B-06E0-4AC0-955F-E99D512A2528}"/>
              </a:ext>
            </a:extLst>
          </p:cNvPr>
          <p:cNvSpPr txBox="1"/>
          <p:nvPr/>
        </p:nvSpPr>
        <p:spPr>
          <a:xfrm>
            <a:off x="8698331" y="3856760"/>
            <a:ext cx="262010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0" i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vi-VN" sz="22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xương </a:t>
            </a:r>
            <a:r>
              <a:rPr lang="vi-VN" sz="2200" b="0" i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sống</a:t>
            </a:r>
            <a:endParaRPr lang="xh-ZA" sz="22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9E4D68E-B39D-4794-8C1C-2D22FE8C448E}"/>
              </a:ext>
            </a:extLst>
          </p:cNvPr>
          <p:cNvSpPr/>
          <p:nvPr/>
        </p:nvSpPr>
        <p:spPr>
          <a:xfrm>
            <a:off x="2050026" y="852496"/>
            <a:ext cx="7890387" cy="546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125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3104EB6-3CCC-41F9-AAC3-03ABE1BFC3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0356206"/>
              </p:ext>
            </p:extLst>
          </p:nvPr>
        </p:nvGraphicFramePr>
        <p:xfrm>
          <a:off x="240134" y="1248508"/>
          <a:ext cx="11838796" cy="5367137"/>
        </p:xfrm>
        <a:graphic>
          <a:graphicData uri="http://schemas.openxmlformats.org/drawingml/2006/table">
            <a:tbl>
              <a:tblPr/>
              <a:tblGrid>
                <a:gridCol w="3399881">
                  <a:extLst>
                    <a:ext uri="{9D8B030D-6E8A-4147-A177-3AD203B41FA5}">
                      <a16:colId xmlns:a16="http://schemas.microsoft.com/office/drawing/2014/main" val="1292520880"/>
                    </a:ext>
                  </a:extLst>
                </a:gridCol>
                <a:gridCol w="8438915">
                  <a:extLst>
                    <a:ext uri="{9D8B030D-6E8A-4147-A177-3AD203B41FA5}">
                      <a16:colId xmlns:a16="http://schemas.microsoft.com/office/drawing/2014/main" val="1135644292"/>
                    </a:ext>
                  </a:extLst>
                </a:gridCol>
              </a:tblGrid>
              <a:tr h="522034">
                <a:tc>
                  <a:txBody>
                    <a:bodyPr/>
                    <a:lstStyle/>
                    <a:p>
                      <a:pPr algn="ctr"/>
                      <a:r>
                        <a:rPr lang="xh-ZA" sz="2200" b="1" dirty="0">
                          <a:solidFill>
                            <a:srgbClr val="000000"/>
                          </a:solidFill>
                          <a:effectLst/>
                        </a:rPr>
                        <a:t>Ngành (A)</a:t>
                      </a:r>
                      <a:endParaRPr lang="xh-ZA" sz="2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</a:rPr>
                        <a:t>Đ</a:t>
                      </a:r>
                      <a:r>
                        <a:rPr lang="xh-ZA" sz="2200" b="1" dirty="0">
                          <a:solidFill>
                            <a:srgbClr val="000000"/>
                          </a:solidFill>
                          <a:effectLst/>
                        </a:rPr>
                        <a:t>ặc điểm (B)</a:t>
                      </a:r>
                      <a:endParaRPr lang="xh-ZA" sz="2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1266819"/>
                  </a:ext>
                </a:extLst>
              </a:tr>
              <a:tr h="66582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</a:rPr>
                        <a:t>1.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</a:rPr>
                        <a:t>Ruột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</a:rPr>
                        <a:t>khoang</a:t>
                      </a:r>
                      <a:endParaRPr lang="xh-ZA" sz="22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xh-ZA" sz="2200" dirty="0">
                          <a:solidFill>
                            <a:srgbClr val="000000"/>
                          </a:solidFill>
                          <a:effectLst/>
                        </a:rPr>
                        <a:t>Cơ thể dẹp, có đối xứng hai bên.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3012091"/>
                  </a:ext>
                </a:extLst>
              </a:tr>
              <a:tr h="6839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h-ZA" sz="2200" b="1" dirty="0">
                          <a:solidFill>
                            <a:srgbClr val="000000"/>
                          </a:solidFill>
                          <a:effectLst/>
                        </a:rPr>
                        <a:t>2. Giun dẹp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C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ơ </a:t>
                      </a:r>
                      <a:r>
                        <a:rPr lang="vi-VN" sz="2200" dirty="0" err="1">
                          <a:solidFill>
                            <a:srgbClr val="000000"/>
                          </a:solidFill>
                          <a:effectLst/>
                        </a:rPr>
                        <a:t>thể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2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200" dirty="0" err="1">
                          <a:solidFill>
                            <a:srgbClr val="000000"/>
                          </a:solidFill>
                          <a:effectLst/>
                        </a:rPr>
                        <a:t>trụ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,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không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phân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đốt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84803052"/>
                  </a:ext>
                </a:extLst>
              </a:tr>
              <a:tr h="7258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h-ZA" sz="2200" b="1" dirty="0">
                          <a:solidFill>
                            <a:srgbClr val="000000"/>
                          </a:solidFill>
                          <a:effectLst/>
                        </a:rPr>
                        <a:t>3. Giun tròn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Cơ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thế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phân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đốt</a:t>
                      </a:r>
                      <a:r>
                        <a:rPr lang="en-US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vi-VN" sz="2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4453146"/>
                  </a:ext>
                </a:extLst>
              </a:tr>
              <a:tr h="144773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h-ZA" sz="2200" b="1" dirty="0">
                          <a:solidFill>
                            <a:srgbClr val="000000"/>
                          </a:solidFill>
                          <a:effectLst/>
                        </a:rPr>
                        <a:t>4. Giun đốt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Cơ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thể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đối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xứng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tỏa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tròn</a:t>
                      </a:r>
                      <a:endParaRPr lang="vi-VN" sz="2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Khoang cơ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thể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thông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với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bên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ngoài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qua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miệng</a:t>
                      </a:r>
                      <a:endParaRPr lang="vi-VN" sz="2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Quanh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miệng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có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các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tua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cuốn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để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bắt</a:t>
                      </a:r>
                      <a:r>
                        <a:rPr lang="vi-VN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2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mồi</a:t>
                      </a:r>
                      <a:endParaRPr lang="vi-VN" sz="22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9914658"/>
                  </a:ext>
                </a:extLst>
              </a:tr>
              <a:tr h="8001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xh-ZA" sz="2200" b="1" dirty="0">
                          <a:solidFill>
                            <a:srgbClr val="000000"/>
                          </a:solidFill>
                          <a:effectLst/>
                        </a:rPr>
                        <a:t>5. Thân mềm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h-ZA" sz="22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Phần phụ phân đốt, khớp động với nhau</a:t>
                      </a:r>
                      <a:endParaRPr lang="vi-VN" sz="2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8160022"/>
                  </a:ext>
                </a:extLst>
              </a:tr>
              <a:tr h="5125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</a:rPr>
                        <a:t>6.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</a:rPr>
                        <a:t>Chân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</a:rPr>
                        <a:t>khớp</a:t>
                      </a:r>
                      <a:endParaRPr lang="xh-ZA" sz="22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Cơ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là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một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khối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mềm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không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phân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0000"/>
                          </a:solidFill>
                          <a:effectLst/>
                        </a:rPr>
                        <a:t>đốt</a:t>
                      </a:r>
                      <a:r>
                        <a:rPr lang="en-US" sz="2200" dirty="0">
                          <a:solidFill>
                            <a:srgbClr val="000000"/>
                          </a:solidFill>
                          <a:effectLst/>
                        </a:rPr>
                        <a:t>, t</a:t>
                      </a:r>
                      <a:r>
                        <a:rPr lang="vi-VN" sz="2200" dirty="0" err="1">
                          <a:solidFill>
                            <a:srgbClr val="000000"/>
                          </a:solidFill>
                          <a:effectLst/>
                        </a:rPr>
                        <a:t>hường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200" dirty="0" err="1">
                          <a:solidFill>
                            <a:srgbClr val="000000"/>
                          </a:solidFill>
                          <a:effectLst/>
                        </a:rPr>
                        <a:t>có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200" dirty="0" err="1">
                          <a:solidFill>
                            <a:srgbClr val="000000"/>
                          </a:solidFill>
                          <a:effectLst/>
                        </a:rPr>
                        <a:t>lớp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200" dirty="0" err="1">
                          <a:solidFill>
                            <a:srgbClr val="000000"/>
                          </a:solidFill>
                          <a:effectLst/>
                        </a:rPr>
                        <a:t>vở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vi-VN" sz="2200" dirty="0" err="1">
                          <a:solidFill>
                            <a:srgbClr val="000000"/>
                          </a:solidFill>
                          <a:effectLst/>
                        </a:rPr>
                        <a:t>cứng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 bao </a:t>
                      </a:r>
                      <a:r>
                        <a:rPr lang="vi-VN" sz="2200" dirty="0" err="1">
                          <a:solidFill>
                            <a:srgbClr val="000000"/>
                          </a:solidFill>
                          <a:effectLst/>
                        </a:rPr>
                        <a:t>bọc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2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951113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790A5746-7E8B-4416-B916-281B3CB98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34" y="466431"/>
            <a:ext cx="116702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h-ZA" altLang="xh-ZA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Nối cột A với cột B sao cho đúng với các nhành trong nhóm động vật không xương sống:</a:t>
            </a:r>
            <a:endParaRPr kumimoji="0" lang="xh-ZA" altLang="xh-ZA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144200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BD7C0315-4DCD-4382-BCC0-5CF7F9323D53}"/>
              </a:ext>
            </a:extLst>
          </p:cNvPr>
          <p:cNvSpPr txBox="1">
            <a:spLocks noChangeArrowheads="1"/>
          </p:cNvSpPr>
          <p:nvPr/>
        </p:nvSpPr>
        <p:spPr>
          <a:xfrm>
            <a:off x="1301825" y="13430"/>
            <a:ext cx="10245213" cy="715971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83, 84, 85, 77, 78 - BÀI 36. ĐỘNG VẬT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602761-103E-4401-A245-9AC7C7EA47D2}"/>
              </a:ext>
            </a:extLst>
          </p:cNvPr>
          <p:cNvSpPr txBox="1"/>
          <p:nvPr/>
        </p:nvSpPr>
        <p:spPr>
          <a:xfrm>
            <a:off x="162230" y="882587"/>
            <a:ext cx="1202977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CÁC NHÓM ĐỘNG VẬT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4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endParaRPr lang="en-US" sz="2400" b="1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45A179-8325-4CB8-B3E6-25D17C857478}"/>
              </a:ext>
            </a:extLst>
          </p:cNvPr>
          <p:cNvSpPr/>
          <p:nvPr/>
        </p:nvSpPr>
        <p:spPr>
          <a:xfrm>
            <a:off x="2489643" y="782156"/>
            <a:ext cx="7890387" cy="546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2050" name="Picture 2" descr="Nối theo mẫu các lớp cá">
            <a:extLst>
              <a:ext uri="{FF2B5EF4-FFF2-40B4-BE49-F238E27FC236}">
                <a16:creationId xmlns:a16="http://schemas.microsoft.com/office/drawing/2014/main" id="{BF77AE96-4EFE-4F0C-8EA7-9BF8EFF2D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30" y="2580825"/>
            <a:ext cx="12029770" cy="4101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A4C68E-5341-486D-B1D3-6F909481FF1A}"/>
              </a:ext>
            </a:extLst>
          </p:cNvPr>
          <p:cNvSpPr txBox="1"/>
          <p:nvPr/>
        </p:nvSpPr>
        <p:spPr>
          <a:xfrm>
            <a:off x="423450" y="2060238"/>
            <a:ext cx="4132385" cy="47478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Nối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theo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mẫu</a:t>
            </a: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:</a:t>
            </a:r>
            <a:endParaRPr lang="xh-ZA" sz="24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10101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431998" y="1630875"/>
            <a:ext cx="8275904" cy="336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Luật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chơi</a:t>
            </a: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Giám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cô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giáo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các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học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sinh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hai đội tham gia - đội Ủng hộ và đội Phản đối,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m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ỗi đội 3 thành viên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Có tổng cộng 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lượt tranh biện: Lượt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trong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phút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và lượt phản hồi trong 2 phút.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Điểm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lý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ở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lượt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tranh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000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luận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là 10 điểm/giám khảo </a:t>
            </a:r>
            <a:endParaRPr lang="en-US" sz="2000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L</a:t>
            </a:r>
            <a:r>
              <a:rPr lang="vi-VN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ượt phản hồi là 5 điểm/giám khảo</a:t>
            </a:r>
            <a:r>
              <a:rPr lang="en-US" sz="2000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</a:rPr>
              <a:t>.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D9659-499F-4D28-8377-ECCAD4037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496"/>
            <a:ext cx="8151058" cy="96934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4C0D557D-7D0D-421B-8E54-6CEAFAFFBC50}"/>
              </a:ext>
            </a:extLst>
          </p:cNvPr>
          <p:cNvSpPr txBox="1">
            <a:spLocks noChangeArrowheads="1"/>
          </p:cNvSpPr>
          <p:nvPr/>
        </p:nvSpPr>
        <p:spPr>
          <a:xfrm>
            <a:off x="1002887" y="136525"/>
            <a:ext cx="10245213" cy="715971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83, 84, 85, 77, 78 - BÀI 36. ĐỘNG VẬT</a:t>
            </a:r>
          </a:p>
        </p:txBody>
      </p:sp>
    </p:spTree>
    <p:extLst>
      <p:ext uri="{BB962C8B-B14F-4D97-AF65-F5344CB8AC3E}">
        <p14:creationId xmlns:p14="http://schemas.microsoft.com/office/powerpoint/2010/main" val="341666051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E4607D-8A82-40D3-93B2-2C0283968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30" y="1437505"/>
            <a:ext cx="8128001" cy="648000"/>
          </a:xfrm>
          <a:prstGeom prst="homePlate">
            <a:avLst/>
          </a:prstGeom>
          <a:noFill/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III.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hại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C57072-39A5-471E-9D9C-195ADC042E79}"/>
              </a:ext>
            </a:extLst>
          </p:cNvPr>
          <p:cNvSpPr txBox="1"/>
          <p:nvPr/>
        </p:nvSpPr>
        <p:spPr>
          <a:xfrm>
            <a:off x="1527475" y="2068466"/>
            <a:ext cx="7927681" cy="1685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CHỦ ĐỀ: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Động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vật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lợi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ích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hay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tác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hại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nhiều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hơn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đối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với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đời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sống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con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người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và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tự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240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nhiên</a:t>
            </a:r>
            <a:r>
              <a:rPr lang="en-US" sz="240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5" name="Đồng hồ đếm ngược 3 phút - 3 Minutes">
            <a:hlinkClick r:id="" action="ppaction://media"/>
            <a:extLst>
              <a:ext uri="{FF2B5EF4-FFF2-40B4-BE49-F238E27FC236}">
                <a16:creationId xmlns:a16="http://schemas.microsoft.com/office/drawing/2014/main" id="{D1EA8483-4FBA-4CEF-8B11-7571F000E7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6602" y="4209763"/>
            <a:ext cx="2658794" cy="1495572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5D45102-E317-4C7B-89EC-C1A1EE83E419}"/>
              </a:ext>
            </a:extLst>
          </p:cNvPr>
          <p:cNvSpPr txBox="1">
            <a:spLocks noChangeArrowheads="1"/>
          </p:cNvSpPr>
          <p:nvPr/>
        </p:nvSpPr>
        <p:spPr>
          <a:xfrm>
            <a:off x="1251156" y="-65346"/>
            <a:ext cx="10245213" cy="715971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83, 84, 85, 77, 78 - BÀI 36. ĐỘNG VẬT</a:t>
            </a:r>
          </a:p>
        </p:txBody>
      </p:sp>
    </p:spTree>
    <p:extLst>
      <p:ext uri="{BB962C8B-B14F-4D97-AF65-F5344CB8AC3E}">
        <p14:creationId xmlns:p14="http://schemas.microsoft.com/office/powerpoint/2010/main" val="3227927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806253C-2216-4D8E-BC50-EC566E1CA058}"/>
              </a:ext>
            </a:extLst>
          </p:cNvPr>
          <p:cNvSpPr txBox="1">
            <a:spLocks noChangeArrowheads="1"/>
          </p:cNvSpPr>
          <p:nvPr/>
        </p:nvSpPr>
        <p:spPr>
          <a:xfrm>
            <a:off x="1301825" y="13430"/>
            <a:ext cx="10245213" cy="715971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83, 84, 85, 77, 78 - BÀI 36. ĐỘNG VẬT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3EF88-A4AC-465C-B1D1-A51F2FF1A704}"/>
              </a:ext>
            </a:extLst>
          </p:cNvPr>
          <p:cNvSpPr/>
          <p:nvPr/>
        </p:nvSpPr>
        <p:spPr>
          <a:xfrm>
            <a:off x="2489643" y="782156"/>
            <a:ext cx="7890387" cy="546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A51CA-5E07-4745-B71D-A51DD0427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2496"/>
            <a:ext cx="8151058" cy="715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D7A4EE-E23A-4832-BEA9-0F91BD044F15}"/>
              </a:ext>
            </a:extLst>
          </p:cNvPr>
          <p:cNvSpPr txBox="1"/>
          <p:nvPr/>
        </p:nvSpPr>
        <p:spPr>
          <a:xfrm>
            <a:off x="158263" y="1556932"/>
            <a:ext cx="11623429" cy="5108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50000"/>
              </a:lnSpc>
            </a:pP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Đáp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án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nào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sai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khi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nói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về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vai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trò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của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đ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ộng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vật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đối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với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tự</a:t>
            </a:r>
            <a:r>
              <a:rPr lang="vi-VN" sz="22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nhiên?</a:t>
            </a:r>
          </a:p>
          <a:p>
            <a:pPr algn="just">
              <a:lnSpc>
                <a:spcPct val="250000"/>
              </a:lnSpc>
            </a:pPr>
            <a:r>
              <a:rPr lang="en-US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a.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mắt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xích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quan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trọng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của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chuỗi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thức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ăn trong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tự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nhiên</a:t>
            </a:r>
          </a:p>
          <a:p>
            <a:pPr algn="just">
              <a:lnSpc>
                <a:spcPct val="250000"/>
              </a:lnSpc>
            </a:pPr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</a:rPr>
              <a:t>b.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Góp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phần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duy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trì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trạng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thái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cân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bằng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về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mặt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số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lượng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loài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trong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hệ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sinh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thái</a:t>
            </a:r>
            <a:endParaRPr lang="vi-VN" sz="22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en-US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c.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Cải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tạo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đất</a:t>
            </a:r>
            <a:endParaRPr lang="en-US" sz="22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en-US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d.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Cung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cấp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thức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ăn, nguyên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liệu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cho con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người</a:t>
            </a:r>
            <a:endParaRPr lang="vi-VN" sz="22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>
              <a:lnSpc>
                <a:spcPct val="250000"/>
              </a:lnSpc>
            </a:pPr>
            <a:r>
              <a:rPr lang="en-US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e.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Giúp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thụ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phấn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và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phát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tán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2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hạt</a:t>
            </a:r>
            <a:r>
              <a:rPr lang="vi-VN" sz="22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cây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3F207-6219-4956-A086-CE6CCA203E77}"/>
              </a:ext>
            </a:extLst>
          </p:cNvPr>
          <p:cNvSpPr/>
          <p:nvPr/>
        </p:nvSpPr>
        <p:spPr>
          <a:xfrm>
            <a:off x="8704385" y="6523892"/>
            <a:ext cx="3329352" cy="3206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h-ZA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A1B596-2A8B-4706-8700-70AF1DEC1C12}"/>
              </a:ext>
            </a:extLst>
          </p:cNvPr>
          <p:cNvSpPr/>
          <p:nvPr/>
        </p:nvSpPr>
        <p:spPr>
          <a:xfrm>
            <a:off x="35170" y="5328136"/>
            <a:ext cx="562708" cy="5049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h-ZA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B957C1-CE41-449D-AFE7-A783086AD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2584" y="4378569"/>
            <a:ext cx="2649416" cy="19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67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9B957C1-CE41-449D-AFE7-A783086AD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461" y="4557373"/>
            <a:ext cx="2766647" cy="196651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5806253C-2216-4D8E-BC50-EC566E1CA058}"/>
              </a:ext>
            </a:extLst>
          </p:cNvPr>
          <p:cNvSpPr txBox="1">
            <a:spLocks noChangeArrowheads="1"/>
          </p:cNvSpPr>
          <p:nvPr/>
        </p:nvSpPr>
        <p:spPr>
          <a:xfrm>
            <a:off x="1301825" y="13430"/>
            <a:ext cx="10245213" cy="715971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83, 84, 85, 77, 78 - BÀI 36. ĐỘNG VẬT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3EF88-A4AC-465C-B1D1-A51F2FF1A704}"/>
              </a:ext>
            </a:extLst>
          </p:cNvPr>
          <p:cNvSpPr/>
          <p:nvPr/>
        </p:nvSpPr>
        <p:spPr>
          <a:xfrm>
            <a:off x="2489643" y="782156"/>
            <a:ext cx="7890387" cy="546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6A51CA-5E07-4745-B71D-A51DD0427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2496"/>
            <a:ext cx="8151058" cy="7159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3D7A4EE-E23A-4832-BEA9-0F91BD044F15}"/>
              </a:ext>
            </a:extLst>
          </p:cNvPr>
          <p:cNvSpPr txBox="1"/>
          <p:nvPr/>
        </p:nvSpPr>
        <p:spPr>
          <a:xfrm>
            <a:off x="-76391" y="1210481"/>
            <a:ext cx="11623429" cy="5339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Đáp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nào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nói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về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vai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trò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đ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ộng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vật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đối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với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đời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sống</a:t>
            </a:r>
            <a:r>
              <a:rPr lang="en-US" sz="2200" b="1" dirty="0">
                <a:solidFill>
                  <a:srgbClr val="000000"/>
                </a:solidFill>
                <a:latin typeface="Open Sans" panose="020B0606030504020204" pitchFamily="34" charset="0"/>
              </a:rPr>
              <a:t> con </a:t>
            </a:r>
            <a:r>
              <a:rPr lang="en-US" sz="2200" b="1" dirty="0" err="1">
                <a:solidFill>
                  <a:srgbClr val="000000"/>
                </a:solidFill>
                <a:latin typeface="Open Sans" panose="020B0606030504020204" pitchFamily="34" charset="0"/>
              </a:rPr>
              <a:t>người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?</a:t>
            </a:r>
          </a:p>
          <a:p>
            <a:pPr algn="just">
              <a:lnSpc>
                <a:spcPct val="250000"/>
              </a:lnSpc>
            </a:pPr>
            <a:r>
              <a:rPr lang="en-US" sz="2200" dirty="0">
                <a:solidFill>
                  <a:srgbClr val="000000"/>
                </a:solidFill>
                <a:latin typeface="Open Sans" panose="020B0606030504020204" pitchFamily="34" charset="0"/>
              </a:rPr>
              <a:t>a.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Cung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cấp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thức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ăn, nguyên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liệu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cho con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người</a:t>
            </a:r>
            <a:endParaRPr lang="vi-VN" sz="2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just">
              <a:lnSpc>
                <a:spcPct val="250000"/>
              </a:lnSpc>
            </a:pPr>
            <a:r>
              <a:rPr lang="en-US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b.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số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loài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được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sử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dụng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làm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đồ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mĩ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nghệ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trang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sức</a:t>
            </a:r>
            <a:endParaRPr lang="vi-VN" sz="2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just">
              <a:lnSpc>
                <a:spcPct val="250000"/>
              </a:lnSpc>
            </a:pPr>
            <a:r>
              <a:rPr lang="en-US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c.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Phục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vụ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nhu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cầu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giải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trí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và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an ninh cho con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người</a:t>
            </a:r>
            <a:endParaRPr lang="vi-VN" sz="2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algn="just">
              <a:lnSpc>
                <a:spcPct val="250000"/>
              </a:lnSpc>
            </a:pPr>
            <a:r>
              <a:rPr lang="en-US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c.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số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loài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có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khả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năng tiêu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diệt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các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sinh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vật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gây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hại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,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bảo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vệ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mùa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màng</a:t>
            </a:r>
            <a:endParaRPr lang="vi-VN" sz="2400" b="0" i="0" dirty="0">
              <a:solidFill>
                <a:srgbClr val="333333"/>
              </a:solidFill>
              <a:effectLst/>
              <a:latin typeface="Roboto" panose="02000000000000000000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d.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Giúp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thụ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phấn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và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phát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tán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hạt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cây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3F207-6219-4956-A086-CE6CCA203E77}"/>
              </a:ext>
            </a:extLst>
          </p:cNvPr>
          <p:cNvSpPr/>
          <p:nvPr/>
        </p:nvSpPr>
        <p:spPr>
          <a:xfrm>
            <a:off x="8704385" y="6523892"/>
            <a:ext cx="3329352" cy="3206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A1B596-2A8B-4706-8700-70AF1DEC1C12}"/>
              </a:ext>
            </a:extLst>
          </p:cNvPr>
          <p:cNvSpPr/>
          <p:nvPr/>
        </p:nvSpPr>
        <p:spPr>
          <a:xfrm>
            <a:off x="-128957" y="6019528"/>
            <a:ext cx="562708" cy="5049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984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33F9DAEC-F820-4361-B90F-7831A885DD67}"/>
              </a:ext>
            </a:extLst>
          </p:cNvPr>
          <p:cNvSpPr txBox="1"/>
          <p:nvPr/>
        </p:nvSpPr>
        <p:spPr>
          <a:xfrm>
            <a:off x="513172" y="1918866"/>
            <a:ext cx="130024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457200" marR="0" lvl="1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MỘT SỐ LOÀI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VẬT</a:t>
            </a:r>
          </a:p>
        </p:txBody>
      </p:sp>
      <p:sp>
        <p:nvSpPr>
          <p:cNvPr id="2" name="Chỗ dành sẵn cho Chân trang 1">
            <a:extLst>
              <a:ext uri="{FF2B5EF4-FFF2-40B4-BE49-F238E27FC236}">
                <a16:creationId xmlns:a16="http://schemas.microsoft.com/office/drawing/2014/main" id="{5CED684F-AACD-495A-A67B-86A53564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13809" y="6492240"/>
            <a:ext cx="3765762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B3221496-5EBD-46E2-86AE-B22833B7FDFE}"/>
              </a:ext>
            </a:extLst>
          </p:cNvPr>
          <p:cNvSpPr txBox="1">
            <a:spLocks/>
          </p:cNvSpPr>
          <p:nvPr/>
        </p:nvSpPr>
        <p:spPr>
          <a:xfrm>
            <a:off x="13778791" y="6184885"/>
            <a:ext cx="367278" cy="432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2" descr="Hải quỳ là gì? Có ăn được không? Sống ở đâu? Sống được bao lâu? - IAS Links">
            <a:extLst>
              <a:ext uri="{FF2B5EF4-FFF2-40B4-BE49-F238E27FC236}">
                <a16:creationId xmlns:a16="http://schemas.microsoft.com/office/drawing/2014/main" id="{DB048D7A-06D2-4C82-A069-0E47B17ED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3785" y="374877"/>
            <a:ext cx="2554155" cy="20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San hô – Wikipedia tiếng Việt">
            <a:extLst>
              <a:ext uri="{FF2B5EF4-FFF2-40B4-BE49-F238E27FC236}">
                <a16:creationId xmlns:a16="http://schemas.microsoft.com/office/drawing/2014/main" id="{E4E050E5-1482-4EF1-A797-39BF24AF6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28"/>
          <a:stretch/>
        </p:blipFill>
        <p:spPr bwMode="auto">
          <a:xfrm>
            <a:off x="9363785" y="2439142"/>
            <a:ext cx="2554155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D762EE8A-61A8-48FD-AA10-2EE94C5A7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-347" r="6480" b="347"/>
          <a:stretch/>
        </p:blipFill>
        <p:spPr bwMode="auto">
          <a:xfrm>
            <a:off x="3030331" y="2439141"/>
            <a:ext cx="2869536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Những giai thoại thú vị về con trùn (giun) - Đặng Gia Trang">
            <a:extLst>
              <a:ext uri="{FF2B5EF4-FFF2-40B4-BE49-F238E27FC236}">
                <a16:creationId xmlns:a16="http://schemas.microsoft.com/office/drawing/2014/main" id="{0CF8043B-3A3E-416D-8BAE-2B341D86E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"/>
          <a:stretch/>
        </p:blipFill>
        <p:spPr bwMode="auto">
          <a:xfrm>
            <a:off x="3030330" y="385644"/>
            <a:ext cx="2869537" cy="20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ó 5 con ếch trên 1 cái lá hoa súng, 1 con quyết định nhảy, hỏi">
            <a:extLst>
              <a:ext uri="{FF2B5EF4-FFF2-40B4-BE49-F238E27FC236}">
                <a16:creationId xmlns:a16="http://schemas.microsoft.com/office/drawing/2014/main" id="{CC646224-9E22-415D-BD4F-9A9841183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9"/>
          <a:stretch/>
        </p:blipFill>
        <p:spPr bwMode="auto">
          <a:xfrm>
            <a:off x="6351397" y="374880"/>
            <a:ext cx="2562290" cy="200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Tinh tinh 'già' hơn con người cả triệu năm">
            <a:extLst>
              <a:ext uri="{FF2B5EF4-FFF2-40B4-BE49-F238E27FC236}">
                <a16:creationId xmlns:a16="http://schemas.microsoft.com/office/drawing/2014/main" id="{C35AA749-D0DE-4A3D-A7CC-D238D2594B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6" t="7546" r="2065" b="3536"/>
          <a:stretch/>
        </p:blipFill>
        <p:spPr bwMode="auto">
          <a:xfrm>
            <a:off x="3030331" y="4492962"/>
            <a:ext cx="2869536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Lý thuyết Sinh học lớp 7 bài 4: Trùng roi - Lý thuyết môn Sinh học 7 -  VnDoc.com">
            <a:extLst>
              <a:ext uri="{FF2B5EF4-FFF2-40B4-BE49-F238E27FC236}">
                <a16:creationId xmlns:a16="http://schemas.microsoft.com/office/drawing/2014/main" id="{B0116C7E-FF86-46B7-9F71-D1E8141E00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806"/>
          <a:stretch/>
        </p:blipFill>
        <p:spPr bwMode="auto">
          <a:xfrm>
            <a:off x="6351396" y="4488111"/>
            <a:ext cx="2562290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2D4B6FE-E428-4C69-91D6-D629727F6FD1}"/>
              </a:ext>
            </a:extLst>
          </p:cNvPr>
          <p:cNvSpPr/>
          <p:nvPr/>
        </p:nvSpPr>
        <p:spPr>
          <a:xfrm>
            <a:off x="2699673" y="2123553"/>
            <a:ext cx="1529577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Giun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E32D2D-C612-4499-847F-539E54D443DA}"/>
              </a:ext>
            </a:extLst>
          </p:cNvPr>
          <p:cNvSpPr/>
          <p:nvPr/>
        </p:nvSpPr>
        <p:spPr>
          <a:xfrm>
            <a:off x="6074883" y="2100315"/>
            <a:ext cx="993171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Ếch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A9564D8-3755-4C9C-94D3-0FF262A03CD6}"/>
              </a:ext>
            </a:extLst>
          </p:cNvPr>
          <p:cNvSpPr/>
          <p:nvPr/>
        </p:nvSpPr>
        <p:spPr>
          <a:xfrm>
            <a:off x="9088702" y="2100314"/>
            <a:ext cx="993171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quỳ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9B2407-794D-4D4D-89A7-4A05F699A4D7}"/>
              </a:ext>
            </a:extLst>
          </p:cNvPr>
          <p:cNvSpPr/>
          <p:nvPr/>
        </p:nvSpPr>
        <p:spPr>
          <a:xfrm>
            <a:off x="9088701" y="4164578"/>
            <a:ext cx="993171" cy="283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208CF3-1829-4C68-ADDD-6C0E0987B0A9}"/>
              </a:ext>
            </a:extLst>
          </p:cNvPr>
          <p:cNvSpPr/>
          <p:nvPr/>
        </p:nvSpPr>
        <p:spPr>
          <a:xfrm>
            <a:off x="6083009" y="6400886"/>
            <a:ext cx="1974400" cy="28691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Trùng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1005EC-ABD0-422E-9D33-01CB861A2BA0}"/>
              </a:ext>
            </a:extLst>
          </p:cNvPr>
          <p:cNvSpPr/>
          <p:nvPr/>
        </p:nvSpPr>
        <p:spPr>
          <a:xfrm>
            <a:off x="2681010" y="6447633"/>
            <a:ext cx="1618015" cy="2353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92D185D-2445-4C00-9849-30020EEFDC5B}"/>
              </a:ext>
            </a:extLst>
          </p:cNvPr>
          <p:cNvSpPr/>
          <p:nvPr/>
        </p:nvSpPr>
        <p:spPr>
          <a:xfrm>
            <a:off x="2703019" y="4186166"/>
            <a:ext cx="985045" cy="2820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mập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Picture 2" descr="Khám phá bí ẩn về chiếc bướu của loài Lạc đà | Báo Dân trí">
            <a:extLst>
              <a:ext uri="{FF2B5EF4-FFF2-40B4-BE49-F238E27FC236}">
                <a16:creationId xmlns:a16="http://schemas.microsoft.com/office/drawing/2014/main" id="{3919FEDC-89E3-4ACB-A8BE-665DBCDA74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536" r="3119"/>
          <a:stretch/>
        </p:blipFill>
        <p:spPr bwMode="auto">
          <a:xfrm>
            <a:off x="9355650" y="4503405"/>
            <a:ext cx="2562290" cy="21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0BFC3EB-7FC8-4C20-933B-2B4550A6D5F4}"/>
              </a:ext>
            </a:extLst>
          </p:cNvPr>
          <p:cNvSpPr/>
          <p:nvPr/>
        </p:nvSpPr>
        <p:spPr>
          <a:xfrm>
            <a:off x="9313154" y="6403579"/>
            <a:ext cx="985045" cy="2750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6" name="Picture 12" descr="Đối thoại với loài chim cánh cụt">
            <a:extLst>
              <a:ext uri="{FF2B5EF4-FFF2-40B4-BE49-F238E27FC236}">
                <a16:creationId xmlns:a16="http://schemas.microsoft.com/office/drawing/2014/main" id="{81B6D35A-0991-4823-9E48-9C1CD44B92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5" t="886" r="6478"/>
          <a:stretch/>
        </p:blipFill>
        <p:spPr bwMode="auto">
          <a:xfrm>
            <a:off x="6351395" y="2439141"/>
            <a:ext cx="2562287" cy="200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0EF3558-8FC8-4EEB-A694-4837315693A4}"/>
              </a:ext>
            </a:extLst>
          </p:cNvPr>
          <p:cNvSpPr/>
          <p:nvPr/>
        </p:nvSpPr>
        <p:spPr>
          <a:xfrm>
            <a:off x="6147964" y="4092521"/>
            <a:ext cx="2096383" cy="3757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9154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hân biệt đạm động vật và đạm thực vật | Vinmec">
            <a:extLst>
              <a:ext uri="{FF2B5EF4-FFF2-40B4-BE49-F238E27FC236}">
                <a16:creationId xmlns:a16="http://schemas.microsoft.com/office/drawing/2014/main" id="{86D2EAD4-D3E2-410D-9CF8-0ECD399BD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1333500"/>
            <a:ext cx="3814763" cy="2395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ử nghiệm thành công vắc xin chống ung thư trên động vật">
            <a:extLst>
              <a:ext uri="{FF2B5EF4-FFF2-40B4-BE49-F238E27FC236}">
                <a16:creationId xmlns:a16="http://schemas.microsoft.com/office/drawing/2014/main" id="{5F8E62A4-35CC-450F-9BE0-ECD98D9BD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1333500"/>
            <a:ext cx="3494088" cy="2395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ần gì đi đâu xa, đi xem trình diễn cá heo ngay tại Hà Nội! | VTV.VN">
            <a:extLst>
              <a:ext uri="{FF2B5EF4-FFF2-40B4-BE49-F238E27FC236}">
                <a16:creationId xmlns:a16="http://schemas.microsoft.com/office/drawing/2014/main" id="{208D697E-514C-4EAF-80B9-4C208153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638" y="1333500"/>
            <a:ext cx="3876675" cy="2395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hương trình OCOP Hà Tĩnh - Những thành quả bước đầu đáng trân trọng">
            <a:extLst>
              <a:ext uri="{FF2B5EF4-FFF2-40B4-BE49-F238E27FC236}">
                <a16:creationId xmlns:a16="http://schemas.microsoft.com/office/drawing/2014/main" id="{379DD06F-A770-40A1-90ED-5CB47B6B9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805238"/>
            <a:ext cx="2727325" cy="1843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Nhung hươu có tác dụng như thế nào đối với sức khỏe">
            <a:extLst>
              <a:ext uri="{FF2B5EF4-FFF2-40B4-BE49-F238E27FC236}">
                <a16:creationId xmlns:a16="http://schemas.microsoft.com/office/drawing/2014/main" id="{B3A7F16F-FF7E-464A-9604-6BBDDA4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913" y="3805238"/>
            <a:ext cx="2740025" cy="1843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ướng dẫn cách nuôi chim sâu xanh chuẩn nhất - Wiki Cách Làm">
            <a:extLst>
              <a:ext uri="{FF2B5EF4-FFF2-40B4-BE49-F238E27FC236}">
                <a16:creationId xmlns:a16="http://schemas.microsoft.com/office/drawing/2014/main" id="{55DE1F39-A0B7-457E-9718-92BF860C8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3805238"/>
            <a:ext cx="2808288" cy="1843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San hô là thực vật hay động vật?">
            <a:extLst>
              <a:ext uri="{FF2B5EF4-FFF2-40B4-BE49-F238E27FC236}">
                <a16:creationId xmlns:a16="http://schemas.microsoft.com/office/drawing/2014/main" id="{081A56FF-2D6B-4D64-A845-4974CCA3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3" y="3805238"/>
            <a:ext cx="2832100" cy="18430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rmAutofit/>
          </a:bodyPr>
          <a:lstStyle/>
          <a:p>
            <a:r>
              <a:rPr lang="en-US" sz="3000" b="1" err="1"/>
              <a:t>Lợi</a:t>
            </a:r>
            <a:r>
              <a:rPr lang="en-US" sz="3000" b="1"/>
              <a:t> </a:t>
            </a:r>
            <a:r>
              <a:rPr lang="en-US" sz="3000" b="1" err="1"/>
              <a:t>ích</a:t>
            </a:r>
            <a:r>
              <a:rPr lang="en-US" sz="3000" b="1"/>
              <a:t> </a:t>
            </a:r>
            <a:r>
              <a:rPr lang="en-US" sz="3000" b="1" err="1"/>
              <a:t>của</a:t>
            </a:r>
            <a:r>
              <a:rPr lang="en-US" sz="3000" b="1"/>
              <a:t> </a:t>
            </a:r>
            <a:r>
              <a:rPr lang="en-US" sz="3000" b="1" err="1"/>
              <a:t>động</a:t>
            </a:r>
            <a:r>
              <a:rPr lang="en-US" sz="3000" b="1"/>
              <a:t> </a:t>
            </a:r>
            <a:r>
              <a:rPr lang="en-US" sz="3000" b="1" err="1"/>
              <a:t>vật</a:t>
            </a:r>
            <a:r>
              <a:rPr lang="en-US" sz="3000" b="1"/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96369" y="6155190"/>
            <a:ext cx="432000" cy="43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20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87907434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5806253C-2216-4D8E-BC50-EC566E1CA058}"/>
              </a:ext>
            </a:extLst>
          </p:cNvPr>
          <p:cNvSpPr txBox="1">
            <a:spLocks noChangeArrowheads="1"/>
          </p:cNvSpPr>
          <p:nvPr/>
        </p:nvSpPr>
        <p:spPr>
          <a:xfrm>
            <a:off x="1301825" y="13430"/>
            <a:ext cx="10245213" cy="715971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83, 84, 85, 77, 78 - BÀI 36. ĐỘNG VẬT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73EF88-A4AC-465C-B1D1-A51F2FF1A704}"/>
              </a:ext>
            </a:extLst>
          </p:cNvPr>
          <p:cNvSpPr/>
          <p:nvPr/>
        </p:nvSpPr>
        <p:spPr>
          <a:xfrm>
            <a:off x="2489643" y="782156"/>
            <a:ext cx="7890387" cy="546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D7A4EE-E23A-4832-BEA9-0F91BD044F15}"/>
              </a:ext>
            </a:extLst>
          </p:cNvPr>
          <p:cNvSpPr txBox="1"/>
          <p:nvPr/>
        </p:nvSpPr>
        <p:spPr>
          <a:xfrm>
            <a:off x="284285" y="1720171"/>
            <a:ext cx="11623429" cy="455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sai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hại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đ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ộng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vật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đối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?</a:t>
            </a:r>
          </a:p>
          <a:p>
            <a:pPr marL="457200" indent="-457200" algn="just">
              <a:lnSpc>
                <a:spcPct val="250000"/>
              </a:lnSpc>
              <a:buAutoNum type="alphaLcPeriod"/>
            </a:pP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Giun,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sinh gây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trong cơ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50000"/>
              </a:lnSpc>
            </a:pP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vi-VN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50000"/>
              </a:lnSpc>
            </a:pP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trung gian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vi-VN" sz="24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50000"/>
              </a:lnSpc>
            </a:pPr>
            <a:r>
              <a:rPr lang="en-US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gây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cho cây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2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nuôi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13F207-6219-4956-A086-CE6CCA203E77}"/>
              </a:ext>
            </a:extLst>
          </p:cNvPr>
          <p:cNvSpPr/>
          <p:nvPr/>
        </p:nvSpPr>
        <p:spPr>
          <a:xfrm>
            <a:off x="8704385" y="6523892"/>
            <a:ext cx="3329352" cy="32067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A1B596-2A8B-4706-8700-70AF1DEC1C12}"/>
              </a:ext>
            </a:extLst>
          </p:cNvPr>
          <p:cNvSpPr/>
          <p:nvPr/>
        </p:nvSpPr>
        <p:spPr>
          <a:xfrm>
            <a:off x="165922" y="3956841"/>
            <a:ext cx="562708" cy="5049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E0B9EB-8C88-4646-AF22-DF452F8A5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692" y="2110154"/>
            <a:ext cx="3839308" cy="4236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16A7F2-2DAF-4546-B4D2-E0FD4FAFE1EC}"/>
              </a:ext>
            </a:extLst>
          </p:cNvPr>
          <p:cNvSpPr txBox="1"/>
          <p:nvPr/>
        </p:nvSpPr>
        <p:spPr>
          <a:xfrm>
            <a:off x="165922" y="1119657"/>
            <a:ext cx="62689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h-ZA" b="1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IV</a:t>
            </a:r>
            <a:r>
              <a:rPr lang="xh-ZA" sz="2400" b="1" dirty="0">
                <a:solidFill>
                  <a:srgbClr val="0070C0"/>
                </a:solidFill>
                <a:effectLst/>
                <a:latin typeface="Roboto" panose="02000000000000000000" pitchFamily="2" charset="0"/>
              </a:rPr>
              <a:t>. Tác hại của động vật</a:t>
            </a:r>
            <a:endParaRPr lang="xh-ZA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702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11340000" cy="432000"/>
          </a:xfrm>
        </p:spPr>
        <p:txBody>
          <a:bodyPr anchor="ctr">
            <a:normAutofit/>
          </a:bodyPr>
          <a:lstStyle/>
          <a:p>
            <a:r>
              <a:rPr lang="en-US" sz="3000" b="1" err="1"/>
              <a:t>Tác</a:t>
            </a:r>
            <a:r>
              <a:rPr lang="en-US" sz="3000" b="1"/>
              <a:t> </a:t>
            </a:r>
            <a:r>
              <a:rPr lang="en-US" sz="3000" b="1" err="1"/>
              <a:t>hại</a:t>
            </a:r>
            <a:r>
              <a:rPr lang="en-US" sz="3000" b="1"/>
              <a:t> </a:t>
            </a:r>
            <a:r>
              <a:rPr lang="en-US" sz="3000" b="1" err="1"/>
              <a:t>của</a:t>
            </a:r>
            <a:r>
              <a:rPr lang="en-US" sz="3000" b="1"/>
              <a:t> </a:t>
            </a:r>
            <a:r>
              <a:rPr lang="en-US" sz="3000" b="1" err="1"/>
              <a:t>động</a:t>
            </a:r>
            <a:r>
              <a:rPr lang="en-US" sz="3000" b="1"/>
              <a:t> </a:t>
            </a:r>
            <a:r>
              <a:rPr lang="en-US" sz="3000" b="1" err="1"/>
              <a:t>vật</a:t>
            </a:r>
            <a:r>
              <a:rPr lang="en-US" sz="3000" b="1"/>
              <a:t>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56871" y="5934917"/>
            <a:ext cx="668749" cy="652273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19B51A1E-902D-48AF-9020-955120F399B6}" type="slidenum">
              <a:rPr lang="en-US" noProof="0" smtClean="0"/>
              <a:pPr>
                <a:spcAft>
                  <a:spcPts val="600"/>
                </a:spcAft>
              </a:pPr>
              <a:t>22</a:t>
            </a:fld>
            <a:endParaRPr lang="en-US" noProof="0"/>
          </a:p>
        </p:txBody>
      </p:sp>
      <p:sp>
        <p:nvSpPr>
          <p:cNvPr id="81" name="Text Placeholder 3">
            <a:extLst>
              <a:ext uri="{FF2B5EF4-FFF2-40B4-BE49-F238E27FC236}">
                <a16:creationId xmlns:a16="http://schemas.microsoft.com/office/drawing/2014/main" id="{443DF55F-4946-46E2-A146-39BA1462E24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5544" y="4046424"/>
            <a:ext cx="2786450" cy="1358901"/>
          </a:xfrm>
        </p:spPr>
        <p:txBody>
          <a:bodyPr/>
          <a:lstStyle/>
          <a:p>
            <a:endParaRPr lang="en-US"/>
          </a:p>
        </p:txBody>
      </p:sp>
      <p:sp>
        <p:nvSpPr>
          <p:cNvPr id="83" name="Text Placeholder 4">
            <a:extLst>
              <a:ext uri="{FF2B5EF4-FFF2-40B4-BE49-F238E27FC236}">
                <a16:creationId xmlns:a16="http://schemas.microsoft.com/office/drawing/2014/main" id="{6D34C38F-B98A-4D04-B241-A3F111AEEC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83857" y="4046424"/>
            <a:ext cx="2786450" cy="1358901"/>
          </a:xfrm>
        </p:spPr>
        <p:txBody>
          <a:bodyPr/>
          <a:lstStyle/>
          <a:p>
            <a:endParaRPr lang="en-US"/>
          </a:p>
        </p:txBody>
      </p:sp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271226FB-168D-4F73-9B97-7DE90C87A4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92170" y="4046424"/>
            <a:ext cx="2786450" cy="1358901"/>
          </a:xfrm>
        </p:spPr>
        <p:txBody>
          <a:bodyPr/>
          <a:lstStyle/>
          <a:p>
            <a:endParaRPr lang="en-US"/>
          </a:p>
        </p:txBody>
      </p:sp>
      <p:sp>
        <p:nvSpPr>
          <p:cNvPr id="87" name="Text Placeholder 6">
            <a:extLst>
              <a:ext uri="{FF2B5EF4-FFF2-40B4-BE49-F238E27FC236}">
                <a16:creationId xmlns:a16="http://schemas.microsoft.com/office/drawing/2014/main" id="{5F110207-E36B-42AC-BA45-D01BE16A8A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0483" y="4046424"/>
            <a:ext cx="2786450" cy="1358901"/>
          </a:xfrm>
        </p:spPr>
        <p:txBody>
          <a:bodyPr/>
          <a:lstStyle/>
          <a:p>
            <a:endParaRPr lang="en-US"/>
          </a:p>
        </p:txBody>
      </p:sp>
      <p:sp>
        <p:nvSpPr>
          <p:cNvPr id="89" name="Text Placeholder 7">
            <a:extLst>
              <a:ext uri="{FF2B5EF4-FFF2-40B4-BE49-F238E27FC236}">
                <a16:creationId xmlns:a16="http://schemas.microsoft.com/office/drawing/2014/main" id="{EA4B9CD2-2DD6-4FEF-8F7B-C77979603C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67231" y="3669349"/>
            <a:ext cx="2786450" cy="760985"/>
          </a:xfrm>
        </p:spPr>
        <p:txBody>
          <a:bodyPr/>
          <a:lstStyle/>
          <a:p>
            <a:endParaRPr lang="en-US"/>
          </a:p>
        </p:txBody>
      </p:sp>
      <p:sp>
        <p:nvSpPr>
          <p:cNvPr id="91" name="Text Placeholder 8">
            <a:extLst>
              <a:ext uri="{FF2B5EF4-FFF2-40B4-BE49-F238E27FC236}">
                <a16:creationId xmlns:a16="http://schemas.microsoft.com/office/drawing/2014/main" id="{2A8198CE-A796-47D7-9863-B1B49B07FB8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175544" y="3669350"/>
            <a:ext cx="2786450" cy="760985"/>
          </a:xfrm>
        </p:spPr>
        <p:txBody>
          <a:bodyPr/>
          <a:lstStyle/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4C77AADA-2CEE-4AE2-BCAB-C553102FCB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083857" y="3669350"/>
            <a:ext cx="2786450" cy="760985"/>
          </a:xfrm>
        </p:spPr>
        <p:txBody>
          <a:bodyPr/>
          <a:lstStyle/>
          <a:p>
            <a:endParaRPr lang="en-US"/>
          </a:p>
        </p:txBody>
      </p:sp>
      <p:sp>
        <p:nvSpPr>
          <p:cNvPr id="95" name="Text Placeholder 10">
            <a:extLst>
              <a:ext uri="{FF2B5EF4-FFF2-40B4-BE49-F238E27FC236}">
                <a16:creationId xmlns:a16="http://schemas.microsoft.com/office/drawing/2014/main" id="{AA822B81-71AF-4755-8CD9-51374E317F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92170" y="3669350"/>
            <a:ext cx="2786450" cy="760985"/>
          </a:xfrm>
        </p:spPr>
        <p:txBody>
          <a:bodyPr/>
          <a:lstStyle/>
          <a:p>
            <a:endParaRPr lang="en-US"/>
          </a:p>
        </p:txBody>
      </p:sp>
      <p:sp>
        <p:nvSpPr>
          <p:cNvPr id="97" name="Text Placeholder 11">
            <a:extLst>
              <a:ext uri="{FF2B5EF4-FFF2-40B4-BE49-F238E27FC236}">
                <a16:creationId xmlns:a16="http://schemas.microsoft.com/office/drawing/2014/main" id="{C87AA17C-5DA7-4CE6-974A-9ACC3F6BF95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00483" y="3669350"/>
            <a:ext cx="2786450" cy="760985"/>
          </a:xfrm>
        </p:spPr>
        <p:txBody>
          <a:bodyPr/>
          <a:lstStyle/>
          <a:p>
            <a:endParaRPr lang="en-US"/>
          </a:p>
        </p:txBody>
      </p:sp>
      <p:sp>
        <p:nvSpPr>
          <p:cNvPr id="99" name="Text Placeholder 12">
            <a:extLst>
              <a:ext uri="{FF2B5EF4-FFF2-40B4-BE49-F238E27FC236}">
                <a16:creationId xmlns:a16="http://schemas.microsoft.com/office/drawing/2014/main" id="{D0DD13DB-F7C0-42FE-BEA0-8C936095A11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67231" y="4046424"/>
            <a:ext cx="2786450" cy="1358901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132" name="Picture 12" descr="Không có khả năng bị nhiễm COVID-19 do bị muỗi đốt | VTV.VN">
            <a:extLst>
              <a:ext uri="{FF2B5EF4-FFF2-40B4-BE49-F238E27FC236}">
                <a16:creationId xmlns:a16="http://schemas.microsoft.com/office/drawing/2014/main" id="{142D1197-A119-4F84-A1A1-E77EE1B06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1889" b="-2"/>
          <a:stretch/>
        </p:blipFill>
        <p:spPr bwMode="auto">
          <a:xfrm>
            <a:off x="267231" y="1572703"/>
            <a:ext cx="1903184" cy="1856297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5126" name="Picture 6" descr="hình ảnh : thiên nhiên, thực vật, hoa, rau xà lách, Sản xuất, vườn, Động  vật, Vỏ, rau diếp, Động vật không xương sống, Sống, Ốc sên, Đục, Nhuyễn  thể, Sên, Động">
            <a:extLst>
              <a:ext uri="{FF2B5EF4-FFF2-40B4-BE49-F238E27FC236}">
                <a16:creationId xmlns:a16="http://schemas.microsoft.com/office/drawing/2014/main" id="{44E2C6DB-0C98-41DD-9FF0-579D0853E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9" r="11035" b="-4"/>
          <a:stretch/>
        </p:blipFill>
        <p:spPr bwMode="auto">
          <a:xfrm>
            <a:off x="2343930" y="1533832"/>
            <a:ext cx="1903184" cy="1856297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5122" name="Picture 2" descr="Rệp hại cây cảnh, hoa cảnh">
            <a:extLst>
              <a:ext uri="{FF2B5EF4-FFF2-40B4-BE49-F238E27FC236}">
                <a16:creationId xmlns:a16="http://schemas.microsoft.com/office/drawing/2014/main" id="{96C2CCE1-D1F2-4557-9E1D-BBCDB4EFD0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3" r="20022" b="9"/>
          <a:stretch/>
        </p:blipFill>
        <p:spPr bwMode="auto">
          <a:xfrm>
            <a:off x="4336777" y="1572702"/>
            <a:ext cx="1903184" cy="1856297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5124" name="Picture 4" descr="giun sán: Gan lúc nhúc sán vì ăn quá nhiều gỏi hải sản tươi sống">
            <a:extLst>
              <a:ext uri="{FF2B5EF4-FFF2-40B4-BE49-F238E27FC236}">
                <a16:creationId xmlns:a16="http://schemas.microsoft.com/office/drawing/2014/main" id="{E4C8F22D-B9B2-46BA-A62F-5AD12A28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1" r="11878" b="-2"/>
          <a:stretch/>
        </p:blipFill>
        <p:spPr bwMode="auto">
          <a:xfrm>
            <a:off x="6329624" y="1533832"/>
            <a:ext cx="1903184" cy="1856297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5128" name="Picture 8" descr="Hướng dẫn sơ cứu khi bị rắn độc cắn | Vinmec">
            <a:extLst>
              <a:ext uri="{FF2B5EF4-FFF2-40B4-BE49-F238E27FC236}">
                <a16:creationId xmlns:a16="http://schemas.microsoft.com/office/drawing/2014/main" id="{907DFEB1-0A41-4C56-B42E-EF63B2271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6" r="24840" b="-7"/>
          <a:stretch/>
        </p:blipFill>
        <p:spPr bwMode="auto">
          <a:xfrm>
            <a:off x="8278337" y="1533831"/>
            <a:ext cx="1903184" cy="1856297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5130" name="Picture 10" descr="Cá mập trắng lớn đã quét sạch siêu cá mập Megalodon khổng lồ? | Báo Dân trí">
            <a:extLst>
              <a:ext uri="{FF2B5EF4-FFF2-40B4-BE49-F238E27FC236}">
                <a16:creationId xmlns:a16="http://schemas.microsoft.com/office/drawing/2014/main" id="{D11AB546-5A62-4EDA-8F86-0DD8B221D8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7" r="5850" b="-7"/>
          <a:stretch/>
        </p:blipFill>
        <p:spPr bwMode="auto">
          <a:xfrm>
            <a:off x="10250427" y="1572701"/>
            <a:ext cx="1903184" cy="1856297"/>
          </a:xfrm>
          <a:prstGeom prst="ellipse">
            <a:avLst/>
          </a:prstGeom>
          <a:solidFill>
            <a:srgbClr val="FFFFFF"/>
          </a:solidFill>
          <a:ln w="3175">
            <a:solidFill>
              <a:schemeClr val="bg1">
                <a:lumMod val="75000"/>
              </a:schemeClr>
            </a:solidFill>
          </a:ln>
        </p:spPr>
      </p:pic>
      <p:sp>
        <p:nvSpPr>
          <p:cNvPr id="101" name="Text Placeholder 19">
            <a:extLst>
              <a:ext uri="{FF2B5EF4-FFF2-40B4-BE49-F238E27FC236}">
                <a16:creationId xmlns:a16="http://schemas.microsoft.com/office/drawing/2014/main" id="{432DE175-8C5C-4087-A64A-D0CDE85755D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808794" y="3668484"/>
            <a:ext cx="2786450" cy="762230"/>
          </a:xfrm>
        </p:spPr>
        <p:txBody>
          <a:bodyPr/>
          <a:lstStyle/>
          <a:p>
            <a:endParaRPr lang="en-US"/>
          </a:p>
        </p:txBody>
      </p:sp>
      <p:sp>
        <p:nvSpPr>
          <p:cNvPr id="103" name="Text Placeholder 20">
            <a:extLst>
              <a:ext uri="{FF2B5EF4-FFF2-40B4-BE49-F238E27FC236}">
                <a16:creationId xmlns:a16="http://schemas.microsoft.com/office/drawing/2014/main" id="{B72C8D90-B467-4461-A1D6-92B899F785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808794" y="4046367"/>
            <a:ext cx="2786450" cy="135907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9846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6B8529-4602-484A-99CE-DA50B29E365F}"/>
              </a:ext>
            </a:extLst>
          </p:cNvPr>
          <p:cNvSpPr txBox="1">
            <a:spLocks/>
          </p:cNvSpPr>
          <p:nvPr/>
        </p:nvSpPr>
        <p:spPr>
          <a:xfrm>
            <a:off x="328451" y="241824"/>
            <a:ext cx="2864915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D1747D-E83C-4773-A6C2-5330AD8DB99B}"/>
              </a:ext>
            </a:extLst>
          </p:cNvPr>
          <p:cNvSpPr txBox="1"/>
          <p:nvPr/>
        </p:nvSpPr>
        <p:spPr>
          <a:xfrm>
            <a:off x="1365231" y="1486957"/>
            <a:ext cx="9461538" cy="168584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HS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2.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Nhiệm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vụ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Tóm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tắt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dung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dưới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dạng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9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A681F18-E4AD-4374-9B8D-6F9F757AB0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  <p:pic>
        <p:nvPicPr>
          <p:cNvPr id="1026" name="Picture 2" descr="Cup Icon Design 508214 - Download Free Vectors, Clipart Graphics &amp; Vector  Art">
            <a:extLst>
              <a:ext uri="{FF2B5EF4-FFF2-40B4-BE49-F238E27FC236}">
                <a16:creationId xmlns:a16="http://schemas.microsoft.com/office/drawing/2014/main" id="{1627719F-CC26-499E-B0A3-095DBBDE3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85" y="4614160"/>
            <a:ext cx="1973030" cy="197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5080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48C20E-05BE-484F-8027-289AC1854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290"/>
            <a:ext cx="12192000" cy="687029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62BF23-9135-4D56-80C8-9562BBBDD2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702100-B5F4-4E00-863E-6D865F2A0005}"/>
              </a:ext>
            </a:extLst>
          </p:cNvPr>
          <p:cNvSpPr txBox="1"/>
          <p:nvPr/>
        </p:nvSpPr>
        <p:spPr>
          <a:xfrm>
            <a:off x="619432" y="2518874"/>
            <a:ext cx="10389554" cy="317465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đề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Tuy</a:t>
            </a:r>
            <a:r>
              <a:rPr lang="en-US" alt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ên</a:t>
            </a:r>
            <a:r>
              <a:rPr lang="en-US" alt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truyền</a:t>
            </a:r>
            <a:r>
              <a:rPr lang="en-US" alt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bảo</a:t>
            </a:r>
            <a:r>
              <a:rPr lang="en-US" alt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vệ</a:t>
            </a:r>
            <a:r>
              <a:rPr lang="en-US" alt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động</a:t>
            </a:r>
            <a:r>
              <a:rPr lang="en-US" altLang="en-US" sz="28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prstClr val="black"/>
                </a:solidFill>
                <a:latin typeface="Arial" panose="020B0604020202020204" pitchFamily="34" charset="0"/>
              </a:rPr>
              <a:t>vật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bằng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poster,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sơ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inforgraphic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khuyến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khích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ảnh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họa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ý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tưởng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trình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bày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sáng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tạo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nhân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hoặc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hoạt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2-4HS/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Deadline: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Nộp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tiết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34BECD5-F986-4898-B842-9D192E2AD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005" y="1001776"/>
            <a:ext cx="6409974" cy="1949098"/>
          </a:xfrm>
          <a:prstGeom prst="ellipse">
            <a:avLst/>
          </a:prstGeom>
          <a:solidFill>
            <a:srgbClr val="F4ECD5"/>
          </a:solidFill>
          <a:ln>
            <a:noFill/>
          </a:ln>
        </p:spPr>
        <p:txBody>
          <a:bodyPr wrap="square">
            <a:spAutoFit/>
          </a:bodyPr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 san: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ĐA DẠNG ĐỘNG VẬT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1B5DB14-9A15-4477-B099-29C7519BA1B8}"/>
              </a:ext>
            </a:extLst>
          </p:cNvPr>
          <p:cNvSpPr txBox="1">
            <a:spLocks/>
          </p:cNvSpPr>
          <p:nvPr/>
        </p:nvSpPr>
        <p:spPr>
          <a:xfrm>
            <a:off x="3995622" y="182831"/>
            <a:ext cx="5124739" cy="648000"/>
          </a:xfrm>
          <a:prstGeom prst="homePlate">
            <a:avLst/>
          </a:prstGeom>
          <a:noFill/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 VỀ NHÀ:</a:t>
            </a:r>
          </a:p>
        </p:txBody>
      </p:sp>
    </p:spTree>
    <p:extLst>
      <p:ext uri="{BB962C8B-B14F-4D97-AF65-F5344CB8AC3E}">
        <p14:creationId xmlns:p14="http://schemas.microsoft.com/office/powerpoint/2010/main" val="1340678090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482A87-BCFA-485C-A2D4-2CE53959B1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533011"/>
              </p:ext>
            </p:extLst>
          </p:nvPr>
        </p:nvGraphicFramePr>
        <p:xfrm>
          <a:off x="1018400" y="1383876"/>
          <a:ext cx="10155200" cy="452095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313502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arial view of ocean and land near the ocean">
            <a:extLst>
              <a:ext uri="{FF2B5EF4-FFF2-40B4-BE49-F238E27FC236}">
                <a16:creationId xmlns:a16="http://schemas.microsoft.com/office/drawing/2014/main" id="{7DD607C7-7CF7-4A0F-BFF7-6F3C46205E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DC24D3-EEF0-4B69-A174-E4DFF78848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cxnSp>
        <p:nvCxnSpPr>
          <p:cNvPr id="5" name="Straight Connector 4" descr="Divider line">
            <a:extLst>
              <a:ext uri="{FF2B5EF4-FFF2-40B4-BE49-F238E27FC236}">
                <a16:creationId xmlns:a16="http://schemas.microsoft.com/office/drawing/2014/main" id="{FE07C9EC-5158-440C-995A-EAC50D3E0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777113" y="2412127"/>
            <a:ext cx="0" cy="1100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Person icon">
            <a:extLst>
              <a:ext uri="{FF2B5EF4-FFF2-40B4-BE49-F238E27FC236}">
                <a16:creationId xmlns:a16="http://schemas.microsoft.com/office/drawing/2014/main" id="{708AF784-88DE-4E89-A28B-BECD54FC11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4624" y="3886690"/>
            <a:ext cx="164463" cy="16446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50F9D0C-7F14-4B83-A0A3-5710128C81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+1 23 987 6554</a:t>
            </a:r>
          </a:p>
        </p:txBody>
      </p:sp>
      <p:pic>
        <p:nvPicPr>
          <p:cNvPr id="15" name="Graphic 14" descr="Phone icon">
            <a:extLst>
              <a:ext uri="{FF2B5EF4-FFF2-40B4-BE49-F238E27FC236}">
                <a16:creationId xmlns:a16="http://schemas.microsoft.com/office/drawing/2014/main" id="{E276E47B-4C08-4FEC-AAE8-3DCCBA7EE7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4624" y="4196776"/>
            <a:ext cx="164463" cy="16446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F9E03C-A81E-4083-9F20-EF8FFAF591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kalle@email.com</a:t>
            </a:r>
          </a:p>
        </p:txBody>
      </p:sp>
      <p:pic>
        <p:nvPicPr>
          <p:cNvPr id="14" name="Graphic 13" descr="Email icon">
            <a:extLst>
              <a:ext uri="{FF2B5EF4-FFF2-40B4-BE49-F238E27FC236}">
                <a16:creationId xmlns:a16="http://schemas.microsoft.com/office/drawing/2014/main" id="{4F2D4997-93AD-4A62-8488-4572923DB81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84624" y="4530964"/>
            <a:ext cx="164463" cy="164463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8557579-7DEF-FF4C-AD37-0E81A6BB3B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>
                <a:hlinkClick r:id="rId10"/>
              </a:rPr>
              <a:t>www.fabrikam.com</a:t>
            </a:r>
            <a:r>
              <a:rPr lang="en-US" dirty="0"/>
              <a:t> </a:t>
            </a:r>
          </a:p>
        </p:txBody>
      </p:sp>
      <p:pic>
        <p:nvPicPr>
          <p:cNvPr id="30" name="Graphic 29" descr="World web icon">
            <a:extLst>
              <a:ext uri="{FF2B5EF4-FFF2-40B4-BE49-F238E27FC236}">
                <a16:creationId xmlns:a16="http://schemas.microsoft.com/office/drawing/2014/main" id="{07973E30-0C12-8442-90B5-47D1C45545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8999" y="4843614"/>
            <a:ext cx="170088" cy="1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29680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999" y="432000"/>
            <a:ext cx="5478471" cy="6480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II.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7237DE-ED88-458A-A1F1-57A4969CFBCB}"/>
              </a:ext>
            </a:extLst>
          </p:cNvPr>
          <p:cNvGraphicFramePr/>
          <p:nvPr/>
        </p:nvGraphicFramePr>
        <p:xfrm>
          <a:off x="2179948" y="4280295"/>
          <a:ext cx="7461043" cy="174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368E485-A082-4285-A2F8-B4597DC9B572}"/>
              </a:ext>
            </a:extLst>
          </p:cNvPr>
          <p:cNvSpPr/>
          <p:nvPr/>
        </p:nvSpPr>
        <p:spPr>
          <a:xfrm>
            <a:off x="358916" y="1706614"/>
            <a:ext cx="10093380" cy="16015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Nhiệm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tin: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 </a:t>
            </a:r>
            <a:r>
              <a:rPr kumimoji="0" lang="en-US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phút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CBE5B7EF-CFCA-4C3B-8F27-11FB41A0A5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79407" y="351997"/>
            <a:ext cx="2588455" cy="145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243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E017C-E94B-45F4-B33E-9C5C803AD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9321" y="244736"/>
            <a:ext cx="8993354" cy="574379"/>
          </a:xfrm>
          <a:solidFill>
            <a:srgbClr val="FFFF00"/>
          </a:solidFill>
        </p:spPr>
        <p:txBody>
          <a:bodyPr/>
          <a:lstStyle/>
          <a:p>
            <a:pPr algn="just"/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THU HOẠCH. CÁC NHÓM ĐỘNG VẬT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25B7FCF-93AB-42E2-8225-0CEF7BFA3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51A1E-902D-48AF-9020-955120F399B6}" type="slidenum">
              <a:rPr kumimoji="0" lang="en-US" sz="1200" b="1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ockwel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114B97-44DA-46A5-B80C-2D561E30872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7363" y="922538"/>
            <a:ext cx="10377270" cy="432000"/>
          </a:xfrm>
        </p:spPr>
        <p:txBody>
          <a:bodyPr/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Lắng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DEE6E73-F0FA-46D5-9956-E23B81341A9A}"/>
              </a:ext>
            </a:extLst>
          </p:cNvPr>
          <p:cNvGraphicFramePr>
            <a:graphicFrameLocks noGrp="1"/>
          </p:cNvGraphicFramePr>
          <p:nvPr/>
        </p:nvGraphicFramePr>
        <p:xfrm>
          <a:off x="1390355" y="1354538"/>
          <a:ext cx="9411287" cy="5380951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76011">
                  <a:extLst>
                    <a:ext uri="{9D8B030D-6E8A-4147-A177-3AD203B41FA5}">
                      <a16:colId xmlns:a16="http://schemas.microsoft.com/office/drawing/2014/main" val="3738552799"/>
                    </a:ext>
                  </a:extLst>
                </a:gridCol>
                <a:gridCol w="2530229">
                  <a:extLst>
                    <a:ext uri="{9D8B030D-6E8A-4147-A177-3AD203B41FA5}">
                      <a16:colId xmlns:a16="http://schemas.microsoft.com/office/drawing/2014/main" val="4060835716"/>
                    </a:ext>
                  </a:extLst>
                </a:gridCol>
                <a:gridCol w="2852225">
                  <a:extLst>
                    <a:ext uri="{9D8B030D-6E8A-4147-A177-3AD203B41FA5}">
                      <a16:colId xmlns:a16="http://schemas.microsoft.com/office/drawing/2014/main" val="374908182"/>
                    </a:ext>
                  </a:extLst>
                </a:gridCol>
                <a:gridCol w="2352822">
                  <a:extLst>
                    <a:ext uri="{9D8B030D-6E8A-4147-A177-3AD203B41FA5}">
                      <a16:colId xmlns:a16="http://schemas.microsoft.com/office/drawing/2014/main" val="1855356058"/>
                    </a:ext>
                  </a:extLst>
                </a:gridCol>
              </a:tblGrid>
              <a:tr h="430912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Đặc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nhận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biết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Đại</a:t>
                      </a: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diện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8674142"/>
                  </a:ext>
                </a:extLst>
              </a:tr>
              <a:tr h="428710">
                <a:tc rowSpan="6"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Ruột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011193"/>
                  </a:ext>
                </a:extLst>
              </a:tr>
              <a:tr h="43091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dẹp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2103"/>
                  </a:ext>
                </a:extLst>
              </a:tr>
              <a:tr h="435874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tròn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8225755"/>
                  </a:ext>
                </a:extLst>
              </a:tr>
              <a:tr h="465328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Giun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đốt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1099252"/>
                  </a:ext>
                </a:extLst>
              </a:tr>
              <a:tr h="456203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6660483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Ngành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Chân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khớp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9210419"/>
                  </a:ext>
                </a:extLst>
              </a:tr>
              <a:tr h="455502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xương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sống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4517047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Lưỡng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cư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0177812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Bò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2786850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Chim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2518549"/>
                  </a:ext>
                </a:extLst>
              </a:tr>
              <a:tr h="455502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Lớp</a:t>
                      </a: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Thú</a:t>
                      </a:r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43247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143232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7329EF-A68B-4AE7-A118-1E6E3107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64214" y="0"/>
            <a:ext cx="2246671" cy="365125"/>
          </a:xfrm>
          <a:solidFill>
            <a:srgbClr val="00B050"/>
          </a:solidFill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80553A-60B7-452F-AAF7-5277B1DB9DCD}"/>
              </a:ext>
            </a:extLst>
          </p:cNvPr>
          <p:cNvSpPr txBox="1">
            <a:spLocks noChangeArrowheads="1"/>
          </p:cNvSpPr>
          <p:nvPr/>
        </p:nvSpPr>
        <p:spPr>
          <a:xfrm>
            <a:off x="1002887" y="136525"/>
            <a:ext cx="10245213" cy="715971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83, 84, 85, 77, 78 - BÀI 36. ĐỘNG VẬT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FEE36-F99F-4C3A-9F53-8429BBA0D3B6}"/>
              </a:ext>
            </a:extLst>
          </p:cNvPr>
          <p:cNvSpPr txBox="1"/>
          <p:nvPr/>
        </p:nvSpPr>
        <p:spPr>
          <a:xfrm>
            <a:off x="81115" y="1221199"/>
            <a:ext cx="12029770" cy="5104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AutoNum type="romanUcPeriod"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 DẠNG ĐỘNG VẬT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  <a:endParaRPr lang="xh-Z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3F5A8-34E4-456A-AE85-A8B5C56B3778}"/>
              </a:ext>
            </a:extLst>
          </p:cNvPr>
          <p:cNvSpPr/>
          <p:nvPr/>
        </p:nvSpPr>
        <p:spPr>
          <a:xfrm>
            <a:off x="2050026" y="852496"/>
            <a:ext cx="7890387" cy="546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h-Z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7B0C6-E7D3-46BC-B439-2638C3716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195" y="3615102"/>
            <a:ext cx="4218037" cy="30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295263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4C35E-BC58-4CCD-A205-F96699897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36" y="432000"/>
            <a:ext cx="5478471" cy="648000"/>
          </a:xfrm>
          <a:prstGeom prst="homePlate">
            <a:avLst/>
          </a:prstGeom>
          <a:noFill/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 DẠNG ĐỘNG VẬT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9C43BB-9DA7-4147-9DDE-7D82DFFFD2CD}"/>
              </a:ext>
            </a:extLst>
          </p:cNvPr>
          <p:cNvSpPr txBox="1"/>
          <p:nvPr/>
        </p:nvSpPr>
        <p:spPr>
          <a:xfrm>
            <a:off x="125918" y="1080000"/>
            <a:ext cx="11940164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1,5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khắp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45B57DD3-DF3A-4C84-8279-56BED5EDB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116973"/>
            <a:ext cx="7492180" cy="391564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47C0573-79AB-453F-9611-8B68E8C18437}"/>
              </a:ext>
            </a:extLst>
          </p:cNvPr>
          <p:cNvSpPr txBox="1">
            <a:spLocks noChangeArrowheads="1"/>
          </p:cNvSpPr>
          <p:nvPr/>
        </p:nvSpPr>
        <p:spPr>
          <a:xfrm>
            <a:off x="1002887" y="-25703"/>
            <a:ext cx="10245213" cy="715971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83, 84, 85, 77, 78 - BÀI 36. ĐỘNG VẬT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7227C2A7-2EE2-4B26-B40D-514F40D2E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768" y="1828800"/>
            <a:ext cx="5496231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99879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B7C86-BAD5-4248-AE9A-74278CFF9A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5</a:t>
            </a:fld>
            <a:endParaRPr lang="en-US" noProof="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19A621-F332-4CDF-8FE9-7399D0714160}"/>
              </a:ext>
            </a:extLst>
          </p:cNvPr>
          <p:cNvGrpSpPr/>
          <p:nvPr/>
        </p:nvGrpSpPr>
        <p:grpSpPr>
          <a:xfrm>
            <a:off x="998937" y="1060470"/>
            <a:ext cx="10497432" cy="5413632"/>
            <a:chOff x="622852" y="1108836"/>
            <a:chExt cx="10497432" cy="541363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42031C-5ABD-43AF-910B-D0C35AAC00E5}"/>
                </a:ext>
              </a:extLst>
            </p:cNvPr>
            <p:cNvSpPr/>
            <p:nvPr/>
          </p:nvSpPr>
          <p:spPr>
            <a:xfrm>
              <a:off x="2322088" y="1176753"/>
              <a:ext cx="283000" cy="283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B69D670-1254-48F9-A227-5B81C114EFAB}"/>
                </a:ext>
              </a:extLst>
            </p:cNvPr>
            <p:cNvSpPr/>
            <p:nvPr/>
          </p:nvSpPr>
          <p:spPr>
            <a:xfrm>
              <a:off x="622852" y="1108836"/>
              <a:ext cx="9247059" cy="814148"/>
            </a:xfrm>
            <a:custGeom>
              <a:avLst/>
              <a:gdLst>
                <a:gd name="connsiteX0" fmla="*/ 0 w 6984591"/>
                <a:gd name="connsiteY0" fmla="*/ 0 h 814148"/>
                <a:gd name="connsiteX1" fmla="*/ 6984591 w 6984591"/>
                <a:gd name="connsiteY1" fmla="*/ 0 h 814148"/>
                <a:gd name="connsiteX2" fmla="*/ 6984591 w 6984591"/>
                <a:gd name="connsiteY2" fmla="*/ 814148 h 814148"/>
                <a:gd name="connsiteX3" fmla="*/ 0 w 6984591"/>
                <a:gd name="connsiteY3" fmla="*/ 814148 h 814148"/>
                <a:gd name="connsiteX4" fmla="*/ 0 w 6984591"/>
                <a:gd name="connsiteY4" fmla="*/ 0 h 814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84591" h="814148">
                  <a:moveTo>
                    <a:pt x="0" y="0"/>
                  </a:moveTo>
                  <a:lnTo>
                    <a:pt x="6984591" y="0"/>
                  </a:lnTo>
                  <a:lnTo>
                    <a:pt x="6984591" y="814148"/>
                  </a:lnTo>
                  <a:lnTo>
                    <a:pt x="0" y="8141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815" tIns="29210" rIns="43815" bIns="29210" numCol="1" spcCol="1270" anchor="ctr" anchorCtr="0">
              <a:noAutofit/>
            </a:bodyPr>
            <a:lstStyle/>
            <a:p>
              <a:pPr marL="0" lvl="0" indent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dấu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3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3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980236-1646-46C0-AB1D-BD3834A1794B}"/>
                </a:ext>
              </a:extLst>
            </p:cNvPr>
            <p:cNvSpPr/>
            <p:nvPr/>
          </p:nvSpPr>
          <p:spPr>
            <a:xfrm>
              <a:off x="3854477" y="275285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FE5A6C-D308-43A8-AB64-61649D7AC3BC}"/>
                </a:ext>
              </a:extLst>
            </p:cNvPr>
            <p:cNvSpPr/>
            <p:nvPr/>
          </p:nvSpPr>
          <p:spPr>
            <a:xfrm>
              <a:off x="4166002" y="2564522"/>
              <a:ext cx="5951392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Hầu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9FB1008-BAAF-462D-A4CA-5E2E215CEFA6}"/>
                </a:ext>
              </a:extLst>
            </p:cNvPr>
            <p:cNvSpPr/>
            <p:nvPr/>
          </p:nvSpPr>
          <p:spPr>
            <a:xfrm>
              <a:off x="3854477" y="3412512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C004319-12AA-4395-8C08-103C858E4F0A}"/>
                </a:ext>
              </a:extLst>
            </p:cNvPr>
            <p:cNvSpPr/>
            <p:nvPr/>
          </p:nvSpPr>
          <p:spPr>
            <a:xfrm>
              <a:off x="4166002" y="3224180"/>
              <a:ext cx="388853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khả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di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C4B6023-0CE2-4A6A-8183-68CF9BA2E0D8}"/>
                </a:ext>
              </a:extLst>
            </p:cNvPr>
            <p:cNvSpPr/>
            <p:nvPr/>
          </p:nvSpPr>
          <p:spPr>
            <a:xfrm>
              <a:off x="3854477" y="4072170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DB0EEB6-15D8-456A-BE33-63EA41B31F05}"/>
                </a:ext>
              </a:extLst>
            </p:cNvPr>
            <p:cNvSpPr/>
            <p:nvPr/>
          </p:nvSpPr>
          <p:spPr>
            <a:xfrm>
              <a:off x="4166002" y="3840485"/>
              <a:ext cx="6581511" cy="659657"/>
            </a:xfrm>
            <a:custGeom>
              <a:avLst/>
              <a:gdLst>
                <a:gd name="connsiteX0" fmla="*/ 0 w 5638534"/>
                <a:gd name="connsiteY0" fmla="*/ 0 h 659657"/>
                <a:gd name="connsiteX1" fmla="*/ 5638534 w 5638534"/>
                <a:gd name="connsiteY1" fmla="*/ 0 h 659657"/>
                <a:gd name="connsiteX2" fmla="*/ 5638534 w 5638534"/>
                <a:gd name="connsiteY2" fmla="*/ 659657 h 659657"/>
                <a:gd name="connsiteX3" fmla="*/ 0 w 5638534"/>
                <a:gd name="connsiteY3" fmla="*/ 659657 h 659657"/>
                <a:gd name="connsiteX4" fmla="*/ 0 w 5638534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38534" h="659657">
                  <a:moveTo>
                    <a:pt x="0" y="0"/>
                  </a:moveTo>
                  <a:lnTo>
                    <a:pt x="5638534" y="0"/>
                  </a:lnTo>
                  <a:lnTo>
                    <a:pt x="5638534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tổng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96806AF-90EA-4F79-B86A-00EB52E1955D}"/>
                </a:ext>
              </a:extLst>
            </p:cNvPr>
            <p:cNvSpPr/>
            <p:nvPr/>
          </p:nvSpPr>
          <p:spPr>
            <a:xfrm>
              <a:off x="3854477" y="4731828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D473A22-7AA6-459F-825B-571A3A1A1F45}"/>
                </a:ext>
              </a:extLst>
            </p:cNvPr>
            <p:cNvSpPr/>
            <p:nvPr/>
          </p:nvSpPr>
          <p:spPr>
            <a:xfrm>
              <a:off x="4166001" y="4543496"/>
              <a:ext cx="4911737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sẵn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dị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144449E-6E12-4BF6-A617-580D7858C552}"/>
                </a:ext>
              </a:extLst>
            </p:cNvPr>
            <p:cNvSpPr/>
            <p:nvPr/>
          </p:nvSpPr>
          <p:spPr>
            <a:xfrm>
              <a:off x="3854477" y="5391486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822B2B5-64AE-48CF-A5EE-FA71D89620EF}"/>
                </a:ext>
              </a:extLst>
            </p:cNvPr>
            <p:cNvSpPr/>
            <p:nvPr/>
          </p:nvSpPr>
          <p:spPr>
            <a:xfrm>
              <a:off x="4166002" y="5203154"/>
              <a:ext cx="4076850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2920FC-5A6A-4B8F-9675-34F897E689CB}"/>
                </a:ext>
              </a:extLst>
            </p:cNvPr>
            <p:cNvSpPr/>
            <p:nvPr/>
          </p:nvSpPr>
          <p:spPr>
            <a:xfrm>
              <a:off x="3854477" y="6051144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550EC1-468E-45BC-92C2-405102850304}"/>
                </a:ext>
              </a:extLst>
            </p:cNvPr>
            <p:cNvSpPr/>
            <p:nvPr/>
          </p:nvSpPr>
          <p:spPr>
            <a:xfrm>
              <a:off x="4166002" y="5862811"/>
              <a:ext cx="4553928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cellulose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ED137BC-FFB9-47FB-8569-A5C1E0B1738D}"/>
                </a:ext>
              </a:extLst>
            </p:cNvPr>
            <p:cNvSpPr/>
            <p:nvPr/>
          </p:nvSpPr>
          <p:spPr>
            <a:xfrm>
              <a:off x="3854477" y="2148797"/>
              <a:ext cx="282993" cy="282993"/>
            </a:xfrm>
            <a:prstGeom prst="rect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AABD83F-F933-434D-98E2-ED7DD828F9C5}"/>
                </a:ext>
              </a:extLst>
            </p:cNvPr>
            <p:cNvSpPr/>
            <p:nvPr/>
          </p:nvSpPr>
          <p:spPr>
            <a:xfrm>
              <a:off x="4166001" y="1960465"/>
              <a:ext cx="6954283" cy="659657"/>
            </a:xfrm>
            <a:custGeom>
              <a:avLst/>
              <a:gdLst>
                <a:gd name="connsiteX0" fmla="*/ 0 w 3582592"/>
                <a:gd name="connsiteY0" fmla="*/ 0 h 659657"/>
                <a:gd name="connsiteX1" fmla="*/ 3582592 w 3582592"/>
                <a:gd name="connsiteY1" fmla="*/ 0 h 659657"/>
                <a:gd name="connsiteX2" fmla="*/ 3582592 w 3582592"/>
                <a:gd name="connsiteY2" fmla="*/ 659657 h 659657"/>
                <a:gd name="connsiteX3" fmla="*/ 0 w 3582592"/>
                <a:gd name="connsiteY3" fmla="*/ 659657 h 659657"/>
                <a:gd name="connsiteX4" fmla="*/ 0 w 3582592"/>
                <a:gd name="connsiteY4" fmla="*/ 0 h 65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82592" h="659657">
                  <a:moveTo>
                    <a:pt x="0" y="0"/>
                  </a:moveTo>
                  <a:lnTo>
                    <a:pt x="3582592" y="0"/>
                  </a:lnTo>
                  <a:lnTo>
                    <a:pt x="3582592" y="659657"/>
                  </a:lnTo>
                  <a:lnTo>
                    <a:pt x="0" y="65965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gồm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bào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)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000" kern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kern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endParaRPr lang="en-US" sz="20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1E2FD6A-E086-47D6-BFBE-B321C1325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998" y="2059637"/>
            <a:ext cx="437948" cy="40604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8C78EDF-60B4-4FAE-99E9-8F4ADD7D2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396" y="2737885"/>
            <a:ext cx="437948" cy="4060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4637FEA-0E3F-4693-8B86-B5A51D735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9761" y="4651699"/>
            <a:ext cx="437948" cy="4060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B90C2B4-C468-4C37-8741-96C953FB3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998" y="5391486"/>
            <a:ext cx="437948" cy="406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AF37D-B30C-4F9B-82B3-4F7BDE1EC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648" y="-78344"/>
            <a:ext cx="10242168" cy="908383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C7275EE6-CAC7-471E-8C2D-89A38E258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36" y="579480"/>
            <a:ext cx="5478471" cy="648000"/>
          </a:xfrm>
          <a:prstGeom prst="homePlate">
            <a:avLst/>
          </a:prstGeom>
          <a:noFill/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ĐA DẠNG ĐỘNG VẬT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8236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6</a:t>
            </a:fld>
            <a:endParaRPr lang="en-US" noProof="0" dirty="0"/>
          </a:p>
        </p:txBody>
      </p:sp>
      <p:pic>
        <p:nvPicPr>
          <p:cNvPr id="7170" name="Picture 2" descr="Bải Giảng Trực Tuyến | THCS Ba Đình">
            <a:extLst>
              <a:ext uri="{FF2B5EF4-FFF2-40B4-BE49-F238E27FC236}">
                <a16:creationId xmlns:a16="http://schemas.microsoft.com/office/drawing/2014/main" id="{11A6971D-4165-4CEE-BE2F-465C096B5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690" y="1287021"/>
            <a:ext cx="4788310" cy="529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3D0892-998D-4EC3-BCD3-82EFE80BA590}"/>
              </a:ext>
            </a:extLst>
          </p:cNvPr>
          <p:cNvSpPr txBox="1">
            <a:spLocks/>
          </p:cNvSpPr>
          <p:nvPr/>
        </p:nvSpPr>
        <p:spPr>
          <a:xfrm>
            <a:off x="235051" y="1066724"/>
            <a:ext cx="5860949" cy="648000"/>
          </a:xfrm>
          <a:prstGeom prst="homePlate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CÁC NHÓM ĐỘNG VẬT</a:t>
            </a: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D18694-9CD1-425A-A36F-47B9DC548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648" y="-78344"/>
            <a:ext cx="10242168" cy="908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18C71B-0DDE-408C-927D-46A8748E0929}"/>
              </a:ext>
            </a:extLst>
          </p:cNvPr>
          <p:cNvSpPr txBox="1"/>
          <p:nvPr/>
        </p:nvSpPr>
        <p:spPr>
          <a:xfrm>
            <a:off x="206478" y="2000942"/>
            <a:ext cx="7403690" cy="376083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4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Hoàn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thành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tiếp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1" i="1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câu sau:</a:t>
            </a: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Động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vật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không xương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sống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gồm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loài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động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vật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cơ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thể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chúng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…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…………………………</a:t>
            </a:r>
            <a:endParaRPr lang="vi-VN" sz="24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Động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vật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xương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sống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gồm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loài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động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vật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cơ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thể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4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chúng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…………………….……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…</a:t>
            </a:r>
          </a:p>
          <a:p>
            <a:pPr algn="l"/>
            <a:endParaRPr lang="xh-ZA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0994B2-62D7-4224-9B91-84C2C580502E}"/>
              </a:ext>
            </a:extLst>
          </p:cNvPr>
          <p:cNvSpPr txBox="1"/>
          <p:nvPr/>
        </p:nvSpPr>
        <p:spPr>
          <a:xfrm>
            <a:off x="2821858" y="3200090"/>
            <a:ext cx="3218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không </a:t>
            </a:r>
            <a:r>
              <a:rPr lang="vi-VN" sz="2000" b="0" i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vi-VN" sz="2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xương </a:t>
            </a:r>
            <a:r>
              <a:rPr lang="vi-VN" sz="2000" b="0" i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sống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.</a:t>
            </a:r>
            <a:endParaRPr lang="xh-ZA" sz="2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179EC5-A352-4909-B618-1EA317888D24}"/>
              </a:ext>
            </a:extLst>
          </p:cNvPr>
          <p:cNvSpPr txBox="1"/>
          <p:nvPr/>
        </p:nvSpPr>
        <p:spPr>
          <a:xfrm>
            <a:off x="2298905" y="4280880"/>
            <a:ext cx="3218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 err="1">
                <a:solidFill>
                  <a:srgbClr val="FF0000"/>
                </a:solidFill>
                <a:latin typeface="Open Sans" panose="020B0606030504020204" pitchFamily="34" charset="0"/>
              </a:rPr>
              <a:t>có</a:t>
            </a:r>
            <a:r>
              <a:rPr lang="vi-VN" sz="2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vi-VN" sz="2000" b="0" i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có</a:t>
            </a:r>
            <a:r>
              <a:rPr lang="vi-VN" sz="2000" b="0" i="1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xương </a:t>
            </a:r>
            <a:r>
              <a:rPr lang="vi-VN" sz="2000" b="0" i="1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sống</a:t>
            </a:r>
            <a:r>
              <a:rPr lang="vi-VN" sz="2000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.</a:t>
            </a:r>
            <a:endParaRPr lang="xh-ZA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7828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7329EF-A68B-4AE7-A118-1E6E3107A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864214" y="0"/>
            <a:ext cx="2246671" cy="365125"/>
          </a:xfrm>
          <a:solidFill>
            <a:srgbClr val="00B050"/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Rockwell"/>
              <a:ea typeface="+mn-ea"/>
              <a:cs typeface="+mn-cs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580553A-60B7-452F-AAF7-5277B1DB9DCD}"/>
              </a:ext>
            </a:extLst>
          </p:cNvPr>
          <p:cNvSpPr txBox="1">
            <a:spLocks noChangeArrowheads="1"/>
          </p:cNvSpPr>
          <p:nvPr/>
        </p:nvSpPr>
        <p:spPr>
          <a:xfrm>
            <a:off x="1002887" y="136525"/>
            <a:ext cx="10245213" cy="715971"/>
          </a:xfrm>
          <a:prstGeom prst="rect">
            <a:avLst/>
          </a:prstGeom>
          <a:noFill/>
        </p:spPr>
        <p:txBody>
          <a:bodyPr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/>
                <a:ea typeface="+mj-ea"/>
                <a:cs typeface="+mj-cs"/>
              </a:rPr>
              <a:t> </a:t>
            </a:r>
            <a:r>
              <a:rPr kumimoji="0" lang="en-US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 83, 84, 85, 77, 78 - BÀI 36. ĐỘNG VẬT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CFEE36-F99F-4C3A-9F53-8429BBA0D3B6}"/>
              </a:ext>
            </a:extLst>
          </p:cNvPr>
          <p:cNvSpPr txBox="1"/>
          <p:nvPr/>
        </p:nvSpPr>
        <p:spPr>
          <a:xfrm>
            <a:off x="81115" y="1221199"/>
            <a:ext cx="12029770" cy="17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CÁC NHÓM ĐỘNG VẬT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Ìnorgraphic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………..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73F5A8-34E4-456A-AE85-A8B5C56B3778}"/>
              </a:ext>
            </a:extLst>
          </p:cNvPr>
          <p:cNvSpPr/>
          <p:nvPr/>
        </p:nvSpPr>
        <p:spPr>
          <a:xfrm>
            <a:off x="2050026" y="852496"/>
            <a:ext cx="7890387" cy="546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h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E7B0C6-E7D3-46BC-B439-2638C3716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195" y="3615102"/>
            <a:ext cx="4218037" cy="302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55989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00938" y="213323"/>
            <a:ext cx="5051383" cy="52322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612313" algn="l"/>
              </a:tabLst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TIÊU CHÍ CHẤM SẢN PHẨM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482A87-BCFA-485C-A2D4-2CE53959B1F2}"/>
              </a:ext>
            </a:extLst>
          </p:cNvPr>
          <p:cNvGraphicFramePr>
            <a:graphicFrameLocks noGrp="1"/>
          </p:cNvGraphicFramePr>
          <p:nvPr/>
        </p:nvGraphicFramePr>
        <p:xfrm>
          <a:off x="1018400" y="1383876"/>
          <a:ext cx="10155200" cy="4520957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757388">
                  <a:extLst>
                    <a:ext uri="{9D8B030D-6E8A-4147-A177-3AD203B41FA5}">
                      <a16:colId xmlns:a16="http://schemas.microsoft.com/office/drawing/2014/main" val="2113466805"/>
                    </a:ext>
                  </a:extLst>
                </a:gridCol>
                <a:gridCol w="2131486">
                  <a:extLst>
                    <a:ext uri="{9D8B030D-6E8A-4147-A177-3AD203B41FA5}">
                      <a16:colId xmlns:a16="http://schemas.microsoft.com/office/drawing/2014/main" val="2808072247"/>
                    </a:ext>
                  </a:extLst>
                </a:gridCol>
                <a:gridCol w="5827569">
                  <a:extLst>
                    <a:ext uri="{9D8B030D-6E8A-4147-A177-3AD203B41FA5}">
                      <a16:colId xmlns:a16="http://schemas.microsoft.com/office/drawing/2014/main" val="1459252735"/>
                    </a:ext>
                  </a:extLst>
                </a:gridCol>
                <a:gridCol w="1438757">
                  <a:extLst>
                    <a:ext uri="{9D8B030D-6E8A-4147-A177-3AD203B41FA5}">
                      <a16:colId xmlns:a16="http://schemas.microsoft.com/office/drawing/2014/main" val="2744524918"/>
                    </a:ext>
                  </a:extLst>
                </a:gridCol>
              </a:tblGrid>
              <a:tr h="7993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STT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Tiêu chí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Yêu cầu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tx1"/>
                          </a:solidFill>
                          <a:effectLst/>
                        </a:rPr>
                        <a:t>Số điểm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93412626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Nội dung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Đầy đủ, ngắn gọn, chính xác (</a:t>
                      </a:r>
                      <a:r>
                        <a:rPr lang="en-US" sz="2000" dirty="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Sắp xếp nội dung logic, sáng tạo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4249"/>
                  </a:ext>
                </a:extLst>
              </a:tr>
              <a:tr h="16300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Hình thức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Bố cục khoa học, hợp lí (2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Có cả kênh chữ và kênh hình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Hình ảnh minh họa phù hợp, sinh động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510503"/>
                  </a:ext>
                </a:extLst>
              </a:tr>
              <a:tr h="79932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Ý thức học tập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- Hoàn thành đúng thời gian cho phép (1 điểm).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8630740"/>
                  </a:ext>
                </a:extLst>
              </a:tr>
              <a:tr h="38395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000">
                          <a:solidFill>
                            <a:schemeClr val="bg1"/>
                          </a:solidFill>
                          <a:effectLst/>
                        </a:rPr>
                        <a:t>Tổng điểm:</a:t>
                      </a:r>
                      <a:endParaRPr lang="en-US" sz="14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vi-VN" sz="20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92784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501568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F53074-7DB3-4CBC-A448-99F025EC48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1026" name="Picture 2" descr="Mạng Thủy sản Việt Nam — Thủy tức: Loài động vật có khả năng “trường sinh...">
            <a:extLst>
              <a:ext uri="{FF2B5EF4-FFF2-40B4-BE49-F238E27FC236}">
                <a16:creationId xmlns:a16="http://schemas.microsoft.com/office/drawing/2014/main" id="{2A9D01CC-EBD6-43D3-8EDB-E7131154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09" y="1463040"/>
            <a:ext cx="3450683" cy="22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é 5 tuổi sốt âm ỉ, bất ngờ sán làm tổ trong gan - Báo Phụ Nữ">
            <a:extLst>
              <a:ext uri="{FF2B5EF4-FFF2-40B4-BE49-F238E27FC236}">
                <a16:creationId xmlns:a16="http://schemas.microsoft.com/office/drawing/2014/main" id="{EBB05793-C457-4C73-8C87-6E6924521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08" y="1463040"/>
            <a:ext cx="3662291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3339 - 09/07/2017 - Hình ảnh giun đũa - Chuẩn Rồi">
            <a:extLst>
              <a:ext uri="{FF2B5EF4-FFF2-40B4-BE49-F238E27FC236}">
                <a16:creationId xmlns:a16="http://schemas.microsoft.com/office/drawing/2014/main" id="{3DD28F41-8CB5-49B0-A905-84FCF4427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16" y="1463040"/>
            <a:ext cx="3377975" cy="22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8D0E9C-CD31-4B2E-AA56-B0823BA420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97" t="1353" r="497" b="6632"/>
          <a:stretch/>
        </p:blipFill>
        <p:spPr>
          <a:xfrm>
            <a:off x="8129608" y="3930401"/>
            <a:ext cx="3450683" cy="2297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618F58-3F42-48F0-8C46-2E692C6A31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1208" y="3930401"/>
            <a:ext cx="3662291" cy="229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DBEBC4-70D7-40A9-BFEE-CFAABAB3F1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85" r="3585"/>
          <a:stretch/>
        </p:blipFill>
        <p:spPr>
          <a:xfrm>
            <a:off x="611709" y="3930401"/>
            <a:ext cx="3450683" cy="229715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C5E0568-6D6D-4232-A0A8-16C19F100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91" y="630446"/>
            <a:ext cx="11340000" cy="4320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VẬT KHÔNG XƯƠNG SỐNG</a:t>
            </a:r>
          </a:p>
        </p:txBody>
      </p:sp>
    </p:spTree>
    <p:extLst>
      <p:ext uri="{BB962C8B-B14F-4D97-AF65-F5344CB8AC3E}">
        <p14:creationId xmlns:p14="http://schemas.microsoft.com/office/powerpoint/2010/main" val="362255520"/>
      </p:ext>
    </p:extLst>
  </p:cSld>
  <p:clrMapOvr>
    <a:masterClrMapping/>
  </p:clrMapOvr>
  <p:transition spd="slow">
    <p:wipe/>
  </p:transition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Great Pitch Decks - Environment">
      <a:dk1>
        <a:sysClr val="windowText" lastClr="000000"/>
      </a:dk1>
      <a:lt1>
        <a:sysClr val="window" lastClr="FFFFFF"/>
      </a:lt1>
      <a:dk2>
        <a:srgbClr val="375C1E"/>
      </a:dk2>
      <a:lt2>
        <a:srgbClr val="E2DFCC"/>
      </a:lt2>
      <a:accent1>
        <a:srgbClr val="9ACB39"/>
      </a:accent1>
      <a:accent2>
        <a:srgbClr val="64C24A"/>
      </a:accent2>
      <a:accent3>
        <a:srgbClr val="297D53"/>
      </a:accent3>
      <a:accent4>
        <a:srgbClr val="FECF3F"/>
      </a:accent4>
      <a:accent5>
        <a:srgbClr val="F99D40"/>
      </a:accent5>
      <a:accent6>
        <a:srgbClr val="715C21"/>
      </a:accent6>
      <a:hlink>
        <a:srgbClr val="63A537"/>
      </a:hlink>
      <a:folHlink>
        <a:srgbClr val="63A537"/>
      </a:folHlink>
    </a:clrScheme>
    <a:fontScheme name="Custom 143">
      <a:majorFont>
        <a:latin typeface="Rockwel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F16411175_Green pitch deck_AAS_v4" id="{7774237F-020F-43A5-B912-064E6C199417}" vid="{D87B7C14-9379-4774-A3D4-9FA5066AD9EB}"/>
    </a:ext>
  </a:extLst>
</a:theme>
</file>

<file path=ppt/theme/theme2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E1961DD-CF27-443B-BFF6-660110ED05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BF51BA-BD97-4518-9266-AD3D6154983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490261-1200-4EC7-95B0-2241EE54AA34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Green pitch deck</Template>
  <TotalTime>746</TotalTime>
  <Words>1795</Words>
  <Application>Microsoft Office PowerPoint</Application>
  <PresentationFormat>Widescreen</PresentationFormat>
  <Paragraphs>259</Paragraphs>
  <Slides>28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Roboto</vt:lpstr>
      <vt:lpstr>Rockwell</vt:lpstr>
      <vt:lpstr>Times New Roman</vt:lpstr>
      <vt:lpstr>Office Theme</vt:lpstr>
      <vt:lpstr>Savon</vt:lpstr>
      <vt:lpstr>PowerPoint Presentation</vt:lpstr>
      <vt:lpstr>PowerPoint Presentation</vt:lpstr>
      <vt:lpstr>PowerPoint Presentation</vt:lpstr>
      <vt:lpstr>  I. ĐA DẠNG ĐỘNG VẬT</vt:lpstr>
      <vt:lpstr>  I. ĐA DẠNG ĐỘNG VẬT</vt:lpstr>
      <vt:lpstr>PowerPoint Presentation</vt:lpstr>
      <vt:lpstr>PowerPoint Presentation</vt:lpstr>
      <vt:lpstr>PowerPoint Presentation</vt:lpstr>
      <vt:lpstr>ĐỘNG VẬT KHÔNG XƯƠNG SỐNG</vt:lpstr>
      <vt:lpstr>ĐỘNG VẬT CÓ XƯƠNG SỐNG</vt:lpstr>
      <vt:lpstr>TỔNG KẾT ĐỘNG VẬT KHÔNG XƯƠNG SỐNG</vt:lpstr>
      <vt:lpstr>TỔNG KẾT ĐỘNG VẬT CÓ XƯƠNG SỐNG</vt:lpstr>
      <vt:lpstr>PowerPoint Presentation</vt:lpstr>
      <vt:lpstr>PowerPoint Presentation</vt:lpstr>
      <vt:lpstr>PowerPoint Presentation</vt:lpstr>
      <vt:lpstr>PowerPoint Presentation</vt:lpstr>
      <vt:lpstr>  III. Vai trò và tác hại của động vật: </vt:lpstr>
      <vt:lpstr>PowerPoint Presentation</vt:lpstr>
      <vt:lpstr>PowerPoint Presentation</vt:lpstr>
      <vt:lpstr>Lợi ích của động vật: </vt:lpstr>
      <vt:lpstr>PowerPoint Presentation</vt:lpstr>
      <vt:lpstr>Tác hại của động vật: </vt:lpstr>
      <vt:lpstr>PowerPoint Presentation</vt:lpstr>
      <vt:lpstr>PowerPoint Presentation</vt:lpstr>
      <vt:lpstr>PowerPoint Presentation</vt:lpstr>
      <vt:lpstr>Thank You</vt:lpstr>
      <vt:lpstr>  II. Các nhóm động vật</vt:lpstr>
      <vt:lpstr>BẢNG THU HOẠCH. CÁC NHÓM ĐỘNG VẬT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Phuong Thao</dc:creator>
  <cp:lastModifiedBy>TUYẾT NGUYỄN THỊ</cp:lastModifiedBy>
  <cp:revision>67</cp:revision>
  <dcterms:created xsi:type="dcterms:W3CDTF">2021-04-13T16:26:41Z</dcterms:created>
  <dcterms:modified xsi:type="dcterms:W3CDTF">2022-02-18T03:14:17Z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