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0" r:id="rId3"/>
    <p:sldId id="259" r:id="rId4"/>
    <p:sldId id="296" r:id="rId5"/>
    <p:sldId id="297" r:id="rId6"/>
    <p:sldId id="29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164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439CD7-6DB8-45F9-B128-CE27D8F15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5" t="12245" r="12840" b="10204"/>
          <a:stretch/>
        </p:blipFill>
        <p:spPr>
          <a:xfrm>
            <a:off x="-1" y="0"/>
            <a:ext cx="11125201" cy="701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9AF0DE-F492-42BE-96DD-88A034400073}"/>
              </a:ext>
            </a:extLst>
          </p:cNvPr>
          <p:cNvSpPr/>
          <p:nvPr/>
        </p:nvSpPr>
        <p:spPr>
          <a:xfrm>
            <a:off x="2514600" y="1143000"/>
            <a:ext cx="6705600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BÀI 32. NẤM</a:t>
            </a:r>
            <a:endParaRPr lang="xh-ZA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375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307F72-77D8-455B-8721-ABB323B5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" t="15549" r="2775" b="6474"/>
          <a:stretch/>
        </p:blipFill>
        <p:spPr>
          <a:xfrm>
            <a:off x="9832" y="0"/>
            <a:ext cx="11049000" cy="6872748"/>
          </a:xfrm>
          <a:prstGeom prst="rect">
            <a:avLst/>
          </a:prstGeom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B8254320-BD8D-4F4D-AFC8-BD2AF23827B4}"/>
              </a:ext>
            </a:extLst>
          </p:cNvPr>
          <p:cNvSpPr/>
          <p:nvPr/>
        </p:nvSpPr>
        <p:spPr>
          <a:xfrm>
            <a:off x="636637" y="1275373"/>
            <a:ext cx="2819401" cy="597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dirty="0">
                <a:solidFill>
                  <a:srgbClr val="FF0000"/>
                </a:solidFill>
              </a:rPr>
              <a:t>I. ĐA DẠNG NẤM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6A056-8A88-41F6-85C1-2D442BB11E3E}"/>
              </a:ext>
            </a:extLst>
          </p:cNvPr>
          <p:cNvSpPr txBox="1"/>
          <p:nvPr/>
        </p:nvSpPr>
        <p:spPr>
          <a:xfrm>
            <a:off x="3429000" y="2212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32. NẤM</a:t>
            </a:r>
            <a:endParaRPr lang="xh-ZA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CA636-10C1-4BF2-B7E6-B53CBBE5BABC}"/>
              </a:ext>
            </a:extLst>
          </p:cNvPr>
          <p:cNvSpPr txBox="1"/>
          <p:nvPr/>
        </p:nvSpPr>
        <p:spPr>
          <a:xfrm>
            <a:off x="428932" y="1732547"/>
            <a:ext cx="1021080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-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khoa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14421-DB4F-4CAB-A137-665F666D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03" y="4950273"/>
            <a:ext cx="6858594" cy="17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307F72-77D8-455B-8721-ABB323B5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" t="15549" r="2775" b="6474"/>
          <a:stretch/>
        </p:blipFill>
        <p:spPr>
          <a:xfrm>
            <a:off x="9832" y="0"/>
            <a:ext cx="11049000" cy="6872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6A056-8A88-41F6-85C1-2D442BB11E3E}"/>
              </a:ext>
            </a:extLst>
          </p:cNvPr>
          <p:cNvSpPr txBox="1"/>
          <p:nvPr/>
        </p:nvSpPr>
        <p:spPr>
          <a:xfrm>
            <a:off x="3429000" y="2212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32. NẤM</a:t>
            </a:r>
            <a:endParaRPr kumimoji="0" lang="xh-Z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7ABAD518-E485-4417-ACFD-AE344EB52718}"/>
              </a:ext>
            </a:extLst>
          </p:cNvPr>
          <p:cNvSpPr/>
          <p:nvPr/>
        </p:nvSpPr>
        <p:spPr>
          <a:xfrm>
            <a:off x="609600" y="1392723"/>
            <a:ext cx="5867400" cy="597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II. VAI TRÒ CỦA NẤM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E89A1D-4AEE-4814-A864-2D13C24A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773202"/>
              </p:ext>
            </p:extLst>
          </p:nvPr>
        </p:nvGraphicFramePr>
        <p:xfrm>
          <a:off x="609600" y="2492553"/>
          <a:ext cx="9601200" cy="2375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41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307F72-77D8-455B-8721-ABB323B5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" t="15549" r="2775" b="6474"/>
          <a:stretch/>
        </p:blipFill>
        <p:spPr>
          <a:xfrm>
            <a:off x="9832" y="0"/>
            <a:ext cx="11049000" cy="6872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6A056-8A88-41F6-85C1-2D442BB11E3E}"/>
              </a:ext>
            </a:extLst>
          </p:cNvPr>
          <p:cNvSpPr txBox="1"/>
          <p:nvPr/>
        </p:nvSpPr>
        <p:spPr>
          <a:xfrm>
            <a:off x="3429000" y="2212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32. NẤM</a:t>
            </a:r>
            <a:endParaRPr kumimoji="0" lang="xh-Z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C46FA-4047-41AA-B6FA-7D109338D6FD}"/>
              </a:ext>
            </a:extLst>
          </p:cNvPr>
          <p:cNvSpPr/>
          <p:nvPr/>
        </p:nvSpPr>
        <p:spPr>
          <a:xfrm>
            <a:off x="647700" y="2335161"/>
            <a:ext cx="9677400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6C0DCCA-A3B6-4C85-833B-A96FD197FA65}"/>
              </a:ext>
            </a:extLst>
          </p:cNvPr>
          <p:cNvSpPr/>
          <p:nvPr/>
        </p:nvSpPr>
        <p:spPr>
          <a:xfrm>
            <a:off x="685800" y="1414296"/>
            <a:ext cx="7467600" cy="597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3157832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1158</Words>
  <Application>Microsoft Office PowerPoint</Application>
  <PresentationFormat>Custom</PresentationFormat>
  <Paragraphs>124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TUYẾT NGUYỄN THỊ</cp:lastModifiedBy>
  <cp:revision>35</cp:revision>
  <dcterms:created xsi:type="dcterms:W3CDTF">2021-05-03T08:20:30Z</dcterms:created>
  <dcterms:modified xsi:type="dcterms:W3CDTF">2022-01-19T14:15:37Z</dcterms:modified>
</cp:coreProperties>
</file>