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6" r:id="rId1"/>
    <p:sldMasterId id="2147484206" r:id="rId2"/>
    <p:sldMasterId id="2147484218" r:id="rId3"/>
    <p:sldMasterId id="2147484235" r:id="rId4"/>
    <p:sldMasterId id="2147484480" r:id="rId5"/>
    <p:sldMasterId id="2147484492" r:id="rId6"/>
    <p:sldMasterId id="2147484652" r:id="rId7"/>
  </p:sldMasterIdLst>
  <p:notesMasterIdLst>
    <p:notesMasterId r:id="rId29"/>
  </p:notesMasterIdLst>
  <p:sldIdLst>
    <p:sldId id="256" r:id="rId8"/>
    <p:sldId id="1021" r:id="rId9"/>
    <p:sldId id="1022" r:id="rId10"/>
    <p:sldId id="1024" r:id="rId11"/>
    <p:sldId id="1023" r:id="rId12"/>
    <p:sldId id="259" r:id="rId13"/>
    <p:sldId id="1025" r:id="rId14"/>
    <p:sldId id="391" r:id="rId15"/>
    <p:sldId id="420" r:id="rId16"/>
    <p:sldId id="368" r:id="rId17"/>
    <p:sldId id="405" r:id="rId18"/>
    <p:sldId id="369" r:id="rId19"/>
    <p:sldId id="418" r:id="rId20"/>
    <p:sldId id="419" r:id="rId21"/>
    <p:sldId id="339" r:id="rId22"/>
    <p:sldId id="275" r:id="rId23"/>
    <p:sldId id="1027" r:id="rId24"/>
    <p:sldId id="1028" r:id="rId25"/>
    <p:sldId id="345" r:id="rId26"/>
    <p:sldId id="346" r:id="rId27"/>
    <p:sldId id="1029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00"/>
    <a:srgbClr val="0000FF"/>
    <a:srgbClr val="66FF33"/>
    <a:srgbClr val="FF3300"/>
    <a:srgbClr val="CFF4AA"/>
    <a:srgbClr val="FF00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94660"/>
  </p:normalViewPr>
  <p:slideViewPr>
    <p:cSldViewPr>
      <p:cViewPr varScale="1">
        <p:scale>
          <a:sx n="65" d="100"/>
          <a:sy n="65" d="100"/>
        </p:scale>
        <p:origin x="984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4128586-A5AD-40F2-B819-E84C9BD8C33E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B2D9FE1-02C9-4878-AED1-70A6BDCC1D9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Google Shape;108;g35f391192_029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Google Shape;109;g35f391192_029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Những vật tồn tại xung quanh ta hoặc trong không gian được gọi là vật thể</a:t>
            </a:r>
            <a:endParaRPr lang="en-US" alt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8469D5-572E-4776-B3E6-1A0532621AB0}" type="slidenum">
              <a:rPr lang="en-US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86479D-65BD-4494-B33C-710D9244EFBE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Google Shape;327;g35ed75ccf_07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Google Shape;328;g35ed75ccf_073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53B89-EFC5-40B7-B738-6C42D10BD5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758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9F7E4-859F-4703-905F-53B30D8E84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11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5B956-CB17-4BC1-A582-8BD19A6FD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9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50BEC-43C9-4635-B6A0-D85C96FBB498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9B2AB-1F80-43E5-B868-7A43448FFA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392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2A98D-FC59-45E4-A813-C2D664FE6214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A93EF-98ED-4182-A2AE-37F12CB540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299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63B09-A278-4DE4-9C88-4BE59EAB0567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99A00-D2B0-4B13-B9BF-B0AB0D4390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691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0DF70-6132-4013-ABE2-A64807A209E6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BD0B7-DEC8-439D-AA27-4CFD70505F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513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6BEAE-07E4-44B0-A800-90AAE9FF8182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CDA91-FFAE-48CC-9D17-360DFDA7FB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698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E90CA-B57C-4778-B216-B57B6B761008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6C6E2-FCDB-4A49-8402-B2A571C0B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027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B5978-70C2-4AE1-BA88-B45947A225C1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C834E-F231-4914-90D0-3097B0A46D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492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D5DA4-88DD-4FFF-9200-ADEFDD0C7BDD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224DA-FE01-4677-912F-A7FFEAE319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89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F563B-8726-46E7-831A-9E9B4F6FD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878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F74FC-2906-412A-8325-30133A916D73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1125E-3D25-4F64-AD38-5610B73AEA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835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1872A-52E0-45C6-AECB-4467189A97D2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EEEB-7905-4A85-97E2-3B8E939FD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826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562F7-E75E-4F9E-8895-6D0AB2DFB1D6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1E06B-9159-4F4B-A401-11A400EBEB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42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147483646 w 372"/>
              <a:gd name="T1" fmla="*/ 2147483646 h 166"/>
              <a:gd name="T2" fmla="*/ 2147483646 w 372"/>
              <a:gd name="T3" fmla="*/ 2147483646 h 166"/>
              <a:gd name="T4" fmla="*/ 2147483646 w 372"/>
              <a:gd name="T5" fmla="*/ 2147483646 h 166"/>
              <a:gd name="T6" fmla="*/ 2147483646 w 372"/>
              <a:gd name="T7" fmla="*/ 1910390710 h 166"/>
              <a:gd name="T8" fmla="*/ 2147483646 w 372"/>
              <a:gd name="T9" fmla="*/ 1712768286 h 166"/>
              <a:gd name="T10" fmla="*/ 2147483646 w 372"/>
              <a:gd name="T11" fmla="*/ 65875703 h 166"/>
              <a:gd name="T12" fmla="*/ 2147483646 w 372"/>
              <a:gd name="T13" fmla="*/ 43917136 h 166"/>
              <a:gd name="T14" fmla="*/ 2147483646 w 372"/>
              <a:gd name="T15" fmla="*/ 0 h 166"/>
              <a:gd name="T16" fmla="*/ 0 w 372"/>
              <a:gd name="T17" fmla="*/ 0 h 166"/>
              <a:gd name="T18" fmla="*/ 0 w 372"/>
              <a:gd name="T19" fmla="*/ 2147483646 h 166"/>
              <a:gd name="T20" fmla="*/ 2147483646 w 372"/>
              <a:gd name="T21" fmla="*/ 2147483646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2"/>
            <a:ext cx="8915400" cy="2262781"/>
          </a:xfrm>
        </p:spPr>
        <p:txBody>
          <a:bodyPr anchor="b"/>
          <a:lstStyle>
            <a:lvl1pPr>
              <a:defRPr sz="50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82"/>
            <a:ext cx="8915400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27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98CA9-F181-4696-886C-4C200171927B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fld id="{4FF721D0-8179-49B7-BE85-B21E964D91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000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7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7703E-0D4A-4B69-91D1-8722C12CC577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32308-5517-4418-B27C-522051B11F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208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400" cy="1468800"/>
          </a:xfrm>
        </p:spPr>
        <p:txBody>
          <a:bodyPr anchor="b"/>
          <a:lstStyle>
            <a:lvl1pPr algn="l">
              <a:defRPr sz="372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400" cy="860400"/>
          </a:xfrm>
        </p:spPr>
        <p:txBody>
          <a:bodyPr/>
          <a:lstStyle>
            <a:lvl1pPr marL="0" indent="0" algn="l">
              <a:buNone/>
              <a:defRPr sz="192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2789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793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689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58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481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37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2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172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3C956-D66B-4686-8077-6DDDD88880C7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fld id="{36BBF22E-986A-4389-BF95-F1B449A9D4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625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9E4A4-7557-47A0-9B16-2EBBA0008830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A1579-08E7-43F4-BAAD-2895DFA4D7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436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4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280" b="0"/>
            </a:lvl1pPr>
            <a:lvl2pPr marL="427896" indent="0">
              <a:buNone/>
              <a:defRPr sz="1920" b="1"/>
            </a:lvl2pPr>
            <a:lvl3pPr marL="855793" indent="0">
              <a:buNone/>
              <a:defRPr sz="1680" b="1"/>
            </a:lvl3pPr>
            <a:lvl4pPr marL="1283689" indent="0">
              <a:buNone/>
              <a:defRPr sz="1440" b="1"/>
            </a:lvl4pPr>
            <a:lvl5pPr marL="1711585" indent="0">
              <a:buNone/>
              <a:defRPr sz="1440" b="1"/>
            </a:lvl5pPr>
            <a:lvl6pPr marL="2139481" indent="0">
              <a:buNone/>
              <a:defRPr sz="1440" b="1"/>
            </a:lvl6pPr>
            <a:lvl7pPr marL="2567378" indent="0">
              <a:buNone/>
              <a:defRPr sz="1440" b="1"/>
            </a:lvl7pPr>
            <a:lvl8pPr marL="2995274" indent="0">
              <a:buNone/>
              <a:defRPr sz="1440" b="1"/>
            </a:lvl8pPr>
            <a:lvl9pPr marL="3423172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1" y="1969475"/>
            <a:ext cx="3999000" cy="576262"/>
          </a:xfrm>
        </p:spPr>
        <p:txBody>
          <a:bodyPr anchor="b">
            <a:noAutofit/>
          </a:bodyPr>
          <a:lstStyle>
            <a:lvl1pPr marL="0" indent="0">
              <a:buNone/>
              <a:defRPr sz="2280" b="0"/>
            </a:lvl1pPr>
            <a:lvl2pPr marL="427896" indent="0">
              <a:buNone/>
              <a:defRPr sz="1920" b="1"/>
            </a:lvl2pPr>
            <a:lvl3pPr marL="855793" indent="0">
              <a:buNone/>
              <a:defRPr sz="1680" b="1"/>
            </a:lvl3pPr>
            <a:lvl4pPr marL="1283689" indent="0">
              <a:buNone/>
              <a:defRPr sz="1440" b="1"/>
            </a:lvl4pPr>
            <a:lvl5pPr marL="1711585" indent="0">
              <a:buNone/>
              <a:defRPr sz="1440" b="1"/>
            </a:lvl5pPr>
            <a:lvl6pPr marL="2139481" indent="0">
              <a:buNone/>
              <a:defRPr sz="1440" b="1"/>
            </a:lvl6pPr>
            <a:lvl7pPr marL="2567378" indent="0">
              <a:buNone/>
              <a:defRPr sz="1440" b="1"/>
            </a:lvl7pPr>
            <a:lvl8pPr marL="2995274" indent="0">
              <a:buNone/>
              <a:defRPr sz="1440" b="1"/>
            </a:lvl8pPr>
            <a:lvl9pPr marL="3423172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8" y="2545738"/>
            <a:ext cx="4338673" cy="335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CB3F3-C599-4A52-9063-F28D4AEBB7C1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994E54-8285-4A0A-A3EF-8462F3F595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739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3EFDC-8D6F-4F10-B346-0E860319FDC3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CAFD3-1D6C-4908-B3C9-9DBC7222DC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958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3D400-DF71-4C2E-9B1B-EC59291AF2B0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360ED-0FB1-45E9-A664-C69640DAC2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215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F7D47E-5218-40EA-BB46-70D2951641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578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446088"/>
            <a:ext cx="3505199" cy="976312"/>
          </a:xfrm>
        </p:spPr>
        <p:txBody>
          <a:bodyPr anchor="b"/>
          <a:lstStyle>
            <a:lvl1pPr algn="l">
              <a:defRPr sz="192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0"/>
            <a:ext cx="5181600" cy="541496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4" y="1598614"/>
            <a:ext cx="3505199" cy="4262436"/>
          </a:xfrm>
        </p:spPr>
        <p:txBody>
          <a:bodyPr/>
          <a:lstStyle>
            <a:lvl1pPr marL="0" indent="0">
              <a:buNone/>
              <a:defRPr sz="1320"/>
            </a:lvl1pPr>
            <a:lvl2pPr marL="427896" indent="0">
              <a:buNone/>
              <a:defRPr sz="1080"/>
            </a:lvl2pPr>
            <a:lvl3pPr marL="855793" indent="0">
              <a:buNone/>
              <a:defRPr sz="960"/>
            </a:lvl3pPr>
            <a:lvl4pPr marL="1283689" indent="0">
              <a:buNone/>
              <a:defRPr sz="840"/>
            </a:lvl4pPr>
            <a:lvl5pPr marL="1711585" indent="0">
              <a:buNone/>
              <a:defRPr sz="840"/>
            </a:lvl5pPr>
            <a:lvl6pPr marL="2139481" indent="0">
              <a:buNone/>
              <a:defRPr sz="840"/>
            </a:lvl6pPr>
            <a:lvl7pPr marL="2567378" indent="0">
              <a:buNone/>
              <a:defRPr sz="840"/>
            </a:lvl7pPr>
            <a:lvl8pPr marL="2995274" indent="0">
              <a:buNone/>
              <a:defRPr sz="840"/>
            </a:lvl8pPr>
            <a:lvl9pPr marL="3423172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AF273-27B6-4E06-B16B-025E9D8A56F4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7AB2A-C908-45BC-ABB7-22242CD065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2214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/>
          <a:lstStyle>
            <a:lvl1pPr algn="l">
              <a:defRPr sz="228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6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440"/>
            </a:lvl1pPr>
            <a:lvl2pPr marL="427896" indent="0">
              <a:buNone/>
              <a:defRPr sz="1440"/>
            </a:lvl2pPr>
            <a:lvl3pPr marL="855793" indent="0">
              <a:buNone/>
              <a:defRPr sz="1440"/>
            </a:lvl3pPr>
            <a:lvl4pPr marL="1283689" indent="0">
              <a:buNone/>
              <a:defRPr sz="1440"/>
            </a:lvl4pPr>
            <a:lvl5pPr marL="1711585" indent="0">
              <a:buNone/>
              <a:defRPr sz="1440"/>
            </a:lvl5pPr>
            <a:lvl6pPr marL="2139481" indent="0">
              <a:buNone/>
              <a:defRPr sz="1440"/>
            </a:lvl6pPr>
            <a:lvl7pPr marL="2567378" indent="0">
              <a:buNone/>
              <a:defRPr sz="1440"/>
            </a:lvl7pPr>
            <a:lvl8pPr marL="2995274" indent="0">
              <a:buNone/>
              <a:defRPr sz="1440"/>
            </a:lvl8pPr>
            <a:lvl9pPr marL="3423172" indent="0">
              <a:buNone/>
              <a:defRPr sz="144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9"/>
            <a:ext cx="8915400" cy="493712"/>
          </a:xfrm>
        </p:spPr>
        <p:txBody>
          <a:bodyPr/>
          <a:lstStyle>
            <a:lvl1pPr marL="0" indent="0">
              <a:buNone/>
              <a:defRPr sz="1080"/>
            </a:lvl1pPr>
            <a:lvl2pPr marL="427896" indent="0">
              <a:buNone/>
              <a:defRPr sz="1080"/>
            </a:lvl2pPr>
            <a:lvl3pPr marL="855793" indent="0">
              <a:buNone/>
              <a:defRPr sz="960"/>
            </a:lvl3pPr>
            <a:lvl4pPr marL="1283689" indent="0">
              <a:buNone/>
              <a:defRPr sz="840"/>
            </a:lvl4pPr>
            <a:lvl5pPr marL="1711585" indent="0">
              <a:buNone/>
              <a:defRPr sz="840"/>
            </a:lvl5pPr>
            <a:lvl6pPr marL="2139481" indent="0">
              <a:buNone/>
              <a:defRPr sz="840"/>
            </a:lvl6pPr>
            <a:lvl7pPr marL="2567378" indent="0">
              <a:buNone/>
              <a:defRPr sz="840"/>
            </a:lvl7pPr>
            <a:lvl8pPr marL="2995274" indent="0">
              <a:buNone/>
              <a:defRPr sz="840"/>
            </a:lvl8pPr>
            <a:lvl9pPr marL="3423172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42E92-6644-4A87-BAE8-311D960E1CB4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fld id="{00613A95-2773-409F-9688-C28CE3B890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764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400" cy="3117040"/>
          </a:xfrm>
        </p:spPr>
        <p:txBody>
          <a:bodyPr anchor="ctr"/>
          <a:lstStyle>
            <a:lvl1pPr algn="l">
              <a:defRPr sz="444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7"/>
            <a:ext cx="8915400" cy="1555864"/>
          </a:xfrm>
        </p:spPr>
        <p:txBody>
          <a:bodyPr anchor="ctr"/>
          <a:lstStyle>
            <a:lvl1pPr marL="0" indent="0" algn="l">
              <a:buNone/>
              <a:defRPr sz="168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2789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793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689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58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481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37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2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172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0BEF7-2A9F-4A1F-B9A4-DBC53A914DF4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fld id="{79DDECE4-AB06-498D-93FC-5BC18AC15F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061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lIns="85577" tIns="42788" rIns="85577" bIns="42788" anchor="ctr"/>
          <a:lstStyle/>
          <a:p>
            <a:pPr>
              <a:defRPr/>
            </a:pPr>
            <a:r>
              <a:rPr lang="en-US" sz="744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lIns="85577" tIns="42788" rIns="85577" bIns="42788" anchor="ctr"/>
          <a:lstStyle/>
          <a:p>
            <a:pPr>
              <a:defRPr/>
            </a:pPr>
            <a:r>
              <a:rPr lang="en-US" sz="744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5" cy="2895600"/>
          </a:xfrm>
        </p:spPr>
        <p:txBody>
          <a:bodyPr anchor="ctr"/>
          <a:lstStyle>
            <a:lvl1pPr algn="l">
              <a:defRPr sz="444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27896" indent="0">
              <a:buFontTx/>
              <a:buNone/>
              <a:defRPr/>
            </a:lvl2pPr>
            <a:lvl3pPr marL="855793" indent="0">
              <a:buFontTx/>
              <a:buNone/>
              <a:defRPr/>
            </a:lvl3pPr>
            <a:lvl4pPr marL="1283689" indent="0">
              <a:buFontTx/>
              <a:buNone/>
              <a:defRPr/>
            </a:lvl4pPr>
            <a:lvl5pPr marL="171158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7"/>
            <a:ext cx="8915400" cy="1555864"/>
          </a:xfrm>
        </p:spPr>
        <p:txBody>
          <a:bodyPr anchor="ctr"/>
          <a:lstStyle>
            <a:lvl1pPr marL="0" indent="0" algn="l">
              <a:buNone/>
              <a:defRPr sz="168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2789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793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689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58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481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37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2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172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22B8F-3885-4CEC-B6B3-27CA9D3E49CE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fld id="{1B176CC5-BD98-4FB3-96C7-6D2D805027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15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1"/>
            <a:ext cx="8915400" cy="2724845"/>
          </a:xfrm>
        </p:spPr>
        <p:txBody>
          <a:bodyPr anchor="b"/>
          <a:lstStyle>
            <a:lvl1pPr algn="l">
              <a:defRPr sz="444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/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3B53A-9F73-4A79-BFDE-1E1CF397E766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fld id="{A190EBFF-BAE1-425F-8810-4D382CD4A8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040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lIns="85577" tIns="42788" rIns="85577" bIns="42788" anchor="ctr"/>
          <a:lstStyle/>
          <a:p>
            <a:pPr>
              <a:defRPr/>
            </a:pPr>
            <a:r>
              <a:rPr lang="en-US" sz="744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lIns="85577" tIns="42788" rIns="85577" bIns="42788" anchor="ctr"/>
          <a:lstStyle/>
          <a:p>
            <a:pPr>
              <a:defRPr/>
            </a:pPr>
            <a:r>
              <a:rPr lang="en-US" sz="744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5" cy="2895600"/>
          </a:xfrm>
        </p:spPr>
        <p:txBody>
          <a:bodyPr anchor="ctr"/>
          <a:lstStyle>
            <a:lvl1pPr algn="l">
              <a:defRPr sz="444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80">
                <a:solidFill>
                  <a:schemeClr val="accent1"/>
                </a:solidFill>
              </a:defRPr>
            </a:lvl1pPr>
            <a:lvl2pPr marL="427896" indent="0">
              <a:buFontTx/>
              <a:buNone/>
              <a:defRPr/>
            </a:lvl2pPr>
            <a:lvl3pPr marL="855793" indent="0">
              <a:buFontTx/>
              <a:buNone/>
              <a:defRPr/>
            </a:lvl3pPr>
            <a:lvl4pPr marL="1283689" indent="0">
              <a:buFontTx/>
              <a:buNone/>
              <a:defRPr/>
            </a:lvl4pPr>
            <a:lvl5pPr marL="171158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/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E1C1A-6A22-49A6-AD02-E5C007AC73CD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fld id="{6C9CC821-CC81-42DA-BDB0-D8CCFD04D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248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8"/>
            <a:ext cx="8915400" cy="2880020"/>
          </a:xfrm>
        </p:spPr>
        <p:txBody>
          <a:bodyPr anchor="ctr"/>
          <a:lstStyle>
            <a:lvl1pPr algn="l">
              <a:defRPr sz="444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80">
                <a:solidFill>
                  <a:schemeClr val="accent1"/>
                </a:solidFill>
              </a:defRPr>
            </a:lvl1pPr>
            <a:lvl2pPr marL="427896" indent="0">
              <a:buFontTx/>
              <a:buNone/>
              <a:defRPr/>
            </a:lvl2pPr>
            <a:lvl3pPr marL="855793" indent="0">
              <a:buFontTx/>
              <a:buNone/>
              <a:defRPr/>
            </a:lvl3pPr>
            <a:lvl4pPr marL="1283689" indent="0">
              <a:buFontTx/>
              <a:buNone/>
              <a:defRPr/>
            </a:lvl4pPr>
            <a:lvl5pPr marL="171158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/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DC110-EE71-417D-B151-0816C4058EBD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fld id="{C983BD3D-7B76-4DCD-8978-FF943F58D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6781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EE3D9-2FA4-4C61-BF86-0468538E1CFE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8845-97E5-4B45-91DF-AF0B421DDF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102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3" y="627408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8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1A2A-ABD6-4CC6-B571-7D37BC27F0BF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84A0E-2EEC-47FB-AD61-4FD9159ACD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013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417763" y="3529013"/>
            <a:ext cx="863758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E89C7-EA8D-4F1F-808F-461CFC15822A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175" y="328613"/>
            <a:ext cx="4973638" cy="309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8275" y="798513"/>
            <a:ext cx="809625" cy="504825"/>
          </a:xfrm>
        </p:spPr>
        <p:txBody>
          <a:bodyPr/>
          <a:lstStyle>
            <a:lvl1pPr>
              <a:defRPr/>
            </a:lvl1pPr>
          </a:lstStyle>
          <a:p>
            <a:fld id="{718B3710-5D3B-4099-A775-7CD06CD2A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94958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99D63-87B5-4F34-923B-FC6D7033F8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5782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487E2-9966-4A54-A9F6-2544120CDF43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5F14E-82CD-4ADC-B4A3-5FD9FB9229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145240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54150" y="3805238"/>
            <a:ext cx="863123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B2430-478E-4B39-B724-D7D437F6A565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25C8D-B7C5-4191-BC9F-30E1B3D688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649853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E1CE5-527A-43B7-949E-076530B48373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77A1E-1393-4530-BBE6-D51AABBF3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693397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06E61-9B8D-4698-A6D0-72D8F07F5820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0B8D9D-0142-4CD6-8AAA-8EF9E1DE40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0425404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E570A-F8DD-4BE0-979C-884142BE266B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5BBBD-041A-4EE5-B4D5-7637213C95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971589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58DF5-B5F9-4038-AFBB-F418050EF317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D67DD-D8D9-4B0C-B40E-87E9E3F97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42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447800" y="3205163"/>
            <a:ext cx="3270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FE1E0-CD3D-47C2-8ED4-5FE7E6950504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EA261D-4476-4CC6-9276-7C1589522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84562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77125" y="482600"/>
            <a:ext cx="4075113" cy="5148263"/>
            <a:chOff x="7477387" y="482170"/>
            <a:chExt cx="4074533" cy="5149101"/>
          </a:xfrm>
        </p:grpSpPr>
        <p:sp>
          <p:nvSpPr>
            <p:cNvPr id="6" name="Rectangle 5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8" name="Straight Connector 7"/>
          <p:cNvCxnSpPr/>
          <p:nvPr/>
        </p:nvCxnSpPr>
        <p:spPr>
          <a:xfrm>
            <a:off x="1447800" y="3143250"/>
            <a:ext cx="55276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800" y="5470525"/>
            <a:ext cx="5527675" cy="319088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B79814D-ACD5-4797-8E7E-42F286F47C57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800" y="319088"/>
            <a:ext cx="55403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727A62-B4DB-4CFF-877E-251CCD821B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446383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A2461-9B7C-448C-BB6F-5A17C2F64CDD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011DD-3F39-4C95-8FD7-10CE46AB86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264841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439275" y="798513"/>
            <a:ext cx="0" cy="466090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AF7FC-9327-4B42-BB70-C33DAD326E9C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7A9FC-764B-4822-8470-F719499459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13389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4D3C2-3341-4215-8F91-210F8A02AB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9689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864400" y="1806333"/>
            <a:ext cx="4696400" cy="39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8966600" y="4354267"/>
            <a:ext cx="2541600" cy="13756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891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1121333" y="5367067"/>
            <a:ext cx="10461200" cy="6928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  <p:sp>
        <p:nvSpPr>
          <p:cNvPr id="3" name="Google Shape;65;p11"/>
          <p:cNvSpPr txBox="1">
            <a:spLocks noGrp="1"/>
          </p:cNvSpPr>
          <p:nvPr>
            <p:ph type="sldNum" idx="10"/>
          </p:nvPr>
        </p:nvSpPr>
        <p:spPr>
          <a:xfrm>
            <a:off x="11390313" y="6332538"/>
            <a:ext cx="731837" cy="525462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fld id="{A1A9CDFC-A619-445F-A94A-F849F3C5D5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2588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FA913-356A-4846-837F-CBD248A9AF85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B5615-1078-46AB-B395-EFBC95B020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78463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759E0-2FFB-420F-BE9C-E8F53B6B5EA8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9CE05-7B39-4F43-A5C0-C64DE7F6F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957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47761-6505-45D6-A6FB-28753F452625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495104-3465-454D-8AD4-72E1F8D792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751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A535A-81EB-402A-9CCF-6248DF4DD377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557A8-E04E-4EDF-AF8C-A8A6C2EFE5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08080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601D9-5935-4B36-8638-1D4DB0399E81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39E55-2138-4682-866C-CF19F9134A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531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40FEE-0F05-4E1A-9180-F056F1F7B8AA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A99BF-E693-4676-A397-47FC847F05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8204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979CF-AB38-4509-93D1-0094CB1A67C6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02C6B-A3E1-49BF-9257-213E76730C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3153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A0571-AC1F-4D35-A55D-3FBC8EC1E61D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E2D7C-4F81-41CE-89AB-672369F15A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713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C1FA4-CE55-4636-A64D-AC3C64D2BC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5558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8029E-CE03-404A-93E3-4898AF5C06F4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58C61-FEF5-4947-A9F8-DF0F66A783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0538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6E48A-47DE-4AB8-9AEE-05629BE6C70C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26048-B3C4-43F6-8F79-D1F21F0ED2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5066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E682C-8344-4813-8745-57CE6EEE578D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986D53-EDB4-4C2C-9A30-2AC606277F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5954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644C1-F8A7-4708-A9D7-0EEAB04180C3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3B1FD-31CC-4E91-89A3-9F0F5E8DA1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2875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97EA5-6309-41C6-97B1-DF71257DFC06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321DD-D8FD-421D-A970-97C874C1EF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2293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63C8A-500B-4851-BD6C-EB6E8AFC5E8C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5F9CF-A908-44A1-9D06-7D3F9B2F5F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8927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C3737-3B16-41AF-858F-40D0E234213D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4B4463-5B20-4D8C-865D-0621569837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5980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8EB58-6A02-4A7D-95B0-02658933018D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BEF8F-87DF-4669-ADF1-6337E31A76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353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DEC1D-5B44-4E94-9FA0-27598DC3C3EF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CC24F-A23F-4D19-8DFF-97C1E4289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83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85D15-05BC-4445-BEB9-BA93FE69BB3D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551CB-FFB7-498D-9EA2-65AB50E7FC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81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5F9D1-4CE1-4B1D-92D2-B1A6C1B70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2175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AACA2-8483-4330-BD20-9F8F579C3BEB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8DF04-25DD-4E71-ADD9-39FF40E47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1114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D379E-4118-499C-9B3F-0652A7199BBA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4D6C6-A432-4AE0-ACAC-D2517A66F9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9515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C607D-496F-48A7-ABD2-4E80805ED2C8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372D3-549E-442D-BC67-6CEA0E7DB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2754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51883-5096-4907-9805-54C7011DEA6A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729BD-A54C-456A-ABDD-D49058E482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9365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26446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274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428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128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313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16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06BA3-5287-448B-BF0D-9424F8B4E5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0770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42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221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893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41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790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4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05D4BC-51FF-49BF-BC41-E23BD8159C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983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BD9114C-3CC3-4C35-A3D9-BB640731B87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2" r:id="rId1"/>
    <p:sldLayoutId id="2147484563" r:id="rId2"/>
    <p:sldLayoutId id="2147484564" r:id="rId3"/>
    <p:sldLayoutId id="2147484565" r:id="rId4"/>
    <p:sldLayoutId id="2147484566" r:id="rId5"/>
    <p:sldLayoutId id="2147484567" r:id="rId6"/>
    <p:sldLayoutId id="2147484568" r:id="rId7"/>
    <p:sldLayoutId id="2147484569" r:id="rId8"/>
    <p:sldLayoutId id="2147484570" r:id="rId9"/>
    <p:sldLayoutId id="2147484571" r:id="rId10"/>
    <p:sldLayoutId id="21474845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3D37D06-BBFE-4A82-81A8-2F6B2A47E76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3094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334035256 w 22"/>
                <a:gd name="T1" fmla="*/ 2092026176 h 136"/>
                <a:gd name="T2" fmla="*/ 258117975 w 22"/>
                <a:gd name="T3" fmla="*/ 1230604787 h 136"/>
                <a:gd name="T4" fmla="*/ 0 w 22"/>
                <a:gd name="T5" fmla="*/ 0 h 136"/>
                <a:gd name="T6" fmla="*/ 0 w 22"/>
                <a:gd name="T7" fmla="*/ 538388859 h 136"/>
                <a:gd name="T8" fmla="*/ 303669123 w 22"/>
                <a:gd name="T9" fmla="*/ 1907434478 h 136"/>
                <a:gd name="T10" fmla="*/ 334035256 w 22"/>
                <a:gd name="T11" fmla="*/ 209202617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1331463414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1470804210 w 140"/>
                <a:gd name="T7" fmla="*/ 2147483646 h 504"/>
                <a:gd name="T8" fmla="*/ 0 w 140"/>
                <a:gd name="T9" fmla="*/ 0 h 504"/>
                <a:gd name="T10" fmla="*/ 92891241 w 140"/>
                <a:gd name="T11" fmla="*/ 939577574 h 504"/>
                <a:gd name="T12" fmla="*/ 1331463414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123725864 w 132"/>
                <a:gd name="T1" fmla="*/ 339357040 h 308"/>
                <a:gd name="T2" fmla="*/ 0 w 132"/>
                <a:gd name="T3" fmla="*/ 0 h 308"/>
                <a:gd name="T4" fmla="*/ 0 w 132"/>
                <a:gd name="T5" fmla="*/ 447336244 h 308"/>
                <a:gd name="T6" fmla="*/ 1051683611 w 132"/>
                <a:gd name="T7" fmla="*/ 2147483646 h 308"/>
                <a:gd name="T8" fmla="*/ 1902309252 w 132"/>
                <a:gd name="T9" fmla="*/ 2147483646 h 308"/>
                <a:gd name="T10" fmla="*/ 2041502324 w 132"/>
                <a:gd name="T11" fmla="*/ 2147483646 h 308"/>
                <a:gd name="T12" fmla="*/ 1190876683 w 132"/>
                <a:gd name="T13" fmla="*/ 2147483646 h 308"/>
                <a:gd name="T14" fmla="*/ 123725864 w 132"/>
                <a:gd name="T15" fmla="*/ 33935704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436271086 w 37"/>
                <a:gd name="T1" fmla="*/ 1213028493 h 79"/>
                <a:gd name="T2" fmla="*/ 576502770 w 37"/>
                <a:gd name="T3" fmla="*/ 1213028493 h 79"/>
                <a:gd name="T4" fmla="*/ 0 w 37"/>
                <a:gd name="T5" fmla="*/ 0 h 79"/>
                <a:gd name="T6" fmla="*/ 436271086 w 37"/>
                <a:gd name="T7" fmla="*/ 121302849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8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1794416005 w 178"/>
                <a:gd name="T3" fmla="*/ 2147483646 h 722"/>
                <a:gd name="T4" fmla="*/ 618763733 w 178"/>
                <a:gd name="T5" fmla="*/ 2147483646 h 722"/>
                <a:gd name="T6" fmla="*/ 185629513 w 178"/>
                <a:gd name="T7" fmla="*/ 786478582 h 722"/>
                <a:gd name="T8" fmla="*/ 0 w 178"/>
                <a:gd name="T9" fmla="*/ 0 h 722"/>
                <a:gd name="T10" fmla="*/ 510482144 w 178"/>
                <a:gd name="T11" fmla="*/ 2147483646 h 722"/>
                <a:gd name="T12" fmla="*/ 1655192887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9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70263008 w 23"/>
                <a:gd name="T1" fmla="*/ 2147483646 h 635"/>
                <a:gd name="T2" fmla="*/ 185740390 w 23"/>
                <a:gd name="T3" fmla="*/ 2147483646 h 635"/>
                <a:gd name="T4" fmla="*/ 340526015 w 23"/>
                <a:gd name="T5" fmla="*/ 2147483646 h 635"/>
                <a:gd name="T6" fmla="*/ 356003398 w 23"/>
                <a:gd name="T7" fmla="*/ 2147483646 h 635"/>
                <a:gd name="T8" fmla="*/ 263131235 w 23"/>
                <a:gd name="T9" fmla="*/ 2147483646 h 635"/>
                <a:gd name="T10" fmla="*/ 77390846 w 23"/>
                <a:gd name="T11" fmla="*/ 2147483646 h 635"/>
                <a:gd name="T12" fmla="*/ 232176471 w 23"/>
                <a:gd name="T13" fmla="*/ 0 h 635"/>
                <a:gd name="T14" fmla="*/ 185740390 w 23"/>
                <a:gd name="T15" fmla="*/ 0 h 635"/>
                <a:gd name="T16" fmla="*/ 15477382 w 23"/>
                <a:gd name="T17" fmla="*/ 2147483646 h 635"/>
                <a:gd name="T18" fmla="*/ 170263008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76911574 w 17"/>
                <a:gd name="T3" fmla="*/ 865646159 h 107"/>
                <a:gd name="T4" fmla="*/ 261503272 w 17"/>
                <a:gd name="T5" fmla="*/ 1654003676 h 107"/>
                <a:gd name="T6" fmla="*/ 169209384 w 17"/>
                <a:gd name="T7" fmla="*/ 711068875 h 107"/>
                <a:gd name="T8" fmla="*/ 153827069 w 17"/>
                <a:gd name="T9" fmla="*/ 664694903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1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77988609 w 41"/>
                <a:gd name="T3" fmla="*/ 1438567829 h 222"/>
                <a:gd name="T4" fmla="*/ 265162061 w 41"/>
                <a:gd name="T5" fmla="*/ 2147483646 h 222"/>
                <a:gd name="T6" fmla="*/ 374342954 w 41"/>
                <a:gd name="T7" fmla="*/ 2147483646 h 222"/>
                <a:gd name="T8" fmla="*/ 639505015 w 41"/>
                <a:gd name="T9" fmla="*/ 2147483646 h 222"/>
                <a:gd name="T10" fmla="*/ 592712640 w 41"/>
                <a:gd name="T11" fmla="*/ 2147483646 h 222"/>
                <a:gd name="T12" fmla="*/ 202769594 w 41"/>
                <a:gd name="T13" fmla="*/ 1423099358 h 222"/>
                <a:gd name="T14" fmla="*/ 124780985 w 41"/>
                <a:gd name="T15" fmla="*/ 340306368 h 222"/>
                <a:gd name="T16" fmla="*/ 109184843 w 41"/>
                <a:gd name="T17" fmla="*/ 278432483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2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108112772 w 450"/>
                <a:gd name="T1" fmla="*/ 2147483646 h 878"/>
                <a:gd name="T2" fmla="*/ 772222294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1372614510 h 878"/>
                <a:gd name="T10" fmla="*/ 2147483646 w 450"/>
                <a:gd name="T11" fmla="*/ 678594305 h 878"/>
                <a:gd name="T12" fmla="*/ 2147483646 w 450"/>
                <a:gd name="T13" fmla="*/ 15421973 h 878"/>
                <a:gd name="T14" fmla="*/ 2147483646 w 450"/>
                <a:gd name="T15" fmla="*/ 0 h 878"/>
                <a:gd name="T16" fmla="*/ 2147483646 w 450"/>
                <a:gd name="T17" fmla="*/ 663172332 h 878"/>
                <a:gd name="T18" fmla="*/ 2147483646 w 450"/>
                <a:gd name="T19" fmla="*/ 1357188610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695002815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108112772 w 450"/>
                <a:gd name="T31" fmla="*/ 2147483646 h 878"/>
                <a:gd name="T32" fmla="*/ 108112772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3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404860502 w 35"/>
                <a:gd name="T3" fmla="*/ 1131001729 h 73"/>
                <a:gd name="T4" fmla="*/ 545005736 w 35"/>
                <a:gd name="T5" fmla="*/ 1131001729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4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110255844 w 8"/>
                <a:gd name="T1" fmla="*/ 681543004 h 48"/>
                <a:gd name="T2" fmla="*/ 126007813 w 8"/>
                <a:gd name="T3" fmla="*/ 743502533 h 48"/>
                <a:gd name="T4" fmla="*/ 126007813 w 8"/>
                <a:gd name="T5" fmla="*/ 294302840 h 48"/>
                <a:gd name="T6" fmla="*/ 15751969 w 8"/>
                <a:gd name="T7" fmla="*/ 0 h 48"/>
                <a:gd name="T8" fmla="*/ 0 w 8"/>
                <a:gd name="T9" fmla="*/ 402731031 h 48"/>
                <a:gd name="T10" fmla="*/ 110255844 w 8"/>
                <a:gd name="T11" fmla="*/ 681543004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5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106891015 w 52"/>
                <a:gd name="T1" fmla="*/ 277669014 h 135"/>
                <a:gd name="T2" fmla="*/ 0 w 52"/>
                <a:gd name="T3" fmla="*/ 0 h 135"/>
                <a:gd name="T4" fmla="*/ 183239508 w 52"/>
                <a:gd name="T5" fmla="*/ 740445466 h 135"/>
                <a:gd name="T6" fmla="*/ 244320646 w 52"/>
                <a:gd name="T7" fmla="*/ 956412000 h 135"/>
                <a:gd name="T8" fmla="*/ 778771815 w 52"/>
                <a:gd name="T9" fmla="*/ 2082507782 h 135"/>
                <a:gd name="T10" fmla="*/ 794043077 w 52"/>
                <a:gd name="T11" fmla="*/ 2082507782 h 135"/>
                <a:gd name="T12" fmla="*/ 366482923 w 52"/>
                <a:gd name="T13" fmla="*/ 863854353 h 135"/>
                <a:gd name="T14" fmla="*/ 106891015 w 52"/>
                <a:gd name="T15" fmla="*/ 277669014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5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3082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110684661 w 103"/>
                <a:gd name="T1" fmla="*/ 2147483646 h 920"/>
                <a:gd name="T2" fmla="*/ 411117865 w 103"/>
                <a:gd name="T3" fmla="*/ 2147483646 h 920"/>
                <a:gd name="T4" fmla="*/ 901295634 w 103"/>
                <a:gd name="T5" fmla="*/ 2147483646 h 920"/>
                <a:gd name="T6" fmla="*/ 1597032336 w 103"/>
                <a:gd name="T7" fmla="*/ 2147483646 h 920"/>
                <a:gd name="T8" fmla="*/ 1628657093 w 103"/>
                <a:gd name="T9" fmla="*/ 2147483646 h 920"/>
                <a:gd name="T10" fmla="*/ 1565407579 w 103"/>
                <a:gd name="T11" fmla="*/ 2147483646 h 920"/>
                <a:gd name="T12" fmla="*/ 1565407579 w 103"/>
                <a:gd name="T13" fmla="*/ 2147483646 h 920"/>
                <a:gd name="T14" fmla="*/ 996169906 w 103"/>
                <a:gd name="T15" fmla="*/ 2147483646 h 920"/>
                <a:gd name="T16" fmla="*/ 474367379 w 103"/>
                <a:gd name="T17" fmla="*/ 2147483646 h 920"/>
                <a:gd name="T18" fmla="*/ 142309418 w 103"/>
                <a:gd name="T19" fmla="*/ 2147483646 h 920"/>
                <a:gd name="T20" fmla="*/ 47435147 w 103"/>
                <a:gd name="T21" fmla="*/ 1445313264 h 920"/>
                <a:gd name="T22" fmla="*/ 15810390 w 103"/>
                <a:gd name="T23" fmla="*/ 0 h 920"/>
                <a:gd name="T24" fmla="*/ 0 w 103"/>
                <a:gd name="T25" fmla="*/ 0 h 920"/>
                <a:gd name="T26" fmla="*/ 15810390 w 103"/>
                <a:gd name="T27" fmla="*/ 1445313264 h 920"/>
                <a:gd name="T28" fmla="*/ 110684661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842409880 w 88"/>
                <a:gd name="T1" fmla="*/ 2147483646 h 330"/>
                <a:gd name="T2" fmla="*/ 1398719344 w 88"/>
                <a:gd name="T3" fmla="*/ 2147483646 h 330"/>
                <a:gd name="T4" fmla="*/ 1398719344 w 88"/>
                <a:gd name="T5" fmla="*/ 2147483646 h 330"/>
                <a:gd name="T6" fmla="*/ 1398719344 w 88"/>
                <a:gd name="T7" fmla="*/ 2147483646 h 330"/>
                <a:gd name="T8" fmla="*/ 985460087 w 88"/>
                <a:gd name="T9" fmla="*/ 2147483646 h 330"/>
                <a:gd name="T10" fmla="*/ 0 w 88"/>
                <a:gd name="T11" fmla="*/ 0 h 330"/>
                <a:gd name="T12" fmla="*/ 111263488 w 88"/>
                <a:gd name="T13" fmla="*/ 992310910 h 330"/>
                <a:gd name="T14" fmla="*/ 842409880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94507976 w 90"/>
                <a:gd name="T1" fmla="*/ 235809526 h 207"/>
                <a:gd name="T2" fmla="*/ 0 w 90"/>
                <a:gd name="T3" fmla="*/ 0 h 207"/>
                <a:gd name="T4" fmla="*/ 15751991 w 90"/>
                <a:gd name="T5" fmla="*/ 455898152 h 207"/>
                <a:gd name="T6" fmla="*/ 661543926 w 90"/>
                <a:gd name="T7" fmla="*/ 1996514571 h 207"/>
                <a:gd name="T8" fmla="*/ 1260079889 w 90"/>
                <a:gd name="T9" fmla="*/ 2147483646 h 207"/>
                <a:gd name="T10" fmla="*/ 1417591859 w 90"/>
                <a:gd name="T11" fmla="*/ 2147483646 h 207"/>
                <a:gd name="T12" fmla="*/ 787551915 w 90"/>
                <a:gd name="T13" fmla="*/ 1933630974 h 207"/>
                <a:gd name="T14" fmla="*/ 94507976 w 90"/>
                <a:gd name="T15" fmla="*/ 23580952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596387350 w 115"/>
                <a:gd name="T1" fmla="*/ 2147483646 h 467"/>
                <a:gd name="T2" fmla="*/ 1232853715 w 115"/>
                <a:gd name="T3" fmla="*/ 2147483646 h 467"/>
                <a:gd name="T4" fmla="*/ 458368842 w 115"/>
                <a:gd name="T5" fmla="*/ 2147483646 h 467"/>
                <a:gd name="T6" fmla="*/ 205473631 w 115"/>
                <a:gd name="T7" fmla="*/ 834088423 h 467"/>
                <a:gd name="T8" fmla="*/ 0 w 115"/>
                <a:gd name="T9" fmla="*/ 0 h 467"/>
                <a:gd name="T10" fmla="*/ 331923224 w 115"/>
                <a:gd name="T11" fmla="*/ 2147483646 h 467"/>
                <a:gd name="T12" fmla="*/ 1090600904 w 115"/>
                <a:gd name="T13" fmla="*/ 2147483646 h 467"/>
                <a:gd name="T14" fmla="*/ 1627997760 w 115"/>
                <a:gd name="T15" fmla="*/ 2147483646 h 467"/>
                <a:gd name="T16" fmla="*/ 1817668174 w 115"/>
                <a:gd name="T17" fmla="*/ 2147483646 h 467"/>
                <a:gd name="T18" fmla="*/ 1770250570 w 115"/>
                <a:gd name="T19" fmla="*/ 2147483646 h 467"/>
                <a:gd name="T20" fmla="*/ 1596387350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73753372 w 36"/>
                <a:gd name="T1" fmla="*/ 2147483646 h 633"/>
                <a:gd name="T2" fmla="*/ 209338926 w 36"/>
                <a:gd name="T3" fmla="*/ 2147483646 h 633"/>
                <a:gd name="T4" fmla="*/ 80514045 w 36"/>
                <a:gd name="T5" fmla="*/ 2147483646 h 633"/>
                <a:gd name="T6" fmla="*/ 209338926 w 36"/>
                <a:gd name="T7" fmla="*/ 2147483646 h 633"/>
                <a:gd name="T8" fmla="*/ 354267417 w 36"/>
                <a:gd name="T9" fmla="*/ 1554425528 h 633"/>
                <a:gd name="T10" fmla="*/ 579709955 w 36"/>
                <a:gd name="T11" fmla="*/ 0 h 633"/>
                <a:gd name="T12" fmla="*/ 563606343 w 36"/>
                <a:gd name="T13" fmla="*/ 0 h 633"/>
                <a:gd name="T14" fmla="*/ 322060194 w 36"/>
                <a:gd name="T15" fmla="*/ 1554425528 h 633"/>
                <a:gd name="T16" fmla="*/ 161032104 w 36"/>
                <a:gd name="T17" fmla="*/ 2147483646 h 633"/>
                <a:gd name="T18" fmla="*/ 16103612 w 36"/>
                <a:gd name="T19" fmla="*/ 2147483646 h 633"/>
                <a:gd name="T20" fmla="*/ 112721269 w 36"/>
                <a:gd name="T21" fmla="*/ 2147483646 h 633"/>
                <a:gd name="T22" fmla="*/ 257649761 w 36"/>
                <a:gd name="T23" fmla="*/ 2147483646 h 633"/>
                <a:gd name="T24" fmla="*/ 273753372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346523469 w 28"/>
                <a:gd name="T1" fmla="*/ 923021860 h 59"/>
                <a:gd name="T2" fmla="*/ 441027344 w 28"/>
                <a:gd name="T3" fmla="*/ 923021860 h 59"/>
                <a:gd name="T4" fmla="*/ 0 w 28"/>
                <a:gd name="T5" fmla="*/ 0 h 59"/>
                <a:gd name="T6" fmla="*/ 346523469 w 28"/>
                <a:gd name="T7" fmla="*/ 92302186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64496489 w 17"/>
                <a:gd name="T1" fmla="*/ 847377402 h 107"/>
                <a:gd name="T2" fmla="*/ 274108069 w 17"/>
                <a:gd name="T3" fmla="*/ 1679063951 h 107"/>
                <a:gd name="T4" fmla="*/ 161241221 w 17"/>
                <a:gd name="T5" fmla="*/ 690456982 h 107"/>
                <a:gd name="T6" fmla="*/ 145115092 w 17"/>
                <a:gd name="T7" fmla="*/ 674762167 h 107"/>
                <a:gd name="T8" fmla="*/ 0 w 17"/>
                <a:gd name="T9" fmla="*/ 0 h 107"/>
                <a:gd name="T10" fmla="*/ 0 w 17"/>
                <a:gd name="T11" fmla="*/ 125538713 h 107"/>
                <a:gd name="T12" fmla="*/ 64496489 w 17"/>
                <a:gd name="T13" fmla="*/ 84737740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126350140 w 294"/>
                <a:gd name="T1" fmla="*/ 2147483646 h 568"/>
                <a:gd name="T2" fmla="*/ 552784347 w 294"/>
                <a:gd name="T3" fmla="*/ 2147483646 h 568"/>
                <a:gd name="T4" fmla="*/ 1563593416 w 294"/>
                <a:gd name="T5" fmla="*/ 2147483646 h 568"/>
                <a:gd name="T6" fmla="*/ 2147483646 w 294"/>
                <a:gd name="T7" fmla="*/ 1869089766 h 568"/>
                <a:gd name="T8" fmla="*/ 2147483646 w 294"/>
                <a:gd name="T9" fmla="*/ 910983896 h 568"/>
                <a:gd name="T10" fmla="*/ 2147483646 w 294"/>
                <a:gd name="T11" fmla="*/ 439783962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424077958 h 568"/>
                <a:gd name="T18" fmla="*/ 2147483646 w 294"/>
                <a:gd name="T19" fmla="*/ 879571888 h 568"/>
                <a:gd name="T20" fmla="*/ 2147483646 w 294"/>
                <a:gd name="T21" fmla="*/ 1837677758 h 568"/>
                <a:gd name="T22" fmla="*/ 1500416359 w 294"/>
                <a:gd name="T23" fmla="*/ 2147483646 h 568"/>
                <a:gd name="T24" fmla="*/ 473814019 w 294"/>
                <a:gd name="T25" fmla="*/ 2147483646 h 568"/>
                <a:gd name="T26" fmla="*/ 0 w 294"/>
                <a:gd name="T27" fmla="*/ 2147483646 h 568"/>
                <a:gd name="T28" fmla="*/ 110556869 w 294"/>
                <a:gd name="T29" fmla="*/ 2147483646 h 568"/>
                <a:gd name="T30" fmla="*/ 126350140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304079525 w 25"/>
                <a:gd name="T3" fmla="*/ 828513255 h 53"/>
                <a:gd name="T4" fmla="*/ 400104007 w 25"/>
                <a:gd name="T5" fmla="*/ 828513255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1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108742655 w 29"/>
                <a:gd name="T3" fmla="*/ 1397863960 h 141"/>
                <a:gd name="T4" fmla="*/ 279621155 w 29"/>
                <a:gd name="T5" fmla="*/ 1837639560 h 141"/>
                <a:gd name="T6" fmla="*/ 450499655 w 29"/>
                <a:gd name="T7" fmla="*/ 2147483646 h 141"/>
                <a:gd name="T8" fmla="*/ 419429762 w 29"/>
                <a:gd name="T9" fmla="*/ 2120352729 h 141"/>
                <a:gd name="T10" fmla="*/ 124275631 w 29"/>
                <a:gd name="T11" fmla="*/ 345540519 h 141"/>
                <a:gd name="T12" fmla="*/ 62139786 w 29"/>
                <a:gd name="T13" fmla="*/ 172768278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402731031 h 48"/>
                <a:gd name="T2" fmla="*/ 63003906 w 8"/>
                <a:gd name="T3" fmla="*/ 573114814 h 48"/>
                <a:gd name="T4" fmla="*/ 126007813 w 8"/>
                <a:gd name="T5" fmla="*/ 743502533 h 48"/>
                <a:gd name="T6" fmla="*/ 110255844 w 8"/>
                <a:gd name="T7" fmla="*/ 294302840 h 48"/>
                <a:gd name="T8" fmla="*/ 0 w 8"/>
                <a:gd name="T9" fmla="*/ 0 h 48"/>
                <a:gd name="T10" fmla="*/ 0 w 8"/>
                <a:gd name="T11" fmla="*/ 61959528 h 48"/>
                <a:gd name="T12" fmla="*/ 0 w 8"/>
                <a:gd name="T13" fmla="*/ 402731031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73259750 w 44"/>
                <a:gd name="T1" fmla="*/ 439440880 h 111"/>
                <a:gd name="T2" fmla="*/ 0 w 44"/>
                <a:gd name="T3" fmla="*/ 0 h 111"/>
                <a:gd name="T4" fmla="*/ 173259750 w 44"/>
                <a:gd name="T5" fmla="*/ 769022530 h 111"/>
                <a:gd name="T6" fmla="*/ 220515656 w 44"/>
                <a:gd name="T7" fmla="*/ 910269545 h 111"/>
                <a:gd name="T8" fmla="*/ 614287094 w 44"/>
                <a:gd name="T9" fmla="*/ 1742067645 h 111"/>
                <a:gd name="T10" fmla="*/ 693042969 w 44"/>
                <a:gd name="T11" fmla="*/ 1742067645 h 111"/>
                <a:gd name="T12" fmla="*/ 346523469 w 44"/>
                <a:gd name="T13" fmla="*/ 816102227 h 111"/>
                <a:gd name="T14" fmla="*/ 173259750 w 44"/>
                <a:gd name="T15" fmla="*/ 43944088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7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1C47A6-098B-44BF-AF48-7BFDE504D0F8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wrap="square" lIns="71323" tIns="35662" rIns="71323" bIns="35662" numCol="1" anchor="ctr" anchorCtr="0" compatLnSpc="1">
            <a:prstTxWarp prst="textNoShape">
              <a:avLst/>
            </a:prstTxWarp>
          </a:bodyPr>
          <a:lstStyle>
            <a:lvl1pPr algn="r">
              <a:defRPr sz="1900">
                <a:solidFill>
                  <a:srgbClr val="FEFFFF"/>
                </a:solidFill>
              </a:defRPr>
            </a:lvl1pPr>
          </a:lstStyle>
          <a:p>
            <a:fld id="{3B336E9E-5677-43D1-B705-A7A141CC9E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  <p:sldLayoutId id="2147484617" r:id="rId12"/>
    <p:sldLayoutId id="2147484618" r:id="rId13"/>
    <p:sldLayoutId id="2147484619" r:id="rId14"/>
    <p:sldLayoutId id="2147484620" r:id="rId15"/>
    <p:sldLayoutId id="2147484621" r:id="rId16"/>
  </p:sldLayoutIdLst>
  <p:transition spd="slow">
    <p:fade/>
  </p:transition>
  <p:txStyles>
    <p:titleStyle>
      <a:lvl1pPr algn="l" defTabSz="427038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27038" rtl="0" eaLnBrk="0" fontAlgn="base" hangingPunct="0">
        <a:spcBef>
          <a:spcPct val="0"/>
        </a:spcBef>
        <a:spcAft>
          <a:spcPct val="0"/>
        </a:spcAft>
        <a:defRPr sz="3300">
          <a:solidFill>
            <a:srgbClr val="262626"/>
          </a:solidFill>
          <a:latin typeface="Century Gothic" panose="020B0502020202020204" pitchFamily="34" charset="0"/>
        </a:defRPr>
      </a:lvl2pPr>
      <a:lvl3pPr algn="l" defTabSz="427038" rtl="0" eaLnBrk="0" fontAlgn="base" hangingPunct="0">
        <a:spcBef>
          <a:spcPct val="0"/>
        </a:spcBef>
        <a:spcAft>
          <a:spcPct val="0"/>
        </a:spcAft>
        <a:defRPr sz="3300">
          <a:solidFill>
            <a:srgbClr val="262626"/>
          </a:solidFill>
          <a:latin typeface="Century Gothic" panose="020B0502020202020204" pitchFamily="34" charset="0"/>
        </a:defRPr>
      </a:lvl3pPr>
      <a:lvl4pPr algn="l" defTabSz="427038" rtl="0" eaLnBrk="0" fontAlgn="base" hangingPunct="0">
        <a:spcBef>
          <a:spcPct val="0"/>
        </a:spcBef>
        <a:spcAft>
          <a:spcPct val="0"/>
        </a:spcAft>
        <a:defRPr sz="3300">
          <a:solidFill>
            <a:srgbClr val="262626"/>
          </a:solidFill>
          <a:latin typeface="Century Gothic" panose="020B0502020202020204" pitchFamily="34" charset="0"/>
        </a:defRPr>
      </a:lvl4pPr>
      <a:lvl5pPr algn="l" defTabSz="427038" rtl="0" eaLnBrk="0" fontAlgn="base" hangingPunct="0">
        <a:spcBef>
          <a:spcPct val="0"/>
        </a:spcBef>
        <a:spcAft>
          <a:spcPct val="0"/>
        </a:spcAft>
        <a:defRPr sz="33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0675" indent="-320675" algn="l" defTabSz="427038" rtl="0" eaLnBrk="0" fontAlgn="base" hangingPunct="0">
        <a:spcBef>
          <a:spcPts val="938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1pPr>
      <a:lvl2pPr marL="695325" indent="-266700" algn="l" defTabSz="427038" rtl="0" eaLnBrk="0" fontAlgn="base" hangingPunct="0">
        <a:spcBef>
          <a:spcPts val="938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2pPr>
      <a:lvl3pPr marL="1068388" indent="-212725" algn="l" defTabSz="427038" rtl="0" eaLnBrk="0" fontAlgn="base" hangingPunct="0">
        <a:spcBef>
          <a:spcPts val="938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300" kern="1200">
          <a:solidFill>
            <a:srgbClr val="404040"/>
          </a:solidFill>
          <a:latin typeface="+mn-lt"/>
          <a:ea typeface="+mn-ea"/>
          <a:cs typeface="+mn-cs"/>
        </a:defRPr>
      </a:lvl3pPr>
      <a:lvl4pPr marL="1497013" indent="-212725" algn="l" defTabSz="427038" rtl="0" eaLnBrk="0" fontAlgn="base" hangingPunct="0">
        <a:spcBef>
          <a:spcPts val="938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000" kern="1200">
          <a:solidFill>
            <a:srgbClr val="404040"/>
          </a:solidFill>
          <a:latin typeface="+mn-lt"/>
          <a:ea typeface="+mn-ea"/>
          <a:cs typeface="+mn-cs"/>
        </a:defRPr>
      </a:lvl4pPr>
      <a:lvl5pPr marL="1924050" indent="-212725" algn="l" defTabSz="427038" rtl="0" eaLnBrk="0" fontAlgn="base" hangingPunct="0">
        <a:spcBef>
          <a:spcPts val="938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000" kern="1200">
          <a:solidFill>
            <a:srgbClr val="404040"/>
          </a:solidFill>
          <a:latin typeface="+mn-lt"/>
          <a:ea typeface="+mn-ea"/>
          <a:cs typeface="+mn-cs"/>
        </a:defRPr>
      </a:lvl5pPr>
      <a:lvl6pPr marL="2353430" indent="-213948" algn="l" defTabSz="427896" rtl="0" eaLnBrk="1" latinLnBrk="0" hangingPunct="1">
        <a:spcBef>
          <a:spcPts val="936"/>
        </a:spcBef>
        <a:spcAft>
          <a:spcPts val="0"/>
        </a:spcAft>
        <a:buClr>
          <a:schemeClr val="accent1"/>
        </a:buClr>
        <a:buFont typeface="Wingdings 3" charset="2"/>
        <a:buChar char=""/>
        <a:defRPr sz="10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781326" indent="-213948" algn="l" defTabSz="427896" rtl="0" eaLnBrk="1" latinLnBrk="0" hangingPunct="1">
        <a:spcBef>
          <a:spcPts val="936"/>
        </a:spcBef>
        <a:spcAft>
          <a:spcPts val="0"/>
        </a:spcAft>
        <a:buClr>
          <a:schemeClr val="accent1"/>
        </a:buClr>
        <a:buFont typeface="Wingdings 3" charset="2"/>
        <a:buChar char=""/>
        <a:defRPr sz="10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209222" indent="-213948" algn="l" defTabSz="427896" rtl="0" eaLnBrk="1" latinLnBrk="0" hangingPunct="1">
        <a:spcBef>
          <a:spcPts val="936"/>
        </a:spcBef>
        <a:spcAft>
          <a:spcPts val="0"/>
        </a:spcAft>
        <a:buClr>
          <a:schemeClr val="accent1"/>
        </a:buClr>
        <a:buFont typeface="Wingdings 3" charset="2"/>
        <a:buChar char=""/>
        <a:defRPr sz="10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637120" indent="-213948" algn="l" defTabSz="427896" rtl="0" eaLnBrk="1" latinLnBrk="0" hangingPunct="1">
        <a:spcBef>
          <a:spcPts val="936"/>
        </a:spcBef>
        <a:spcAft>
          <a:spcPts val="0"/>
        </a:spcAft>
        <a:buClr>
          <a:schemeClr val="accent1"/>
        </a:buClr>
        <a:buFont typeface="Wingdings 3" charset="2"/>
        <a:buChar char=""/>
        <a:defRPr sz="10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7896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896" algn="l" defTabSz="427896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793" algn="l" defTabSz="427896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9" algn="l" defTabSz="427896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585" algn="l" defTabSz="427896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481" algn="l" defTabSz="427896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378" algn="l" defTabSz="427896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274" algn="l" defTabSz="427896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172" algn="l" defTabSz="427896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300"/>
            <a:ext cx="12192000" cy="41068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0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975" y="2016125"/>
            <a:ext cx="9604375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913" y="330200"/>
            <a:ext cx="3500437" cy="309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0975" y="328613"/>
            <a:ext cx="5938838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5" y="798513"/>
            <a:ext cx="811213" cy="504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E2CB95D-5FD4-44CF-A34F-EF00B5D971DC}" type="slidenum">
              <a:rPr lang="en-US" altLang="en-US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7750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2" r:id="rId1"/>
    <p:sldLayoutId id="2147484623" r:id="rId2"/>
    <p:sldLayoutId id="2147484624" r:id="rId3"/>
    <p:sldLayoutId id="2147484625" r:id="rId4"/>
    <p:sldLayoutId id="2147484626" r:id="rId5"/>
    <p:sldLayoutId id="2147484627" r:id="rId6"/>
    <p:sldLayoutId id="2147484628" r:id="rId7"/>
    <p:sldLayoutId id="2147484629" r:id="rId8"/>
    <p:sldLayoutId id="2147484630" r:id="rId9"/>
    <p:sldLayoutId id="2147484631" r:id="rId10"/>
    <p:sldLayoutId id="2147484632" r:id="rId11"/>
    <p:sldLayoutId id="2147484633" r:id="rId12"/>
    <p:sldLayoutId id="2147484634" r:id="rId13"/>
  </p:sldLayoutIdLst>
  <p:transition>
    <p:fade thruBlk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82B6B1-44E6-4639-83D9-B3C6171A9E09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fld id="{BED9542E-1FB4-47DE-9C2D-835DC28904B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</p:sldLayoutIdLst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C558DC-0BF2-46CF-B692-18574B36EE90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2B05AAB-9444-48FC-A105-68B879050B9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  <p:sldLayoutId id="2147484651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3" r:id="rId1"/>
    <p:sldLayoutId id="2147484654" r:id="rId2"/>
    <p:sldLayoutId id="2147484655" r:id="rId3"/>
    <p:sldLayoutId id="2147484656" r:id="rId4"/>
    <p:sldLayoutId id="2147484657" r:id="rId5"/>
    <p:sldLayoutId id="2147484658" r:id="rId6"/>
    <p:sldLayoutId id="2147484659" r:id="rId7"/>
    <p:sldLayoutId id="2147484660" r:id="rId8"/>
    <p:sldLayoutId id="2147484661" r:id="rId9"/>
    <p:sldLayoutId id="2147484662" r:id="rId10"/>
    <p:sldLayoutId id="214748466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file:///C:\Users\Admin\Desktop\(1)%20Video%20-%20Facebook.mp4" TargetMode="External"/><Relationship Id="rId1" Type="http://schemas.microsoft.com/office/2007/relationships/media" Target="file:///C:\Users\Admin\Desktop\(1)%20Video%20-%20Facebook.mp4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file:///C:\Users\Admin\Desktop\Kh&#7903;i%20&#273;&#7897;ng%20&#273;&#7847;u%20gi&#7901;.mp4" TargetMode="External"/><Relationship Id="rId1" Type="http://schemas.microsoft.com/office/2007/relationships/media" Target="file:///C:\Users\Admin\Desktop\Kh&#7903;i%20&#273;&#7897;ng%20&#273;&#7847;u%20gi&#7901;.mp4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file:///C:\Users\Admin\Desktop\M&#7897;t%20ng&#224;y%20ch&#7859;ng%20n&#7855;ng-Ph&#225;o-%20L&#7899;p%202C%20cute.mp4" TargetMode="External"/><Relationship Id="rId1" Type="http://schemas.microsoft.com/office/2007/relationships/media" Target="file:///C:\Users\Admin\Desktop\M&#7897;t%20ng&#224;y%20ch&#7859;ng%20n&#7855;ng-Ph&#225;o-%20L&#7899;p%202C%20cute.mp4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sv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17.svg"/><Relationship Id="rId15" Type="http://schemas.openxmlformats.org/officeDocument/2006/relationships/image" Target="../media/image22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9.sv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2"/>
          <p:cNvGrpSpPr>
            <a:grpSpLocks/>
          </p:cNvGrpSpPr>
          <p:nvPr/>
        </p:nvGrpSpPr>
        <p:grpSpPr bwMode="auto">
          <a:xfrm>
            <a:off x="685800" y="574675"/>
            <a:ext cx="10820400" cy="4830763"/>
            <a:chOff x="0" y="0"/>
            <a:chExt cx="8732589" cy="3898453"/>
          </a:xfrm>
        </p:grpSpPr>
        <p:sp>
          <p:nvSpPr>
            <p:cNvPr id="67598" name="Freeform 3"/>
            <p:cNvSpPr>
              <a:spLocks/>
            </p:cNvSpPr>
            <p:nvPr/>
          </p:nvSpPr>
          <p:spPr bwMode="auto">
            <a:xfrm>
              <a:off x="0" y="0"/>
              <a:ext cx="8732589" cy="3898454"/>
            </a:xfrm>
            <a:custGeom>
              <a:avLst/>
              <a:gdLst>
                <a:gd name="T0" fmla="*/ 8608130 w 8732589"/>
                <a:gd name="T1" fmla="*/ 3898453 h 3898454"/>
                <a:gd name="T2" fmla="*/ 124460 w 8732589"/>
                <a:gd name="T3" fmla="*/ 3898453 h 3898454"/>
                <a:gd name="T4" fmla="*/ 0 w 8732589"/>
                <a:gd name="T5" fmla="*/ 3773993 h 3898454"/>
                <a:gd name="T6" fmla="*/ 0 w 8732589"/>
                <a:gd name="T7" fmla="*/ 124460 h 3898454"/>
                <a:gd name="T8" fmla="*/ 124460 w 8732589"/>
                <a:gd name="T9" fmla="*/ 0 h 3898454"/>
                <a:gd name="T10" fmla="*/ 8608130 w 8732589"/>
                <a:gd name="T11" fmla="*/ 0 h 3898454"/>
                <a:gd name="T12" fmla="*/ 8732589 w 8732589"/>
                <a:gd name="T13" fmla="*/ 124460 h 3898454"/>
                <a:gd name="T14" fmla="*/ 8732589 w 8732589"/>
                <a:gd name="T15" fmla="*/ 3773993 h 3898454"/>
                <a:gd name="T16" fmla="*/ 8608130 w 8732589"/>
                <a:gd name="T17" fmla="*/ 3898454 h 3898454"/>
                <a:gd name="T18" fmla="*/ 8608130 w 8732589"/>
                <a:gd name="T19" fmla="*/ 3898453 h 3898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lnTo>
                    <a:pt x="8608130" y="38984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0" y="6311900"/>
            <a:ext cx="12192000" cy="546100"/>
            <a:chOff x="0" y="0"/>
            <a:chExt cx="6555032" cy="293951"/>
          </a:xfrm>
        </p:grpSpPr>
        <p:sp>
          <p:nvSpPr>
            <p:cNvPr id="67597" name="Freeform 5"/>
            <p:cNvSpPr>
              <a:spLocks/>
            </p:cNvSpPr>
            <p:nvPr/>
          </p:nvSpPr>
          <p:spPr bwMode="auto">
            <a:xfrm>
              <a:off x="0" y="0"/>
              <a:ext cx="6555032" cy="293951"/>
            </a:xfrm>
            <a:custGeom>
              <a:avLst/>
              <a:gdLst>
                <a:gd name="T0" fmla="*/ 0 w 6555032"/>
                <a:gd name="T1" fmla="*/ 0 h 293951"/>
                <a:gd name="T2" fmla="*/ 6555032 w 6555032"/>
                <a:gd name="T3" fmla="*/ 0 h 293951"/>
                <a:gd name="T4" fmla="*/ 6555032 w 6555032"/>
                <a:gd name="T5" fmla="*/ 293951 h 293951"/>
                <a:gd name="T6" fmla="*/ 0 w 6555032"/>
                <a:gd name="T7" fmla="*/ 293951 h 293951"/>
                <a:gd name="T8" fmla="*/ 0 w 6555032"/>
                <a:gd name="T9" fmla="*/ 0 h 293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35463" y="4452938"/>
            <a:ext cx="3521075" cy="21256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13044">
            <a:off x="528638" y="4195763"/>
            <a:ext cx="2417762" cy="19161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28638" y="842963"/>
            <a:ext cx="2098676" cy="21637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348435">
            <a:off x="10664825" y="898525"/>
            <a:ext cx="2435225" cy="16113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243763" y="-539750"/>
            <a:ext cx="1662112" cy="1892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97213" y="-1036638"/>
            <a:ext cx="2038350" cy="20732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29775" y="4500563"/>
            <a:ext cx="2112963" cy="1874837"/>
          </a:xfrm>
          <a:prstGeom prst="rect">
            <a:avLst/>
          </a:prstGeom>
        </p:spPr>
      </p:pic>
      <p:sp>
        <p:nvSpPr>
          <p:cNvPr id="13" name="TextBox 0"/>
          <p:cNvSpPr txBox="1"/>
          <p:nvPr/>
        </p:nvSpPr>
        <p:spPr>
          <a:xfrm>
            <a:off x="2413000" y="3429000"/>
            <a:ext cx="6754813" cy="51911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kern="0" dirty="0">
                <a:solidFill>
                  <a:srgbClr val="0070C0"/>
                </a:solidFill>
              </a:rPr>
              <a:t>Trường: THCS Thịnh Đức - TP Thái Nguyên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81125" y="1628775"/>
            <a:ext cx="8818563" cy="157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SVNZero" panose="02040603050506020204" pitchFamily="18" charset="0"/>
              </a:rPr>
              <a:t>CHÀO MỪNG CÁC THẦY CÔ GIÁO TỚI DỰ </a:t>
            </a:r>
          </a:p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SVNZero" panose="02040603050506020204" pitchFamily="18" charset="0"/>
              </a:rPr>
              <a:t>BUỔI SINH HOẠT CHUYÊN MÔN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9267825" y="4683125"/>
            <a:ext cx="549275" cy="392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5325" indent="-2667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68388" indent="-212725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97013" indent="-212725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25638" indent="-212725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82838" indent="-212725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40038" indent="-212725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97238" indent="-212725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54438" indent="-212725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0D51B78E-171B-4AAA-B5AD-FE8CC10BF953}" type="slidenum">
              <a:rPr lang="en-US" altLang="en-US" sz="2000" b="1">
                <a:solidFill>
                  <a:srgbClr val="898989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10</a:t>
            </a:fld>
            <a:endParaRPr lang="en-US" altLang="en-US" sz="2000" b="1">
              <a:solidFill>
                <a:srgbClr val="898989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3513" y="1066800"/>
          <a:ext cx="6027737" cy="563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6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1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129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2321" marR="8232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2321" marR="823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751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2321" marR="8232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2321" marR="823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77875" y="1165225"/>
            <a:ext cx="30892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 thể tự nhiên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489325" y="1173163"/>
            <a:ext cx="30464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 thể nhân tạo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2263" y="2441575"/>
            <a:ext cx="2798762" cy="395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5588" tIns="42794" rIns="85588" bIns="42794">
            <a:spAutoFit/>
          </a:bodyPr>
          <a:lstStyle/>
          <a:p>
            <a:pPr algn="just"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Có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sẵn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238875" y="1009650"/>
          <a:ext cx="5789613" cy="5848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2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6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4056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2309" marR="82309" marT="45716" marB="45716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2309" marR="82309" marT="45716" marB="45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778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2309" marR="82309" marT="45716" marB="45716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2309" marR="82309" marT="45716" marB="4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259138" y="2354263"/>
            <a:ext cx="2914650" cy="701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5588" tIns="42794" rIns="85588" bIns="42794">
            <a:spAutoFit/>
          </a:bodyPr>
          <a:lstStyle/>
          <a:p>
            <a:pPr algn="just"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con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phục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vụ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cuộc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781800" y="1157288"/>
            <a:ext cx="19875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 sống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288463" y="1143000"/>
            <a:ext cx="29797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 không sống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51600" y="2008188"/>
            <a:ext cx="2708275" cy="1162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5588" tIns="42794" rIns="85588" bIns="42794">
            <a:spAutoFit/>
          </a:bodyPr>
          <a:lstStyle/>
          <a:p>
            <a:pPr algn="just" defTabSz="85587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khả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năng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trao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đổi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chất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môi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trường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lớn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sản</a:t>
            </a:r>
            <a:endParaRPr lang="en-US" altLang="zh-CN" sz="2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21800" y="2051050"/>
            <a:ext cx="2543175" cy="15319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5588" tIns="42794" rIns="85588" bIns="42794">
            <a:spAutoFit/>
          </a:bodyPr>
          <a:lstStyle/>
          <a:p>
            <a:pPr algn="just" defTabSz="85587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có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khả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năng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trao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đổi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chất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môi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trường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lớn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sản</a:t>
            </a:r>
            <a:endParaRPr lang="en-US" altLang="zh-CN" sz="2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40163" y="247650"/>
            <a:ext cx="5789612" cy="639763"/>
          </a:xfrm>
          <a:prstGeom prst="rect">
            <a:avLst/>
          </a:prstGeom>
          <a:noFill/>
        </p:spPr>
        <p:txBody>
          <a:bodyPr lIns="85588" tIns="42794" rIns="85588" bIns="42794">
            <a:spAutoFit/>
          </a:bodyPr>
          <a:lstStyle/>
          <a:p>
            <a:pPr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LOẠI VẬT THỂ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5019675"/>
            <a:ext cx="28225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170238"/>
            <a:ext cx="2516188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870450"/>
            <a:ext cx="2671762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4124325"/>
            <a:ext cx="236378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713" y="4535488"/>
            <a:ext cx="2452687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SMNBIK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3255963"/>
            <a:ext cx="2822575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4" grpId="0"/>
      <p:bldP spid="25" grpId="0"/>
      <p:bldP spid="26" grpId="0"/>
      <p:bldP spid="4" grpId="0"/>
      <p:bldP spid="28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63675"/>
            <a:ext cx="5105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4" descr="Description: ban_g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1485900"/>
            <a:ext cx="3730625" cy="2014538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yui-gen1" descr="Description: am_d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376738"/>
            <a:ext cx="3505200" cy="212566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3" name="Picture 9" descr="Description: 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4281488"/>
            <a:ext cx="3429000" cy="23479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1482725" y="3590925"/>
            <a:ext cx="33528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Nước, đường, vitamin</a:t>
            </a:r>
          </a:p>
        </p:txBody>
      </p:sp>
      <p:sp>
        <p:nvSpPr>
          <p:cNvPr id="24583" name="TextBox 10"/>
          <p:cNvSpPr txBox="1">
            <a:spLocks noChangeArrowheads="1"/>
          </p:cNvSpPr>
          <p:nvPr/>
        </p:nvSpPr>
        <p:spPr bwMode="auto">
          <a:xfrm>
            <a:off x="8382000" y="3538538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Celulozo</a:t>
            </a:r>
          </a:p>
        </p:txBody>
      </p:sp>
      <p:sp>
        <p:nvSpPr>
          <p:cNvPr id="24584" name="TextBox 11"/>
          <p:cNvSpPr txBox="1">
            <a:spLocks noChangeArrowheads="1"/>
          </p:cNvSpPr>
          <p:nvPr/>
        </p:nvSpPr>
        <p:spPr bwMode="auto">
          <a:xfrm>
            <a:off x="3925888" y="5003800"/>
            <a:ext cx="3162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Nhôm, chất dẻo</a:t>
            </a:r>
          </a:p>
        </p:txBody>
      </p:sp>
      <p:sp>
        <p:nvSpPr>
          <p:cNvPr id="24585" name="TextBox 12"/>
          <p:cNvSpPr txBox="1">
            <a:spLocks noChangeArrowheads="1"/>
          </p:cNvSpPr>
          <p:nvPr/>
        </p:nvSpPr>
        <p:spPr bwMode="auto">
          <a:xfrm>
            <a:off x="7088188" y="5019675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Thủy tinh</a:t>
            </a:r>
          </a:p>
        </p:txBody>
      </p:sp>
      <p:sp>
        <p:nvSpPr>
          <p:cNvPr id="24586" name="Rectangle 153"/>
          <p:cNvSpPr>
            <a:spLocks noChangeArrowheads="1"/>
          </p:cNvSpPr>
          <p:nvPr/>
        </p:nvSpPr>
        <p:spPr bwMode="auto">
          <a:xfrm>
            <a:off x="1524000" y="-44450"/>
            <a:ext cx="9067800" cy="1292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sau</a:t>
            </a:r>
            <a:endParaRPr lang="en-US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152900" y="5545138"/>
            <a:ext cx="3886200" cy="960437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 3" panose="05040102010807070707" pitchFamily="18" charset="2"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Chất tạo nên vật thể. </a:t>
            </a:r>
            <a:r>
              <a:rPr lang="vi-VN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Ở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 đâu có vật thể là ở  đó có chất</a:t>
            </a:r>
            <a:r>
              <a:rPr lang="en-US" altLang="en-US" sz="2000" i="1">
                <a:latin typeface="Times New Roman" panose="02020603050405020304" pitchFamily="18" charset="0"/>
              </a:rPr>
              <a:t>.</a:t>
            </a:r>
            <a:endParaRPr lang="en-US" altLang="en-US" sz="2000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3" grpId="0"/>
      <p:bldP spid="24584" grpId="0"/>
      <p:bldP spid="24585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 25"/>
          <p:cNvSpPr/>
          <p:nvPr/>
        </p:nvSpPr>
        <p:spPr>
          <a:xfrm>
            <a:off x="1558925" y="1755775"/>
            <a:ext cx="7153275" cy="4559300"/>
          </a:xfrm>
          <a:custGeom>
            <a:avLst/>
            <a:gdLst>
              <a:gd name="connsiteX0" fmla="*/ 476250 w 6838950"/>
              <a:gd name="connsiteY0" fmla="*/ 0 h 2762250"/>
              <a:gd name="connsiteX1" fmla="*/ 0 w 6838950"/>
              <a:gd name="connsiteY1" fmla="*/ 0 h 2762250"/>
              <a:gd name="connsiteX2" fmla="*/ 0 w 6838950"/>
              <a:gd name="connsiteY2" fmla="*/ 2762250 h 2762250"/>
              <a:gd name="connsiteX3" fmla="*/ 6838950 w 6838950"/>
              <a:gd name="connsiteY3" fmla="*/ 276225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950" h="2762250">
                <a:moveTo>
                  <a:pt x="476250" y="0"/>
                </a:moveTo>
                <a:lnTo>
                  <a:pt x="0" y="0"/>
                </a:lnTo>
                <a:lnTo>
                  <a:pt x="0" y="2762250"/>
                </a:lnTo>
                <a:lnTo>
                  <a:pt x="6838950" y="2762250"/>
                </a:lnTo>
              </a:path>
            </a:pathLst>
          </a:custGeom>
          <a:ln>
            <a:solidFill>
              <a:srgbClr val="9259D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5588" tIns="42794" rIns="85588" bIns="42794" anchor="ctr"/>
          <a:lstStyle/>
          <a:p>
            <a:pPr algn="ctr"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80" b="1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69988" y="9525"/>
            <a:ext cx="10412412" cy="973138"/>
          </a:xfrm>
          <a:prstGeom prst="rect">
            <a:avLst/>
          </a:prstGeom>
          <a:noFill/>
        </p:spPr>
        <p:txBody>
          <a:bodyPr lIns="85588" tIns="42794" rIns="85588" bIns="42794">
            <a:spAutoFit/>
          </a:bodyPr>
          <a:lstStyle/>
          <a:p>
            <a:pPr algn="ctr"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Điền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từ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sẵn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trống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tin:</a:t>
            </a:r>
            <a:endParaRPr lang="en-US" sz="288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8950" y="2241550"/>
            <a:ext cx="9609138" cy="1336675"/>
          </a:xfrm>
          <a:prstGeom prst="rect">
            <a:avLst/>
          </a:prstGeom>
          <a:noFill/>
        </p:spPr>
        <p:txBody>
          <a:bodyPr lIns="85588" tIns="42794" rIns="85588" bIns="42794">
            <a:spAutoFit/>
          </a:bodyPr>
          <a:lstStyle/>
          <a:p>
            <a:pPr defTabSz="85587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Vật thể quanh ta vô cùng ....................: 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ật thể tự nhiên, vật thể.................., vật sống, vật không sống.</a:t>
            </a:r>
            <a:endParaRPr lang="en-US" sz="288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18088" y="1044575"/>
            <a:ext cx="1646237" cy="530225"/>
          </a:xfrm>
          <a:prstGeom prst="rect">
            <a:avLst/>
          </a:prstGeom>
          <a:noFill/>
        </p:spPr>
        <p:txBody>
          <a:bodyPr lIns="85588" tIns="42794" rIns="85588" bIns="42794">
            <a:spAutoFit/>
          </a:bodyPr>
          <a:lstStyle/>
          <a:p>
            <a:pPr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dạng </a:t>
            </a:r>
            <a:endParaRPr lang="en-US" sz="288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66963" y="1033463"/>
            <a:ext cx="1127125" cy="528637"/>
          </a:xfrm>
          <a:prstGeom prst="rect">
            <a:avLst/>
          </a:prstGeom>
          <a:noFill/>
        </p:spPr>
        <p:txBody>
          <a:bodyPr lIns="85588" tIns="42794" rIns="85588" bIns="42794">
            <a:spAutoFit/>
          </a:bodyPr>
          <a:lstStyle/>
          <a:p>
            <a:pPr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 </a:t>
            </a:r>
            <a:endParaRPr lang="en-US" sz="288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16088" y="3700463"/>
            <a:ext cx="8016875" cy="671512"/>
          </a:xfrm>
          <a:prstGeom prst="rect">
            <a:avLst/>
          </a:prstGeom>
          <a:noFill/>
        </p:spPr>
        <p:txBody>
          <a:bodyPr lIns="85588" tIns="42794" rIns="85588" bIns="42794">
            <a:spAutoFit/>
          </a:bodyPr>
          <a:lstStyle/>
          <a:p>
            <a:pPr defTabSz="85587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8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Vật thể cấu tạo từ ............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40538" y="1044575"/>
            <a:ext cx="1843087" cy="530225"/>
          </a:xfrm>
          <a:prstGeom prst="rect">
            <a:avLst/>
          </a:prstGeom>
          <a:noFill/>
        </p:spPr>
        <p:txBody>
          <a:bodyPr lIns="85588" tIns="42794" rIns="85588" bIns="42794">
            <a:spAutoFit/>
          </a:bodyPr>
          <a:lstStyle/>
          <a:p>
            <a:pPr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tạo</a:t>
            </a:r>
            <a:endParaRPr lang="en-US" sz="288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tar: 5 Points 1"/>
          <p:cNvSpPr/>
          <p:nvPr/>
        </p:nvSpPr>
        <p:spPr>
          <a:xfrm>
            <a:off x="11020425" y="6126163"/>
            <a:ext cx="838200" cy="6762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tar: 5 Points 2"/>
          <p:cNvSpPr/>
          <p:nvPr/>
        </p:nvSpPr>
        <p:spPr>
          <a:xfrm>
            <a:off x="277813" y="5449888"/>
            <a:ext cx="838200" cy="6762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Star: 5 Points 3"/>
          <p:cNvSpPr/>
          <p:nvPr/>
        </p:nvSpPr>
        <p:spPr>
          <a:xfrm>
            <a:off x="7162800" y="4845050"/>
            <a:ext cx="838200" cy="6762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Star: 5 Points 4"/>
          <p:cNvSpPr/>
          <p:nvPr/>
        </p:nvSpPr>
        <p:spPr>
          <a:xfrm>
            <a:off x="277813" y="669925"/>
            <a:ext cx="838200" cy="6762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0.10208 0.18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9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-0.41164 0.283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2552 0.399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7" y="19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6"/>
          <p:cNvSpPr txBox="1">
            <a:spLocks noChangeArrowheads="1"/>
          </p:cNvSpPr>
          <p:nvPr/>
        </p:nvSpPr>
        <p:spPr bwMode="auto">
          <a:xfrm>
            <a:off x="1143000" y="314325"/>
            <a:ext cx="10821988" cy="326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Bài </a:t>
            </a: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2.</a:t>
            </a:r>
            <a:r>
              <a:rPr lang="vi-VN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 Hãy chỉ ra đâu là vật thể đâu là chất trong những từ (</a:t>
            </a:r>
            <a:r>
              <a:rPr lang="vi-VN" altLang="en-US" sz="2000" b="1" i="1">
                <a:solidFill>
                  <a:srgbClr val="0070C0"/>
                </a:solidFill>
                <a:latin typeface="Times New Roman" panose="02020603050405020304" pitchFamily="18" charset="0"/>
              </a:rPr>
              <a:t>in nghiêng)</a:t>
            </a:r>
            <a:r>
              <a:rPr lang="vi-VN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 sau</a:t>
            </a: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  <a:endParaRPr lang="vi-VN" altLang="en-US" sz="20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0070C0"/>
                </a:solidFill>
                <a:latin typeface="Times New Roman" panose="02020603050405020304" pitchFamily="18" charset="0"/>
              </a:rPr>
              <a:t>a) </a:t>
            </a:r>
            <a:r>
              <a:rPr lang="vi-VN" altLang="en-US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Cơ thể người </a:t>
            </a:r>
            <a:r>
              <a:rPr lang="vi-VN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có 63-68 % khối lượng là </a:t>
            </a:r>
            <a:r>
              <a:rPr lang="vi-VN" altLang="en-US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000" b="1" i="1">
                <a:solidFill>
                  <a:srgbClr val="0070C0"/>
                </a:solidFill>
                <a:latin typeface="Times New Roman" panose="02020603050405020304" pitchFamily="18" charset="0"/>
              </a:rPr>
              <a:t>Than chì</a:t>
            </a: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 là chất dùng làm lõi </a:t>
            </a:r>
            <a:r>
              <a:rPr lang="en-US" altLang="en-US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bút chì</a:t>
            </a:r>
            <a:r>
              <a:rPr lang="en-US" altLang="en-US" sz="2000" b="1" i="1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c) </a:t>
            </a:r>
            <a:r>
              <a:rPr lang="vi-VN" altLang="en-US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Dây điện</a:t>
            </a: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làm bằng </a:t>
            </a:r>
            <a:r>
              <a:rPr lang="vi-VN" altLang="en-US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vi-VN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 được bọc một lớp </a:t>
            </a:r>
            <a:r>
              <a:rPr lang="vi-VN" altLang="en-US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chất dẻo</a:t>
            </a: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d) </a:t>
            </a:r>
            <a:r>
              <a:rPr lang="vi-VN" altLang="en-US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Áo</a:t>
            </a: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may bằng sợi bông ( 95-98%là </a:t>
            </a:r>
            <a:r>
              <a:rPr lang="vi-VN" altLang="en-US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xenlulozo</a:t>
            </a:r>
            <a:r>
              <a:rPr lang="vi-VN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)  mặc thoáng mát hơn may bằng </a:t>
            </a:r>
            <a:r>
              <a:rPr lang="vi-VN" altLang="en-US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Ninol</a:t>
            </a: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( một thứ tơ tổng hợp).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e) </a:t>
            </a:r>
            <a:r>
              <a:rPr lang="vi-VN" altLang="en-US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Xe đạp</a:t>
            </a: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được chế tạo từ</a:t>
            </a: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  <a:r>
              <a:rPr lang="vi-VN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sắt , nhôm , cao su…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143000" y="4325938"/>
            <a:ext cx="8631238" cy="958850"/>
          </a:xfrm>
          <a:prstGeom prst="rect">
            <a:avLst/>
          </a:prstGeom>
          <a:noFill/>
          <a:ln w="9525">
            <a:solidFill>
              <a:srgbClr val="00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Vật thể: </a:t>
            </a: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Cơ thể , bút chì, dây điện, áo , xe đạp</a:t>
            </a:r>
            <a:r>
              <a:rPr lang="vi-VN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…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Chất: </a:t>
            </a: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Than chì, nước, đồng, chất dẻo, xenlulozo, ninol, sắt, nhôm, cao su.</a:t>
            </a:r>
          </a:p>
        </p:txBody>
      </p:sp>
      <p:sp>
        <p:nvSpPr>
          <p:cNvPr id="2" name="Star: 5 Points 1"/>
          <p:cNvSpPr/>
          <p:nvPr/>
        </p:nvSpPr>
        <p:spPr>
          <a:xfrm>
            <a:off x="11301413" y="6027738"/>
            <a:ext cx="855662" cy="67786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en-US" sz="2000"/>
          </a:p>
        </p:txBody>
      </p:sp>
      <p:sp>
        <p:nvSpPr>
          <p:cNvPr id="3" name="Star: 5 Points 2"/>
          <p:cNvSpPr/>
          <p:nvPr/>
        </p:nvSpPr>
        <p:spPr>
          <a:xfrm>
            <a:off x="-93663" y="3459163"/>
            <a:ext cx="855663" cy="6762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en-US" sz="2000"/>
          </a:p>
        </p:txBody>
      </p:sp>
      <p:sp>
        <p:nvSpPr>
          <p:cNvPr id="4" name="Star: 5 Points 3"/>
          <p:cNvSpPr/>
          <p:nvPr/>
        </p:nvSpPr>
        <p:spPr>
          <a:xfrm>
            <a:off x="11355388" y="914400"/>
            <a:ext cx="855662" cy="6762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en-US" sz="2000"/>
          </a:p>
        </p:txBody>
      </p:sp>
      <p:sp>
        <p:nvSpPr>
          <p:cNvPr id="5" name="Star: 5 Points 4"/>
          <p:cNvSpPr/>
          <p:nvPr/>
        </p:nvSpPr>
        <p:spPr>
          <a:xfrm>
            <a:off x="5468938" y="6200775"/>
            <a:ext cx="855662" cy="6762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en-US" sz="20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662813"/>
              </p:ext>
            </p:extLst>
          </p:nvPr>
        </p:nvGraphicFramePr>
        <p:xfrm>
          <a:off x="404813" y="1903413"/>
          <a:ext cx="11177587" cy="381158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82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4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3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802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0" marR="61730" marT="0" marB="0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0" marR="61730" marT="0" marB="0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 ăn</a:t>
                      </a:r>
                      <a:endParaRPr lang="en-US" sz="2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30" marR="61730" marT="0" marB="0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bột</a:t>
                      </a:r>
                      <a:endParaRPr lang="en-US" sz="2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0" marR="61730" marT="0" marB="0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3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0" marR="6173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0" marR="6173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0" marR="6173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0" marR="6173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859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0" marR="6173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0" marR="6173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0" marR="6173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0" marR="6173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63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0" marR="6173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0" marR="6173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0" marR="6173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0" marR="6173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25838" y="173038"/>
            <a:ext cx="4471987" cy="3937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PHIẾU HỌC TẬP SỐ 1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67425" y="2811463"/>
            <a:ext cx="11017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Lỏng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68738" y="2767013"/>
            <a:ext cx="110172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Rắn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758363" y="3703638"/>
            <a:ext cx="15144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21388" y="3697288"/>
            <a:ext cx="15144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Vàng 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19475" y="3671888"/>
            <a:ext cx="17414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Trắng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25538" y="2673350"/>
            <a:ext cx="1490662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marL="427038"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  <a:buFontTx/>
              <a:buNone/>
            </a:pP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36625" y="3603625"/>
            <a:ext cx="2033588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marL="427038"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  <a:buFontTx/>
              <a:buNone/>
            </a:pP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sắc</a:t>
            </a: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  <a:buFontTx/>
              <a:buNone/>
            </a:pP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1275" y="4830763"/>
            <a:ext cx="3024188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marL="427038"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  <a:buFontTx/>
              <a:buNone/>
            </a:pP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Tan/không tan (trong nước)</a:t>
            </a: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  <a:buFontTx/>
              <a:buNone/>
            </a:pP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758363" y="2836863"/>
            <a:ext cx="11017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Rắn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814763" y="4703763"/>
            <a:ext cx="11033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667375" y="4783138"/>
            <a:ext cx="20097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tan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372600" y="4778375"/>
            <a:ext cx="19812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tan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23838" y="5757863"/>
            <a:ext cx="731202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Mỗi chất có những tính chất nhất định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23838" y="6261100"/>
            <a:ext cx="111775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Tính chất vật lí: màu sắc, mùi vị, tính tan, nhiệt độ sôi, nhiệt độ nóng chảy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(không tạo ra chất mới)</a:t>
            </a: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425" y="635000"/>
            <a:ext cx="11712575" cy="877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2. Cho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, </a:t>
            </a: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khuấy kĩ và quan sát. Điền kết quả vào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2" grpId="0"/>
      <p:bldP spid="13" grpId="0"/>
      <p:bldP spid="14" grpId="0"/>
      <p:bldP spid="6" grpId="0"/>
      <p:bldP spid="15" grpId="0"/>
      <p:bldP spid="16" grpId="0"/>
      <p:bldP spid="18" grpId="0"/>
      <p:bldP spid="22" grpId="0"/>
      <p:bldP spid="24" grpId="0"/>
      <p:bldP spid="25" grpId="0"/>
      <p:bldP spid="27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C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 txBox="1">
            <a:spLocks noGrp="1"/>
          </p:cNvSpPr>
          <p:nvPr>
            <p:ph type="body" idx="1"/>
          </p:nvPr>
        </p:nvSpPr>
        <p:spPr>
          <a:xfrm>
            <a:off x="620713" y="457200"/>
            <a:ext cx="10950575" cy="45037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00" tIns="121900" rIns="121900" bIns="121900" rtlCol="0"/>
          <a:lstStyle/>
          <a:p>
            <a:pPr marL="0" indent="0" eaLnBrk="1" fontAlgn="auto" hangingPunct="1"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  <a:defRPr/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-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-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-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-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-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2" name="Google Shape;332;p33"/>
          <p:cNvSpPr>
            <a:spLocks noGrp="1"/>
          </p:cNvSpPr>
          <p:nvPr>
            <p:ph type="sldNum" sz="quarter" idx="10"/>
          </p:nvPr>
        </p:nvSpPr>
        <p:spPr/>
        <p:txBody>
          <a:bodyPr lIns="121900" tIns="121900" rIns="121900" bIns="121900"/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fld id="{9DB2F21C-2ADE-4C2F-B532-B0E94B2AC574}" type="slidenum">
              <a:rPr lang="en-US" altLang="en-US">
                <a:solidFill>
                  <a:srgbClr val="FFFFFF"/>
                </a:solidFill>
              </a:rPr>
              <a:pPr eaLnBrk="1" hangingPunct="1">
                <a:buClr>
                  <a:srgbClr val="000000"/>
                </a:buClr>
              </a:pPr>
              <a:t>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3250" y="4960938"/>
            <a:ext cx="10968038" cy="881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dirty="0">
                <a:solidFill>
                  <a:srgbClr val="000000"/>
                </a:solidFill>
                <a:latin typeface="Open Sans" panose="020B0606030504020204" pitchFamily="34" charset="0"/>
              </a:rPr>
              <a:t>Ví dụ: Điều kiện thường, nước thể lỏng, không màu, không mùi, không vị, nhiệt độ nóng chảy (0</a:t>
            </a:r>
            <a:r>
              <a:rPr lang="vi-VN" baseline="30000" dirty="0">
                <a:solidFill>
                  <a:srgbClr val="000000"/>
                </a:solidFill>
                <a:latin typeface="Open Sans" panose="020B0606030504020204" pitchFamily="34" charset="0"/>
              </a:rPr>
              <a:t>0</a:t>
            </a:r>
            <a:r>
              <a:rPr lang="vi-VN" dirty="0">
                <a:solidFill>
                  <a:srgbClr val="000000"/>
                </a:solidFill>
                <a:latin typeface="Open Sans" panose="020B0606030504020204" pitchFamily="34" charset="0"/>
              </a:rPr>
              <a:t>C), nhiệt độ sôi (100</a:t>
            </a:r>
            <a:r>
              <a:rPr lang="vi-VN" baseline="30000" dirty="0">
                <a:solidFill>
                  <a:srgbClr val="000000"/>
                </a:solidFill>
                <a:latin typeface="Open Sans" panose="020B0606030504020204" pitchFamily="34" charset="0"/>
              </a:rPr>
              <a:t>0</a:t>
            </a:r>
            <a:r>
              <a:rPr lang="vi-VN" dirty="0">
                <a:solidFill>
                  <a:srgbClr val="000000"/>
                </a:solidFill>
                <a:latin typeface="Open Sans" panose="020B0606030504020204" pitchFamily="34" charset="0"/>
              </a:rPr>
              <a:t>C).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97"/>
          <a:stretch>
            <a:fillRect/>
          </a:stretch>
        </p:blipFill>
        <p:spPr bwMode="auto">
          <a:xfrm>
            <a:off x="-136525" y="-242888"/>
            <a:ext cx="12701588" cy="734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65625" y="5368925"/>
            <a:ext cx="4394200" cy="6191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150" normalizeH="0" baseline="0" noProof="0" dirty="0">
                <a:ln w="0"/>
                <a:solidFill>
                  <a:srgbClr val="ED7D31">
                    <a:lumMod val="75000"/>
                  </a:srgb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Altus" pitchFamily="2" charset="0"/>
                <a:ea typeface="+mn-ea"/>
                <a:cs typeface="+mn-cs"/>
              </a:rPr>
              <a:t>THÍ NGHIỆM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iCiel Altus" pitchFamily="2" charset="0"/>
              <a:ea typeface="+mn-ea"/>
              <a:cs typeface="+mn-cs"/>
            </a:endParaRPr>
          </a:p>
        </p:txBody>
      </p:sp>
      <p:pic>
        <p:nvPicPr>
          <p:cNvPr id="3" name="Thí Nghiệm Đun Nóng Đường Kính Trắng I Khoa học tự nhiên 6">
            <a:hlinkClick r:id="" action="ppaction://media"/>
            <a:extLst>
              <a:ext uri="{FF2B5EF4-FFF2-40B4-BE49-F238E27FC236}">
                <a16:creationId xmlns:a16="http://schemas.microsoft.com/office/drawing/2014/main" id="{84BF9957-8F13-0EE0-8C0E-CD9D4DBCC0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304800"/>
            <a:ext cx="10820400" cy="50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16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21B7F8-B17B-E619-3976-683636663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" y="-17206"/>
            <a:ext cx="12172335" cy="68752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2C211C-3E7A-D660-FF45-D3A80759698A}"/>
              </a:ext>
            </a:extLst>
          </p:cNvPr>
          <p:cNvSpPr txBox="1"/>
          <p:nvPr/>
        </p:nvSpPr>
        <p:spPr>
          <a:xfrm>
            <a:off x="1143000" y="1905000"/>
            <a:ext cx="9601200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hóa học: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 biến đổi một chất tạo chất mới.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 dụ: Đá vôi rắn chắc, khi nung tạo ra chất mới là vôi sống, xốp và mềm hơn,...</a:t>
            </a:r>
          </a:p>
        </p:txBody>
      </p:sp>
    </p:spTree>
    <p:extLst>
      <p:ext uri="{BB962C8B-B14F-4D97-AF65-F5344CB8AC3E}">
        <p14:creationId xmlns:p14="http://schemas.microsoft.com/office/powerpoint/2010/main" val="217767016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1225" y="585788"/>
            <a:ext cx="10671175" cy="900112"/>
          </a:xfrm>
          <a:prstGeom prst="rect">
            <a:avLst/>
          </a:prstGeom>
          <a:noFill/>
        </p:spPr>
        <p:txBody>
          <a:bodyPr lIns="85588" tIns="42794" rIns="85588" bIns="42794">
            <a:spAutoFit/>
          </a:bodyPr>
          <a:lstStyle/>
          <a:p>
            <a:pPr algn="ctr"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6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 ra đâu là tính chất vật lí, đâu là tính chất hóa học của chất. Đánh dấu x vào ô đúng trong bảng sau:  </a:t>
            </a:r>
            <a:endParaRPr lang="en-US" sz="264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9550" y="19050"/>
            <a:ext cx="2016125" cy="566738"/>
          </a:xfrm>
          <a:prstGeom prst="rect">
            <a:avLst/>
          </a:prstGeom>
          <a:noFill/>
        </p:spPr>
        <p:txBody>
          <a:bodyPr lIns="85588" tIns="42794" rIns="85588" bIns="42794">
            <a:spAutoFit/>
          </a:bodyPr>
          <a:lstStyle/>
          <a:p>
            <a:pPr algn="ctr"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tập 1: </a:t>
            </a:r>
            <a:endParaRPr lang="en-US" sz="3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1225" y="1622425"/>
          <a:ext cx="10671175" cy="5235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7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9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4967">
                <a:tc>
                  <a:txBody>
                    <a:bodyPr/>
                    <a:lstStyle/>
                    <a:p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Tính</a:t>
                      </a:r>
                      <a:r>
                        <a:rPr lang="vi-VN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chất vật lí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Tính</a:t>
                      </a:r>
                      <a:r>
                        <a:rPr lang="vi-VN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chất hóa học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896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Đường</a:t>
                      </a:r>
                      <a:r>
                        <a:rPr lang="vi-VN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vào nước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896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Nến</a:t>
                      </a:r>
                      <a:r>
                        <a:rPr lang="vi-VN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cháy thành khí cacbon dioxide và hơi nước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906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</a:t>
                      </a:r>
                      <a:r>
                        <a:rPr lang="vi-VN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chảy lỏng khi để ở nhiệt độ phòng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906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Nước</a:t>
                      </a:r>
                      <a:r>
                        <a:rPr lang="vi-VN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hóa hơi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5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Đinh</a:t>
                      </a:r>
                      <a:r>
                        <a:rPr lang="vi-VN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sắt cứng, màu trắng xám, bị nam châm hút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7412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Để</a:t>
                      </a:r>
                      <a:r>
                        <a:rPr lang="vi-VN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lâu ngoài không khí, lớp ngoài của đinh sắt biến thành gỉ sắt màu nâu, giòn và xốp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09" marR="82309" marT="45719" marB="4571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15300" y="2652713"/>
            <a:ext cx="454025" cy="344487"/>
          </a:xfrm>
          <a:prstGeom prst="rect">
            <a:avLst/>
          </a:prstGeom>
          <a:noFill/>
        </p:spPr>
        <p:txBody>
          <a:bodyPr lIns="85588" tIns="42794" rIns="85588" bIns="42794">
            <a:spAutoFit/>
          </a:bodyPr>
          <a:lstStyle/>
          <a:p>
            <a:pPr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68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09225" y="3468688"/>
            <a:ext cx="454025" cy="344487"/>
          </a:xfrm>
          <a:prstGeom prst="rect">
            <a:avLst/>
          </a:prstGeom>
          <a:noFill/>
        </p:spPr>
        <p:txBody>
          <a:bodyPr lIns="85588" tIns="42794" rIns="85588" bIns="42794">
            <a:spAutoFit/>
          </a:bodyPr>
          <a:lstStyle/>
          <a:p>
            <a:pPr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68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15300" y="4121150"/>
            <a:ext cx="454025" cy="344488"/>
          </a:xfrm>
          <a:prstGeom prst="rect">
            <a:avLst/>
          </a:prstGeom>
          <a:noFill/>
        </p:spPr>
        <p:txBody>
          <a:bodyPr lIns="85588" tIns="42794" rIns="85588" bIns="42794">
            <a:spAutoFit/>
          </a:bodyPr>
          <a:lstStyle/>
          <a:p>
            <a:pPr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68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5300" y="4673600"/>
            <a:ext cx="454025" cy="346075"/>
          </a:xfrm>
          <a:prstGeom prst="rect">
            <a:avLst/>
          </a:prstGeom>
          <a:noFill/>
        </p:spPr>
        <p:txBody>
          <a:bodyPr lIns="85588" tIns="42794" rIns="85588" bIns="42794">
            <a:spAutoFit/>
          </a:bodyPr>
          <a:lstStyle/>
          <a:p>
            <a:pPr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68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15300" y="5435600"/>
            <a:ext cx="454025" cy="344488"/>
          </a:xfrm>
          <a:prstGeom prst="rect">
            <a:avLst/>
          </a:prstGeom>
          <a:noFill/>
        </p:spPr>
        <p:txBody>
          <a:bodyPr lIns="85588" tIns="42794" rIns="85588" bIns="42794">
            <a:spAutoFit/>
          </a:bodyPr>
          <a:lstStyle/>
          <a:p>
            <a:pPr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68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09225" y="6161088"/>
            <a:ext cx="454025" cy="346075"/>
          </a:xfrm>
          <a:prstGeom prst="rect">
            <a:avLst/>
          </a:prstGeom>
          <a:noFill/>
        </p:spPr>
        <p:txBody>
          <a:bodyPr lIns="85588" tIns="42794" rIns="85588" bIns="42794">
            <a:spAutoFit/>
          </a:bodyPr>
          <a:lstStyle/>
          <a:p>
            <a:pPr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68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97"/>
          <a:stretch>
            <a:fillRect/>
          </a:stretch>
        </p:blipFill>
        <p:spPr bwMode="auto">
          <a:xfrm>
            <a:off x="-136525" y="-242888"/>
            <a:ext cx="12701588" cy="734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65625" y="5368925"/>
            <a:ext cx="4394200" cy="6191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spc="-150" dirty="0">
                <a:ln w="0"/>
                <a:solidFill>
                  <a:srgbClr val="ED7D31">
                    <a:lumMod val="75000"/>
                  </a:srgb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Ciel Altus" pitchFamily="2" charset="0"/>
              </a:rPr>
              <a:t>KHỞI ĐỘNG</a:t>
            </a:r>
            <a:endParaRPr lang="en-US" sz="4000" kern="0" dirty="0">
              <a:solidFill>
                <a:prstClr val="white">
                  <a:lumMod val="50000"/>
                </a:prstClr>
              </a:solidFill>
              <a:latin typeface="iCiel Altus" pitchFamily="2" charset="0"/>
            </a:endParaRPr>
          </a:p>
        </p:txBody>
      </p:sp>
      <p:pic>
        <p:nvPicPr>
          <p:cNvPr id="4" name="(1) Video - Facebook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150620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637" y="1231900"/>
            <a:ext cx="11245851" cy="5560038"/>
          </a:xfrm>
          <a:prstGeom prst="rect">
            <a:avLst/>
          </a:prstGeom>
        </p:spPr>
        <p:txBody>
          <a:bodyPr wrap="square" lIns="85588" tIns="42794" rIns="85588" bIns="42794">
            <a:spAutoFit/>
          </a:bodyPr>
          <a:lstStyle/>
          <a:p>
            <a:pPr algn="just" defTabSz="85587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0580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chất khác;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0954" indent="-320954" algn="just" defTabSz="85587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tabLst>
                <a:tab pos="505800" algn="l"/>
              </a:tabLst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(1) …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(2)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con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(3) …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0954" indent="-320954" algn="just" defTabSz="85587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tabLst>
                <a:tab pos="505800" algn="l"/>
              </a:tabLst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(4)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(5)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0954" indent="-320954" algn="just" defTabSz="85587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tabLst>
                <a:tab pos="505800" algn="l"/>
              </a:tabLst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(6) …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mùi vị,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tính dẫn điện,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tính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dẻo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20954" indent="-320954" algn="just" defTabSz="85587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tabLst>
                <a:tab pos="505800" algn="l"/>
              </a:tabLst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biến đổi hóa học, chất bị biến thành....................... có tính chất khác với chất ban đầu.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9013" y="365125"/>
            <a:ext cx="2549525" cy="566738"/>
          </a:xfrm>
          <a:prstGeom prst="rect">
            <a:avLst/>
          </a:prstGeom>
          <a:noFill/>
        </p:spPr>
        <p:txBody>
          <a:bodyPr lIns="85588" tIns="42794" rIns="85588" bIns="42794">
            <a:spAutoFit/>
          </a:bodyPr>
          <a:lstStyle/>
          <a:p>
            <a:pPr algn="ctr"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tập 2</a:t>
            </a:r>
            <a:endParaRPr lang="en-US" sz="3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058400" y="4035425"/>
            <a:ext cx="149066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có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30888" y="4035425"/>
            <a:ext cx="12319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sự sống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06538" y="3462338"/>
            <a:ext cx="2333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 thể nhân tạo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618662" y="2424523"/>
            <a:ext cx="1362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tự nhiên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25401" y="2393950"/>
            <a:ext cx="1036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16707" y="4593737"/>
            <a:ext cx="149066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 lí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05600" y="5626100"/>
            <a:ext cx="14906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 khác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575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97"/>
          <a:stretch>
            <a:fillRect/>
          </a:stretch>
        </p:blipFill>
        <p:spPr bwMode="auto">
          <a:xfrm>
            <a:off x="-136525" y="-242888"/>
            <a:ext cx="12701588" cy="734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65625" y="5368925"/>
            <a:ext cx="4394200" cy="6191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spc="-150" dirty="0">
                <a:ln w="0"/>
                <a:solidFill>
                  <a:srgbClr val="ED7D31">
                    <a:lumMod val="75000"/>
                  </a:srgb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Ciel Altus" pitchFamily="2" charset="0"/>
              </a:rPr>
              <a:t>KHỞI ĐỘNG</a:t>
            </a:r>
            <a:endParaRPr lang="en-US" sz="4000" kern="0" dirty="0">
              <a:solidFill>
                <a:prstClr val="white">
                  <a:lumMod val="50000"/>
                </a:prstClr>
              </a:solidFill>
              <a:latin typeface="iCiel Altus" pitchFamily="2" charset="0"/>
            </a:endParaRPr>
          </a:p>
        </p:txBody>
      </p:sp>
      <p:pic>
        <p:nvPicPr>
          <p:cNvPr id="4" name="Khởi động đầu giờ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10820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97"/>
          <a:stretch>
            <a:fillRect/>
          </a:stretch>
        </p:blipFill>
        <p:spPr bwMode="auto">
          <a:xfrm>
            <a:off x="-136525" y="-242888"/>
            <a:ext cx="12701588" cy="734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65625" y="5368925"/>
            <a:ext cx="4394200" cy="6191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spc="-150" dirty="0">
                <a:ln w="0"/>
                <a:solidFill>
                  <a:srgbClr val="ED7D31">
                    <a:lumMod val="75000"/>
                  </a:srgb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Ciel Altus" pitchFamily="2" charset="0"/>
              </a:rPr>
              <a:t>KHỞI ĐỘNG</a:t>
            </a:r>
            <a:endParaRPr lang="en-US" sz="4000" kern="0" dirty="0">
              <a:solidFill>
                <a:prstClr val="white">
                  <a:lumMod val="50000"/>
                </a:prstClr>
              </a:solidFill>
              <a:latin typeface="iCiel Altus" pitchFamily="2" charset="0"/>
            </a:endParaRPr>
          </a:p>
        </p:txBody>
      </p:sp>
      <p:pic>
        <p:nvPicPr>
          <p:cNvPr id="4" name="Một ngày chẳng nắng-Pháo- Lớp 2C cute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1097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97"/>
          <a:stretch>
            <a:fillRect/>
          </a:stretch>
        </p:blipFill>
        <p:spPr bwMode="auto">
          <a:xfrm>
            <a:off x="-136525" y="-242888"/>
            <a:ext cx="12701588" cy="734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icken Dance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82575"/>
            <a:ext cx="11107738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65625" y="5368925"/>
            <a:ext cx="4394200" cy="6191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spc="-150" dirty="0">
                <a:ln w="0"/>
                <a:solidFill>
                  <a:srgbClr val="ED7D31">
                    <a:lumMod val="75000"/>
                  </a:srgb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Ciel Altus" pitchFamily="2" charset="0"/>
              </a:rPr>
              <a:t>KHỞI ĐỘNG</a:t>
            </a:r>
            <a:endParaRPr lang="en-US" sz="4000" kern="0" dirty="0">
              <a:solidFill>
                <a:prstClr val="white">
                  <a:lumMod val="50000"/>
                </a:prstClr>
              </a:solidFill>
              <a:latin typeface="iCiel Altus" pitchFamily="2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>
            <a:spLocks noGrp="1"/>
          </p:cNvSpPr>
          <p:nvPr>
            <p:ph type="sldNum" sz="quarter" idx="4294967295"/>
          </p:nvPr>
        </p:nvSpPr>
        <p:spPr>
          <a:xfrm>
            <a:off x="11460163" y="6332538"/>
            <a:ext cx="731837" cy="525462"/>
          </a:xfrm>
        </p:spPr>
        <p:txBody>
          <a:bodyPr lIns="121900" tIns="121900" rIns="121900" bIns="121900">
            <a:no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buClr>
                <a:srgbClr val="000000"/>
              </a:buClr>
            </a:pPr>
            <a:fld id="{8806F257-2342-448A-8DB3-2C838DB95941}" type="slidenum">
              <a:rPr lang="en-US" altLang="en-US" sz="1800">
                <a:solidFill>
                  <a:srgbClr val="FFFFFF"/>
                </a:solidFill>
              </a:rPr>
              <a:pPr algn="l" eaLnBrk="1" hangingPunct="1">
                <a:buClr>
                  <a:srgbClr val="000000"/>
                </a:buClr>
              </a:pPr>
              <a:t>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1558925"/>
            <a:ext cx="5626100" cy="1870075"/>
          </a:xfrm>
          <a:prstGeom prst="rect">
            <a:avLst/>
          </a:prstGeom>
          <a:noFill/>
        </p:spPr>
        <p:txBody>
          <a:bodyPr lIns="95097" tIns="47549" rIns="95097" bIns="47549">
            <a:spAutoFit/>
          </a:bodyPr>
          <a:lstStyle/>
          <a:p>
            <a:pPr algn="just" defTabSz="950952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LIỆT KÊ</a:t>
            </a:r>
            <a:r>
              <a:rPr lang="vi-VN" sz="2667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CÁC</a:t>
            </a:r>
            <a:r>
              <a:rPr lang="vi-VN" sz="2667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VẬT THỂ </a:t>
            </a:r>
            <a:r>
              <a:rPr lang="vi-VN" sz="2667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NHÌN THẤY TRONG </a:t>
            </a:r>
            <a:r>
              <a:rPr lang="en-US" sz="2667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 HỌC, NGOÀI SÂN TRƯỜNG?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67DC15-5BE5-DC87-933D-95C54B8236A8}"/>
              </a:ext>
            </a:extLst>
          </p:cNvPr>
          <p:cNvSpPr/>
          <p:nvPr/>
        </p:nvSpPr>
        <p:spPr>
          <a:xfrm>
            <a:off x="0" y="0"/>
            <a:ext cx="4648200" cy="6096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4830506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  <p:txBody>
            <a:bodyPr/>
            <a:lstStyle/>
            <a:p>
              <a:pPr defTabSz="60963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34917" y="5000944"/>
            <a:ext cx="3522167" cy="15784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76247">
            <a:off x="40935" y="4463350"/>
            <a:ext cx="2417931" cy="19167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84763" y="441241"/>
            <a:ext cx="2099645" cy="21625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48435">
            <a:off x="10759882" y="897364"/>
            <a:ext cx="2435177" cy="1611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43800" y="-756916"/>
            <a:ext cx="1662202" cy="18927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97499" y="-1036198"/>
            <a:ext cx="2038483" cy="20723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26976" y="5000944"/>
            <a:ext cx="2112985" cy="1345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A636D3-C9CF-6E8B-EDAE-02E7197FB8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213" y="1228874"/>
            <a:ext cx="9456911" cy="42874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7"/>
          <p:cNvSpPr/>
          <p:nvPr/>
        </p:nvSpPr>
        <p:spPr>
          <a:xfrm flipH="1">
            <a:off x="1743075" y="468313"/>
            <a:ext cx="184150" cy="204787"/>
          </a:xfrm>
          <a:prstGeom prst="ellipse">
            <a:avLst/>
          </a:prstGeom>
          <a:solidFill>
            <a:srgbClr val="8C29D7">
              <a:alpha val="34902"/>
            </a:srgbClr>
          </a:solidFill>
          <a:ln w="15875" cap="rnd" cmpd="sng" algn="ctr">
            <a:noFill/>
            <a:prstDash val="solid"/>
          </a:ln>
          <a:effectLst/>
        </p:spPr>
        <p:txBody>
          <a:bodyPr lIns="71323" tIns="35662" rIns="71323" bIns="35662"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椭圆 8"/>
          <p:cNvSpPr/>
          <p:nvPr/>
        </p:nvSpPr>
        <p:spPr>
          <a:xfrm flipH="1">
            <a:off x="628650" y="1285875"/>
            <a:ext cx="200025" cy="222250"/>
          </a:xfrm>
          <a:prstGeom prst="ellipse">
            <a:avLst/>
          </a:prstGeom>
          <a:solidFill>
            <a:srgbClr val="8C29D7">
              <a:alpha val="34902"/>
            </a:srgbClr>
          </a:solidFill>
          <a:ln w="15875" cap="rnd" cmpd="sng" algn="ctr">
            <a:noFill/>
            <a:prstDash val="solid"/>
          </a:ln>
          <a:effectLst/>
        </p:spPr>
        <p:txBody>
          <a:bodyPr lIns="71323" tIns="35662" rIns="71323" bIns="35662"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椭圆 10"/>
          <p:cNvSpPr/>
          <p:nvPr/>
        </p:nvSpPr>
        <p:spPr>
          <a:xfrm flipH="1">
            <a:off x="982663" y="1293813"/>
            <a:ext cx="306387" cy="341312"/>
          </a:xfrm>
          <a:prstGeom prst="ellipse">
            <a:avLst/>
          </a:prstGeom>
          <a:solidFill>
            <a:srgbClr val="8C29D7">
              <a:alpha val="34902"/>
            </a:srgbClr>
          </a:solidFill>
          <a:ln w="15875" cap="rnd" cmpd="sng" algn="ctr">
            <a:noFill/>
            <a:prstDash val="solid"/>
          </a:ln>
          <a:effectLst/>
        </p:spPr>
        <p:txBody>
          <a:bodyPr lIns="71323" tIns="35662" rIns="71323" bIns="35662"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椭圆 14"/>
          <p:cNvSpPr/>
          <p:nvPr/>
        </p:nvSpPr>
        <p:spPr>
          <a:xfrm flipH="1">
            <a:off x="2138363" y="468313"/>
            <a:ext cx="479425" cy="534987"/>
          </a:xfrm>
          <a:prstGeom prst="ellipse">
            <a:avLst/>
          </a:prstGeom>
          <a:solidFill>
            <a:srgbClr val="8C29D7">
              <a:alpha val="34902"/>
            </a:srgbClr>
          </a:solidFill>
          <a:ln w="15875" cap="rnd" cmpd="sng" algn="ctr">
            <a:noFill/>
            <a:prstDash val="solid"/>
          </a:ln>
          <a:effectLst/>
        </p:spPr>
        <p:txBody>
          <a:bodyPr lIns="71323" tIns="35662" rIns="71323" bIns="35662"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椭圆 15"/>
          <p:cNvSpPr/>
          <p:nvPr/>
        </p:nvSpPr>
        <p:spPr>
          <a:xfrm flipH="1">
            <a:off x="2344738" y="1765300"/>
            <a:ext cx="198437" cy="220663"/>
          </a:xfrm>
          <a:prstGeom prst="ellipse">
            <a:avLst/>
          </a:prstGeom>
          <a:solidFill>
            <a:srgbClr val="C6DB45">
              <a:alpha val="55686"/>
            </a:srgbClr>
          </a:solidFill>
          <a:ln w="15875" cap="rnd" cmpd="sng" algn="ctr">
            <a:noFill/>
            <a:prstDash val="solid"/>
          </a:ln>
          <a:effectLst/>
        </p:spPr>
        <p:txBody>
          <a:bodyPr lIns="71323" tIns="35662" rIns="71323" bIns="35662"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椭圆 17"/>
          <p:cNvSpPr/>
          <p:nvPr/>
        </p:nvSpPr>
        <p:spPr>
          <a:xfrm flipH="1">
            <a:off x="3535363" y="1285875"/>
            <a:ext cx="198437" cy="222250"/>
          </a:xfrm>
          <a:prstGeom prst="ellipse">
            <a:avLst/>
          </a:prstGeom>
          <a:solidFill>
            <a:srgbClr val="8C29D7">
              <a:alpha val="34902"/>
            </a:srgbClr>
          </a:solidFill>
          <a:ln w="15875" cap="rnd" cmpd="sng" algn="ctr">
            <a:noFill/>
            <a:prstDash val="solid"/>
          </a:ln>
          <a:effectLst/>
        </p:spPr>
        <p:txBody>
          <a:bodyPr lIns="71323" tIns="35662" rIns="71323" bIns="35662"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椭圆 18"/>
          <p:cNvSpPr/>
          <p:nvPr/>
        </p:nvSpPr>
        <p:spPr>
          <a:xfrm flipH="1">
            <a:off x="3144838" y="558800"/>
            <a:ext cx="319087" cy="354013"/>
          </a:xfrm>
          <a:prstGeom prst="ellipse">
            <a:avLst/>
          </a:prstGeom>
          <a:solidFill>
            <a:srgbClr val="66FFFF">
              <a:alpha val="34902"/>
            </a:srgbClr>
          </a:solidFill>
          <a:ln w="15875" cap="rnd" cmpd="sng" algn="ctr">
            <a:noFill/>
            <a:prstDash val="solid"/>
          </a:ln>
          <a:effectLst/>
        </p:spPr>
        <p:txBody>
          <a:bodyPr lIns="71323" tIns="35662" rIns="71323" bIns="35662"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" name="文本框 3"/>
          <p:cNvSpPr txBox="1">
            <a:spLocks noChangeArrowheads="1"/>
          </p:cNvSpPr>
          <p:nvPr/>
        </p:nvSpPr>
        <p:spPr bwMode="auto">
          <a:xfrm>
            <a:off x="2439988" y="2744788"/>
            <a:ext cx="38338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defTabSz="7127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127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127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127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127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D0D0D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CHẤT QUANH TA</a:t>
            </a:r>
            <a:endParaRPr lang="zh-CN" altLang="en-US" b="1">
              <a:solidFill>
                <a:srgbClr val="0D0D0D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3"/>
          <p:cNvSpPr txBox="1">
            <a:spLocks noChangeArrowheads="1"/>
          </p:cNvSpPr>
          <p:nvPr/>
        </p:nvSpPr>
        <p:spPr bwMode="auto">
          <a:xfrm>
            <a:off x="2308225" y="3862388"/>
            <a:ext cx="58197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 anchor="ctr">
            <a:spAutoFit/>
          </a:bodyPr>
          <a:lstStyle>
            <a:lvl1pPr defTabSz="7127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127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127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127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127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D0D0D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 SỐ TÍNH CHẤT CỦA CHẤT</a:t>
            </a:r>
            <a:endParaRPr lang="zh-CN" altLang="en-US" b="1">
              <a:solidFill>
                <a:srgbClr val="0D0D0D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圆角矩形 27"/>
          <p:cNvSpPr/>
          <p:nvPr/>
        </p:nvSpPr>
        <p:spPr>
          <a:xfrm>
            <a:off x="2181225" y="2598738"/>
            <a:ext cx="4092575" cy="703262"/>
          </a:xfrm>
          <a:prstGeom prst="roundRect">
            <a:avLst/>
          </a:prstGeom>
          <a:noFill/>
          <a:ln w="15875" cap="rnd" cmpd="sng" algn="ctr">
            <a:solidFill>
              <a:srgbClr val="9E4BDD"/>
            </a:solidFill>
            <a:prstDash val="solid"/>
          </a:ln>
          <a:effectLst/>
        </p:spPr>
        <p:txBody>
          <a:bodyPr lIns="71323" tIns="35662" rIns="71323" bIns="35662"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kern="0">
              <a:solidFill>
                <a:prstClr val="white"/>
              </a:solidFill>
              <a:latin typeface="Century Gothic"/>
            </a:endParaRPr>
          </a:p>
        </p:txBody>
      </p:sp>
      <p:grpSp>
        <p:nvGrpSpPr>
          <p:cNvPr id="14" name="组合 39"/>
          <p:cNvGrpSpPr>
            <a:grpSpLocks/>
          </p:cNvGrpSpPr>
          <p:nvPr/>
        </p:nvGrpSpPr>
        <p:grpSpPr bwMode="auto">
          <a:xfrm>
            <a:off x="1143000" y="3681413"/>
            <a:ext cx="638175" cy="687387"/>
            <a:chOff x="-1849886" y="2320828"/>
            <a:chExt cx="999558" cy="968036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 rot="5400000">
              <a:off x="-1834125" y="2305067"/>
              <a:ext cx="968036" cy="999558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BB81E7"/>
            </a:solidFill>
            <a:ln>
              <a:solidFill>
                <a:srgbClr val="9F8351">
                  <a:lumMod val="20000"/>
                  <a:lumOff val="80000"/>
                </a:srgbClr>
              </a:solidFill>
            </a:ln>
            <a:effectLst/>
          </p:spPr>
          <p:txBody>
            <a:bodyPr/>
            <a:lstStyle/>
            <a:p>
              <a:pPr defTabSz="7132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100" kern="0" dirty="0">
                <a:solidFill>
                  <a:srgbClr val="9F8351">
                    <a:lumMod val="20000"/>
                    <a:lumOff val="80000"/>
                  </a:srgbClr>
                </a:solidFill>
                <a:latin typeface="Century Gothic"/>
              </a:endParaRPr>
            </a:p>
          </p:txBody>
        </p:sp>
        <p:sp>
          <p:nvSpPr>
            <p:cNvPr id="16" name="矩形 41"/>
            <p:cNvSpPr/>
            <p:nvPr/>
          </p:nvSpPr>
          <p:spPr>
            <a:xfrm>
              <a:off x="-1705671" y="2392369"/>
              <a:ext cx="835451" cy="887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132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zh-CN" sz="35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II</a:t>
              </a:r>
              <a:endParaRPr lang="zh-CN" altLang="en-US" sz="35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圆角矩形 48"/>
          <p:cNvSpPr/>
          <p:nvPr/>
        </p:nvSpPr>
        <p:spPr>
          <a:xfrm>
            <a:off x="2211388" y="3757613"/>
            <a:ext cx="5845175" cy="733425"/>
          </a:xfrm>
          <a:prstGeom prst="roundRect">
            <a:avLst/>
          </a:prstGeom>
          <a:noFill/>
          <a:ln w="15875" cap="rnd" cmpd="sng" algn="ctr">
            <a:solidFill>
              <a:srgbClr val="9E4BDD"/>
            </a:solidFill>
            <a:prstDash val="solid"/>
          </a:ln>
          <a:effectLst/>
        </p:spPr>
        <p:txBody>
          <a:bodyPr lIns="71323" tIns="35662" rIns="71323" bIns="35662"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kern="0">
              <a:solidFill>
                <a:prstClr val="white"/>
              </a:solidFill>
              <a:latin typeface="Century Gothic"/>
            </a:endParaRPr>
          </a:p>
        </p:txBody>
      </p:sp>
      <p:grpSp>
        <p:nvGrpSpPr>
          <p:cNvPr id="18" name="组合 51"/>
          <p:cNvGrpSpPr>
            <a:grpSpLocks/>
          </p:cNvGrpSpPr>
          <p:nvPr/>
        </p:nvGrpSpPr>
        <p:grpSpPr bwMode="auto">
          <a:xfrm>
            <a:off x="1143000" y="2590800"/>
            <a:ext cx="638175" cy="669925"/>
            <a:chOff x="2972501" y="2845325"/>
            <a:chExt cx="1242503" cy="943776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 rot="5400000">
              <a:off x="3121865" y="2695962"/>
              <a:ext cx="943776" cy="1242503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BB81E7"/>
            </a:solidFill>
            <a:ln>
              <a:solidFill>
                <a:srgbClr val="9F8351">
                  <a:lumMod val="20000"/>
                  <a:lumOff val="80000"/>
                </a:srgbClr>
              </a:solidFill>
            </a:ln>
            <a:effectLst/>
          </p:spPr>
          <p:txBody>
            <a:bodyPr/>
            <a:lstStyle/>
            <a:p>
              <a:pPr defTabSz="7132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100" kern="0" dirty="0">
                <a:solidFill>
                  <a:srgbClr val="9F8351">
                    <a:lumMod val="20000"/>
                    <a:lumOff val="80000"/>
                  </a:srgbClr>
                </a:solidFill>
                <a:latin typeface="Century Gothic"/>
              </a:endParaRPr>
            </a:p>
          </p:txBody>
        </p:sp>
        <p:sp>
          <p:nvSpPr>
            <p:cNvPr id="20" name="矩形 53"/>
            <p:cNvSpPr/>
            <p:nvPr/>
          </p:nvSpPr>
          <p:spPr>
            <a:xfrm>
              <a:off x="3293945" y="2892291"/>
              <a:ext cx="698522" cy="8878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132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zh-CN" sz="35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</a:t>
              </a:r>
              <a:endParaRPr lang="zh-CN" altLang="en-US" sz="35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3"/>
          <p:cNvSpPr txBox="1"/>
          <p:nvPr/>
        </p:nvSpPr>
        <p:spPr>
          <a:xfrm>
            <a:off x="2543175" y="149225"/>
            <a:ext cx="7632700" cy="673100"/>
          </a:xfrm>
          <a:prstGeom prst="rect">
            <a:avLst/>
          </a:prstGeom>
          <a:noFill/>
          <a:effectLst/>
        </p:spPr>
        <p:txBody>
          <a:bodyPr lIns="71323" tIns="35662" rIns="71323" bIns="35662">
            <a:spAutoFit/>
          </a:bodyPr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900" b="1" dirty="0" err="1">
                <a:solidFill>
                  <a:srgbClr val="893B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900" b="1" dirty="0">
                <a:solidFill>
                  <a:srgbClr val="893B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3900" b="1" dirty="0">
                <a:solidFill>
                  <a:srgbClr val="893B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9</a:t>
            </a:r>
            <a:r>
              <a:rPr lang="en-US" altLang="zh-CN" sz="3900" b="1" dirty="0">
                <a:solidFill>
                  <a:srgbClr val="893B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– SỰ ĐA DẠNG CỦA CHẤT</a:t>
            </a:r>
            <a:endParaRPr lang="zh-CN" altLang="en-US" sz="3900" b="1" dirty="0">
              <a:solidFill>
                <a:srgbClr val="893B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3" grpId="0" animBg="1"/>
      <p:bldP spid="17" grpId="0" animBg="1"/>
      <p:bldP spid="17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13"/>
          <a:stretch>
            <a:fillRect/>
          </a:stretch>
        </p:blipFill>
        <p:spPr bwMode="auto">
          <a:xfrm>
            <a:off x="825500" y="0"/>
            <a:ext cx="10756900" cy="578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1225" y="5789613"/>
            <a:ext cx="10671175" cy="973137"/>
          </a:xfrm>
          <a:prstGeom prst="rect">
            <a:avLst/>
          </a:prstGeom>
          <a:solidFill>
            <a:schemeClr val="bg1"/>
          </a:solidFill>
        </p:spPr>
        <p:txBody>
          <a:bodyPr lIns="85588" tIns="42794" rIns="85588" bIns="42794">
            <a:spAutoFit/>
          </a:bodyPr>
          <a:lstStyle/>
          <a:p>
            <a:pPr algn="ctr"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à vật không sống</a:t>
            </a:r>
            <a:r>
              <a:rPr lang="en-US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86325" y="5334000"/>
            <a:ext cx="2824163" cy="4556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vi-VN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 thể nhân tạo</a:t>
            </a: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54125" y="5334000"/>
            <a:ext cx="2943225" cy="4556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vi-VN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 thể nhân tạo</a:t>
            </a: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705850" y="5334000"/>
            <a:ext cx="2505075" cy="4556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vi-VN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 thể nhân tạo</a:t>
            </a: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894763" y="2611438"/>
            <a:ext cx="2484437" cy="4556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vi-VN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 thể tự nhiên</a:t>
            </a: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203950" y="2611438"/>
            <a:ext cx="1387475" cy="4556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vi-VN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 sống</a:t>
            </a: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5738" y="5445125"/>
            <a:ext cx="173037" cy="344488"/>
          </a:xfrm>
          <a:prstGeom prst="rect">
            <a:avLst/>
          </a:prstGeom>
          <a:noFill/>
        </p:spPr>
        <p:txBody>
          <a:bodyPr wrap="none" lIns="85588" tIns="42794" rIns="85588" bIns="42794">
            <a:spAutoFit/>
          </a:bodyPr>
          <a:lstStyle/>
          <a:p>
            <a:pPr defTabSz="8558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70000" y="2667000"/>
            <a:ext cx="3154363" cy="4556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5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vi-VN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 thể tự nhiên</a:t>
            </a: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3481</TotalTime>
  <Words>990</Words>
  <Application>Microsoft Office PowerPoint</Application>
  <PresentationFormat>Widescreen</PresentationFormat>
  <Paragraphs>114</Paragraphs>
  <Slides>21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#9Slide07 SVNZero</vt:lpstr>
      <vt:lpstr>Arial</vt:lpstr>
      <vt:lpstr>Avenir Next</vt:lpstr>
      <vt:lpstr>Calibri</vt:lpstr>
      <vt:lpstr>Calibri Light</vt:lpstr>
      <vt:lpstr>Century Gothic</vt:lpstr>
      <vt:lpstr>Gill Sans MT</vt:lpstr>
      <vt:lpstr>iCiel Altus</vt:lpstr>
      <vt:lpstr>Open Sans</vt:lpstr>
      <vt:lpstr>Times New Roman</vt:lpstr>
      <vt:lpstr>Wingdings 3</vt:lpstr>
      <vt:lpstr>Office Theme</vt:lpstr>
      <vt:lpstr>1_Office Theme</vt:lpstr>
      <vt:lpstr>Wisp</vt:lpstr>
      <vt:lpstr>Gallery</vt:lpstr>
      <vt:lpstr>2_Office Theme</vt:lpstr>
      <vt:lpstr>5_Office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0978.257.885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WinXP_SP2_Full</dc:creator>
  <cp:lastModifiedBy>TUYẾT NGUYỄN THỊ</cp:lastModifiedBy>
  <cp:revision>266</cp:revision>
  <dcterms:created xsi:type="dcterms:W3CDTF">2009-07-22T05:35:12Z</dcterms:created>
  <dcterms:modified xsi:type="dcterms:W3CDTF">2023-10-02T14:13:44Z</dcterms:modified>
</cp:coreProperties>
</file>