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09" r:id="rId3"/>
    <p:sldMasterId id="2147483729" r:id="rId4"/>
  </p:sldMasterIdLst>
  <p:notesMasterIdLst>
    <p:notesMasterId r:id="rId21"/>
  </p:notesMasterIdLst>
  <p:sldIdLst>
    <p:sldId id="281" r:id="rId5"/>
    <p:sldId id="288" r:id="rId6"/>
    <p:sldId id="258" r:id="rId7"/>
    <p:sldId id="286" r:id="rId8"/>
    <p:sldId id="283" r:id="rId9"/>
    <p:sldId id="264" r:id="rId10"/>
    <p:sldId id="266" r:id="rId11"/>
    <p:sldId id="267" r:id="rId12"/>
    <p:sldId id="287" r:id="rId13"/>
    <p:sldId id="269" r:id="rId14"/>
    <p:sldId id="271" r:id="rId15"/>
    <p:sldId id="274" r:id="rId16"/>
    <p:sldId id="277" r:id="rId17"/>
    <p:sldId id="278" r:id="rId18"/>
    <p:sldId id="279" r:id="rId19"/>
    <p:sldId id="280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ang Huong" initials="GH" lastIdx="3" clrIdx="0">
    <p:extLst>
      <p:ext uri="{19B8F6BF-5375-455C-9EA6-DF929625EA0E}">
        <p15:presenceInfo xmlns:p15="http://schemas.microsoft.com/office/powerpoint/2012/main" userId="e71af33a4243d30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39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6T22:18:37.523" idx="2">
    <p:pos x="10" y="10"/>
    <p:text>Luật chơi chưa rõ nhiệm vụ của các nhóm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5DDE6-5AA1-48E0-A1F7-2D98F6A5BAEE}" type="datetimeFigureOut">
              <a:rPr lang="en-US" smtClean="0"/>
              <a:t>28/12/2022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210C8-0344-4C56-88B5-C59740AAD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23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ca6fcf8b10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ca6fcf8b10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AD656-AB8D-40F8-9F60-E378E4FEE4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charset="0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charset="0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210C8-0344-4C56-88B5-C59740AADB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41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28/12/2022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5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28/12/2022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9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28/12/2022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75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28/12/2022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35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28/12/2022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682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28/12/2022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01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28/12/2022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70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28/12/2022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398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28/12/2022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832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399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13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28/12/2022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73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83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00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98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956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5715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1331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5349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712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595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507267" y="840200"/>
            <a:ext cx="5177600" cy="5177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/>
          <p:nvPr/>
        </p:nvSpPr>
        <p:spPr>
          <a:xfrm>
            <a:off x="7240467" y="304800"/>
            <a:ext cx="1850800" cy="18508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7877667" y="6214433"/>
            <a:ext cx="807200" cy="807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>
            <a:off x="3608867" y="5163505"/>
            <a:ext cx="1463600" cy="14636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>
            <a:off x="2775592" y="1028361"/>
            <a:ext cx="1032800" cy="1032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>
            <a:off x="8684868" y="2155587"/>
            <a:ext cx="551200" cy="551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>
            <a:off x="3227301" y="4816059"/>
            <a:ext cx="449200" cy="4492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>
            <a:off x="3149979" y="2226844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>
            <a:off x="9091281" y="1784923"/>
            <a:ext cx="125200" cy="125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>
            <a:off x="8218652" y="5832700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>
            <a:off x="3067483" y="1320255"/>
            <a:ext cx="449023" cy="449023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1" name="Google Shape;21;p2"/>
          <p:cNvGrpSpPr/>
          <p:nvPr/>
        </p:nvGrpSpPr>
        <p:grpSpPr>
          <a:xfrm>
            <a:off x="4001435" y="5576166"/>
            <a:ext cx="678468" cy="638281"/>
            <a:chOff x="5972700" y="2330200"/>
            <a:chExt cx="411625" cy="387275"/>
          </a:xfrm>
        </p:grpSpPr>
        <p:sp>
          <p:nvSpPr>
            <p:cNvPr id="22" name="Google Shape;22;p2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815693" y="675414"/>
            <a:ext cx="699967" cy="1109527"/>
            <a:chOff x="6718575" y="2318625"/>
            <a:chExt cx="256950" cy="407375"/>
          </a:xfrm>
        </p:grpSpPr>
        <p:sp>
          <p:nvSpPr>
            <p:cNvPr id="25" name="Google Shape;25;p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</a:endParaRPr>
            </a:p>
          </p:txBody>
        </p:sp>
      </p:grpSp>
      <p:sp>
        <p:nvSpPr>
          <p:cNvPr id="33" name="Google Shape;33;p2"/>
          <p:cNvSpPr txBox="1">
            <a:spLocks noGrp="1"/>
          </p:cNvSpPr>
          <p:nvPr>
            <p:ph type="ctrTitle"/>
          </p:nvPr>
        </p:nvSpPr>
        <p:spPr>
          <a:xfrm>
            <a:off x="3676333" y="1281800"/>
            <a:ext cx="4839200" cy="42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3676329" y="1149293"/>
            <a:ext cx="401200" cy="4012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>
            <a:off x="4679904" y="6343113"/>
            <a:ext cx="284000" cy="284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>
            <a:off x="7326468" y="5832703"/>
            <a:ext cx="551200" cy="5512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515859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28/12/2022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2159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>
            <a:off x="542867" y="542767"/>
            <a:ext cx="11106400" cy="577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3"/>
          <p:cNvSpPr/>
          <p:nvPr/>
        </p:nvSpPr>
        <p:spPr>
          <a:xfrm>
            <a:off x="3507267" y="840200"/>
            <a:ext cx="5177600" cy="517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3"/>
          <p:cNvSpPr/>
          <p:nvPr/>
        </p:nvSpPr>
        <p:spPr>
          <a:xfrm>
            <a:off x="7240467" y="304800"/>
            <a:ext cx="1850800" cy="18508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3"/>
          <p:cNvSpPr/>
          <p:nvPr/>
        </p:nvSpPr>
        <p:spPr>
          <a:xfrm>
            <a:off x="7877667" y="6214433"/>
            <a:ext cx="807200" cy="8072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3"/>
          <p:cNvSpPr/>
          <p:nvPr/>
        </p:nvSpPr>
        <p:spPr>
          <a:xfrm>
            <a:off x="3608867" y="5163505"/>
            <a:ext cx="1463600" cy="14636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3"/>
          <p:cNvSpPr/>
          <p:nvPr/>
        </p:nvSpPr>
        <p:spPr>
          <a:xfrm>
            <a:off x="2775592" y="1028361"/>
            <a:ext cx="1032800" cy="10328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3"/>
          <p:cNvSpPr/>
          <p:nvPr/>
        </p:nvSpPr>
        <p:spPr>
          <a:xfrm>
            <a:off x="8684868" y="2155587"/>
            <a:ext cx="551200" cy="5512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3"/>
          <p:cNvSpPr/>
          <p:nvPr/>
        </p:nvSpPr>
        <p:spPr>
          <a:xfrm>
            <a:off x="3227301" y="4816059"/>
            <a:ext cx="449200" cy="4492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3"/>
          <p:cNvSpPr/>
          <p:nvPr/>
        </p:nvSpPr>
        <p:spPr>
          <a:xfrm>
            <a:off x="3149979" y="2226844"/>
            <a:ext cx="284000" cy="284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3"/>
          <p:cNvSpPr/>
          <p:nvPr/>
        </p:nvSpPr>
        <p:spPr>
          <a:xfrm>
            <a:off x="9091281" y="1784923"/>
            <a:ext cx="125200" cy="125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3"/>
          <p:cNvSpPr/>
          <p:nvPr/>
        </p:nvSpPr>
        <p:spPr>
          <a:xfrm>
            <a:off x="8218652" y="5832700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3"/>
          <p:cNvSpPr/>
          <p:nvPr/>
        </p:nvSpPr>
        <p:spPr>
          <a:xfrm>
            <a:off x="3067483" y="1320255"/>
            <a:ext cx="449023" cy="449023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0" name="Google Shape;50;p3"/>
          <p:cNvGrpSpPr/>
          <p:nvPr/>
        </p:nvGrpSpPr>
        <p:grpSpPr>
          <a:xfrm>
            <a:off x="4001435" y="5576166"/>
            <a:ext cx="678468" cy="638281"/>
            <a:chOff x="5972700" y="2330200"/>
            <a:chExt cx="411625" cy="387275"/>
          </a:xfrm>
        </p:grpSpPr>
        <p:sp>
          <p:nvSpPr>
            <p:cNvPr id="51" name="Google Shape;51;p3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3" name="Google Shape;53;p3"/>
          <p:cNvGrpSpPr/>
          <p:nvPr/>
        </p:nvGrpSpPr>
        <p:grpSpPr>
          <a:xfrm>
            <a:off x="7815693" y="675414"/>
            <a:ext cx="699967" cy="1109527"/>
            <a:chOff x="6718575" y="2318625"/>
            <a:chExt cx="256950" cy="407375"/>
          </a:xfrm>
        </p:grpSpPr>
        <p:sp>
          <p:nvSpPr>
            <p:cNvPr id="54" name="Google Shape;54;p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</a:endParaRPr>
            </a:p>
          </p:txBody>
        </p:sp>
      </p:grpSp>
      <p:sp>
        <p:nvSpPr>
          <p:cNvPr id="62" name="Google Shape;62;p3"/>
          <p:cNvSpPr/>
          <p:nvPr/>
        </p:nvSpPr>
        <p:spPr>
          <a:xfrm>
            <a:off x="3676329" y="1149293"/>
            <a:ext cx="401200" cy="401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3"/>
          <p:cNvSpPr/>
          <p:nvPr/>
        </p:nvSpPr>
        <p:spPr>
          <a:xfrm>
            <a:off x="4679904" y="6343113"/>
            <a:ext cx="284000" cy="284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3"/>
          <p:cNvSpPr/>
          <p:nvPr/>
        </p:nvSpPr>
        <p:spPr>
          <a:xfrm>
            <a:off x="7326468" y="5832703"/>
            <a:ext cx="551200" cy="5512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3"/>
          <p:cNvSpPr txBox="1">
            <a:spLocks noGrp="1"/>
          </p:cNvSpPr>
          <p:nvPr>
            <p:ph type="ctrTitle"/>
          </p:nvPr>
        </p:nvSpPr>
        <p:spPr>
          <a:xfrm>
            <a:off x="3848133" y="2517533"/>
            <a:ext cx="44956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3"/>
          <p:cNvSpPr txBox="1">
            <a:spLocks noGrp="1"/>
          </p:cNvSpPr>
          <p:nvPr>
            <p:ph type="subTitle" idx="1"/>
          </p:nvPr>
        </p:nvSpPr>
        <p:spPr>
          <a:xfrm>
            <a:off x="3848133" y="3888336"/>
            <a:ext cx="44956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algn="ctr" rtl="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57497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"/>
          <p:cNvSpPr/>
          <p:nvPr/>
        </p:nvSpPr>
        <p:spPr>
          <a:xfrm>
            <a:off x="542867" y="542767"/>
            <a:ext cx="11106400" cy="577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4"/>
          <p:cNvSpPr/>
          <p:nvPr/>
        </p:nvSpPr>
        <p:spPr>
          <a:xfrm>
            <a:off x="5082400" y="-259733"/>
            <a:ext cx="2027200" cy="2027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4"/>
          <p:cNvSpPr/>
          <p:nvPr/>
        </p:nvSpPr>
        <p:spPr>
          <a:xfrm>
            <a:off x="6642867" y="979700"/>
            <a:ext cx="1032800" cy="1032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4"/>
          <p:cNvSpPr/>
          <p:nvPr/>
        </p:nvSpPr>
        <p:spPr>
          <a:xfrm>
            <a:off x="4626599" y="1081297"/>
            <a:ext cx="284000" cy="284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4"/>
          <p:cNvSpPr/>
          <p:nvPr/>
        </p:nvSpPr>
        <p:spPr>
          <a:xfrm>
            <a:off x="4146500" y="205891"/>
            <a:ext cx="678400" cy="678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4"/>
          <p:cNvSpPr/>
          <p:nvPr/>
        </p:nvSpPr>
        <p:spPr>
          <a:xfrm>
            <a:off x="7194037" y="-114253"/>
            <a:ext cx="284000" cy="284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4"/>
          <p:cNvSpPr/>
          <p:nvPr/>
        </p:nvSpPr>
        <p:spPr>
          <a:xfrm>
            <a:off x="-187200" y="5045605"/>
            <a:ext cx="1463600" cy="14636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4"/>
          <p:cNvSpPr/>
          <p:nvPr/>
        </p:nvSpPr>
        <p:spPr>
          <a:xfrm>
            <a:off x="10772401" y="5888301"/>
            <a:ext cx="1172400" cy="1172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4"/>
          <p:cNvSpPr/>
          <p:nvPr/>
        </p:nvSpPr>
        <p:spPr>
          <a:xfrm>
            <a:off x="542867" y="6268599"/>
            <a:ext cx="449200" cy="449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4"/>
          <p:cNvSpPr/>
          <p:nvPr/>
        </p:nvSpPr>
        <p:spPr>
          <a:xfrm>
            <a:off x="11862101" y="5497761"/>
            <a:ext cx="390400" cy="3904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78;p4"/>
          <p:cNvSpPr/>
          <p:nvPr/>
        </p:nvSpPr>
        <p:spPr>
          <a:xfrm>
            <a:off x="10400729" y="6204411"/>
            <a:ext cx="284000" cy="284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79;p4"/>
          <p:cNvSpPr/>
          <p:nvPr/>
        </p:nvSpPr>
        <p:spPr>
          <a:xfrm>
            <a:off x="11295996" y="5604303"/>
            <a:ext cx="125200" cy="125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80;p4"/>
          <p:cNvSpPr/>
          <p:nvPr/>
        </p:nvSpPr>
        <p:spPr>
          <a:xfrm>
            <a:off x="704879" y="4679033"/>
            <a:ext cx="284000" cy="284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81;p4"/>
          <p:cNvSpPr/>
          <p:nvPr/>
        </p:nvSpPr>
        <p:spPr>
          <a:xfrm>
            <a:off x="11103717" y="6219618"/>
            <a:ext cx="509659" cy="509659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82" name="Google Shape;82;p4"/>
          <p:cNvGrpSpPr/>
          <p:nvPr/>
        </p:nvGrpSpPr>
        <p:grpSpPr>
          <a:xfrm>
            <a:off x="205369" y="5458266"/>
            <a:ext cx="678468" cy="638281"/>
            <a:chOff x="5972700" y="2330200"/>
            <a:chExt cx="411625" cy="387275"/>
          </a:xfrm>
        </p:grpSpPr>
        <p:sp>
          <p:nvSpPr>
            <p:cNvPr id="83" name="Google Shape;83;p4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5" name="Google Shape;85;p4"/>
          <p:cNvGrpSpPr/>
          <p:nvPr/>
        </p:nvGrpSpPr>
        <p:grpSpPr>
          <a:xfrm>
            <a:off x="6963953" y="1186298"/>
            <a:ext cx="390564" cy="619047"/>
            <a:chOff x="6718575" y="2318625"/>
            <a:chExt cx="256950" cy="407375"/>
          </a:xfrm>
        </p:grpSpPr>
        <p:sp>
          <p:nvSpPr>
            <p:cNvPr id="86" name="Google Shape;86;p4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4" name="Google Shape;94;p4"/>
          <p:cNvSpPr txBox="1">
            <a:spLocks noGrp="1"/>
          </p:cNvSpPr>
          <p:nvPr>
            <p:ph type="body" idx="1"/>
          </p:nvPr>
        </p:nvSpPr>
        <p:spPr>
          <a:xfrm>
            <a:off x="1656367" y="2272800"/>
            <a:ext cx="88796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○"/>
              <a:defRPr sz="3000" i="1"/>
            </a:lvl1pPr>
            <a:lvl2pPr marL="914400" lvl="1" indent="-41910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◦"/>
              <a:defRPr sz="3000" i="1"/>
            </a:lvl2pPr>
            <a:lvl3pPr marL="1371600" lvl="2" indent="-41910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◦"/>
              <a:defRPr sz="3000" i="1"/>
            </a:lvl3pPr>
            <a:lvl4pPr marL="1828800" lvl="3" indent="-419100" algn="ctr" rtl="0">
              <a:spcBef>
                <a:spcPts val="1000"/>
              </a:spcBef>
              <a:spcAft>
                <a:spcPts val="0"/>
              </a:spcAft>
              <a:buSzPts val="3000"/>
              <a:buChar char="◦"/>
              <a:defRPr sz="3000" i="1"/>
            </a:lvl4pPr>
            <a:lvl5pPr marL="2286000" lvl="4" indent="-419100" algn="ctr" rtl="0">
              <a:spcBef>
                <a:spcPts val="1000"/>
              </a:spcBef>
              <a:spcAft>
                <a:spcPts val="0"/>
              </a:spcAft>
              <a:buSzPts val="3000"/>
              <a:buChar char="◦"/>
              <a:defRPr sz="3000" i="1"/>
            </a:lvl5pPr>
            <a:lvl6pPr marL="2743200" lvl="5" indent="-419100" algn="ctr" rtl="0">
              <a:spcBef>
                <a:spcPts val="1000"/>
              </a:spcBef>
              <a:spcAft>
                <a:spcPts val="0"/>
              </a:spcAft>
              <a:buSzPts val="3000"/>
              <a:buChar char="◦"/>
              <a:defRPr sz="3000" i="1"/>
            </a:lvl6pPr>
            <a:lvl7pPr marL="3200400" lvl="6" indent="-419100" algn="ctr" rtl="0">
              <a:spcBef>
                <a:spcPts val="1000"/>
              </a:spcBef>
              <a:spcAft>
                <a:spcPts val="0"/>
              </a:spcAft>
              <a:buSzPts val="3000"/>
              <a:buChar char="◦"/>
              <a:defRPr sz="3000" i="1"/>
            </a:lvl7pPr>
            <a:lvl8pPr marL="3657600" lvl="7" indent="-419100" algn="ctr" rtl="0">
              <a:spcBef>
                <a:spcPts val="1000"/>
              </a:spcBef>
              <a:spcAft>
                <a:spcPts val="0"/>
              </a:spcAft>
              <a:buSzPts val="3000"/>
              <a:buChar char="◦"/>
              <a:defRPr sz="3000" i="1"/>
            </a:lvl8pPr>
            <a:lvl9pPr marL="4114800" lvl="8" indent="-419100" algn="ctr">
              <a:spcBef>
                <a:spcPts val="1000"/>
              </a:spcBef>
              <a:spcAft>
                <a:spcPts val="1000"/>
              </a:spcAft>
              <a:buSzPts val="3000"/>
              <a:buChar char="◦"/>
              <a:defRPr sz="3000" i="1"/>
            </a:lvl9pPr>
          </a:lstStyle>
          <a:p>
            <a:endParaRPr/>
          </a:p>
        </p:txBody>
      </p:sp>
      <p:sp>
        <p:nvSpPr>
          <p:cNvPr id="95" name="Google Shape;95;p4"/>
          <p:cNvSpPr txBox="1"/>
          <p:nvPr/>
        </p:nvSpPr>
        <p:spPr>
          <a:xfrm>
            <a:off x="4791200" y="11907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>
                <a:solidFill>
                  <a:srgbClr val="FFFFFF"/>
                </a:solidFill>
              </a:rPr>
              <a:t>“</a:t>
            </a:r>
            <a:endParaRPr sz="9600" b="1">
              <a:solidFill>
                <a:srgbClr val="FFFFFF"/>
              </a:solidFill>
            </a:endParaRPr>
          </a:p>
        </p:txBody>
      </p:sp>
      <p:sp>
        <p:nvSpPr>
          <p:cNvPr id="96" name="Google Shape;96;p4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112317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"/>
          <p:cNvSpPr/>
          <p:nvPr/>
        </p:nvSpPr>
        <p:spPr>
          <a:xfrm>
            <a:off x="542867" y="542767"/>
            <a:ext cx="11106400" cy="5772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" name="Google Shape;99;p5"/>
          <p:cNvSpPr/>
          <p:nvPr/>
        </p:nvSpPr>
        <p:spPr>
          <a:xfrm>
            <a:off x="-222700" y="745967"/>
            <a:ext cx="3507200" cy="3507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0;p5"/>
          <p:cNvSpPr/>
          <p:nvPr/>
        </p:nvSpPr>
        <p:spPr>
          <a:xfrm>
            <a:off x="2416133" y="361867"/>
            <a:ext cx="1405600" cy="14056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5"/>
          <p:cNvSpPr/>
          <p:nvPr/>
        </p:nvSpPr>
        <p:spPr>
          <a:xfrm>
            <a:off x="2272796" y="-172873"/>
            <a:ext cx="401200" cy="4012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" name="Google Shape;102;p5"/>
          <p:cNvSpPr/>
          <p:nvPr/>
        </p:nvSpPr>
        <p:spPr>
          <a:xfrm>
            <a:off x="304800" y="3849667"/>
            <a:ext cx="807200" cy="807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3;p5"/>
          <p:cNvSpPr/>
          <p:nvPr/>
        </p:nvSpPr>
        <p:spPr>
          <a:xfrm>
            <a:off x="2030537" y="421713"/>
            <a:ext cx="284000" cy="284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4;p5"/>
          <p:cNvSpPr/>
          <p:nvPr/>
        </p:nvSpPr>
        <p:spPr>
          <a:xfrm>
            <a:off x="10463933" y="5557439"/>
            <a:ext cx="1463600" cy="14636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5;p5"/>
          <p:cNvSpPr/>
          <p:nvPr/>
        </p:nvSpPr>
        <p:spPr>
          <a:xfrm>
            <a:off x="11343325" y="3974861"/>
            <a:ext cx="1032800" cy="10328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6;p5"/>
          <p:cNvSpPr/>
          <p:nvPr/>
        </p:nvSpPr>
        <p:spPr>
          <a:xfrm>
            <a:off x="10792135" y="5298587"/>
            <a:ext cx="551200" cy="551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" name="Google Shape;107;p5"/>
          <p:cNvSpPr/>
          <p:nvPr/>
        </p:nvSpPr>
        <p:spPr>
          <a:xfrm>
            <a:off x="11496065" y="5163513"/>
            <a:ext cx="284000" cy="284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" name="Google Shape;108;p5"/>
          <p:cNvSpPr/>
          <p:nvPr/>
        </p:nvSpPr>
        <p:spPr>
          <a:xfrm>
            <a:off x="10066696" y="6402211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9" name="Google Shape;109;p5"/>
          <p:cNvSpPr/>
          <p:nvPr/>
        </p:nvSpPr>
        <p:spPr>
          <a:xfrm>
            <a:off x="9767548" y="6232889"/>
            <a:ext cx="125200" cy="125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0" name="Google Shape;110;p5"/>
          <p:cNvSpPr/>
          <p:nvPr/>
        </p:nvSpPr>
        <p:spPr>
          <a:xfrm>
            <a:off x="122585" y="3849667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1" name="Google Shape;111;p5"/>
          <p:cNvSpPr/>
          <p:nvPr/>
        </p:nvSpPr>
        <p:spPr>
          <a:xfrm>
            <a:off x="11635217" y="4266755"/>
            <a:ext cx="449023" cy="449023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12" name="Google Shape;112;p5"/>
          <p:cNvGrpSpPr/>
          <p:nvPr/>
        </p:nvGrpSpPr>
        <p:grpSpPr>
          <a:xfrm>
            <a:off x="10856502" y="5970099"/>
            <a:ext cx="678468" cy="638281"/>
            <a:chOff x="5972700" y="2330200"/>
            <a:chExt cx="411625" cy="387275"/>
          </a:xfrm>
        </p:grpSpPr>
        <p:sp>
          <p:nvSpPr>
            <p:cNvPr id="113" name="Google Shape;113;p5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5" name="Google Shape;115;p5"/>
          <p:cNvGrpSpPr/>
          <p:nvPr/>
        </p:nvGrpSpPr>
        <p:grpSpPr>
          <a:xfrm>
            <a:off x="2853161" y="643387"/>
            <a:ext cx="531544" cy="842560"/>
            <a:chOff x="6718575" y="2318625"/>
            <a:chExt cx="256950" cy="407375"/>
          </a:xfrm>
        </p:grpSpPr>
        <p:sp>
          <p:nvSpPr>
            <p:cNvPr id="116" name="Google Shape;116;p5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4" name="Google Shape;124;p5"/>
          <p:cNvSpPr txBox="1">
            <a:spLocks noGrp="1"/>
          </p:cNvSpPr>
          <p:nvPr>
            <p:ph type="title"/>
          </p:nvPr>
        </p:nvSpPr>
        <p:spPr>
          <a:xfrm>
            <a:off x="192100" y="745967"/>
            <a:ext cx="2856000" cy="35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body" idx="1"/>
          </p:nvPr>
        </p:nvSpPr>
        <p:spPr>
          <a:xfrm>
            <a:off x="3869167" y="1377867"/>
            <a:ext cx="7056400" cy="43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○"/>
              <a:defRPr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218248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542867" y="542767"/>
            <a:ext cx="11106400" cy="5772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6"/>
          <p:cNvSpPr/>
          <p:nvPr/>
        </p:nvSpPr>
        <p:spPr>
          <a:xfrm>
            <a:off x="-222700" y="745967"/>
            <a:ext cx="3507200" cy="3507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6"/>
          <p:cNvSpPr/>
          <p:nvPr/>
        </p:nvSpPr>
        <p:spPr>
          <a:xfrm>
            <a:off x="2416133" y="361867"/>
            <a:ext cx="1405600" cy="14056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6"/>
          <p:cNvSpPr/>
          <p:nvPr/>
        </p:nvSpPr>
        <p:spPr>
          <a:xfrm>
            <a:off x="2272796" y="-172873"/>
            <a:ext cx="401200" cy="4012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6"/>
          <p:cNvSpPr/>
          <p:nvPr/>
        </p:nvSpPr>
        <p:spPr>
          <a:xfrm>
            <a:off x="304800" y="3849667"/>
            <a:ext cx="807200" cy="807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6"/>
          <p:cNvSpPr/>
          <p:nvPr/>
        </p:nvSpPr>
        <p:spPr>
          <a:xfrm>
            <a:off x="2030537" y="421713"/>
            <a:ext cx="284000" cy="284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4" name="Google Shape;134;p6"/>
          <p:cNvSpPr/>
          <p:nvPr/>
        </p:nvSpPr>
        <p:spPr>
          <a:xfrm>
            <a:off x="10463933" y="5557439"/>
            <a:ext cx="1463600" cy="14636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5" name="Google Shape;135;p6"/>
          <p:cNvSpPr/>
          <p:nvPr/>
        </p:nvSpPr>
        <p:spPr>
          <a:xfrm>
            <a:off x="11343325" y="3974861"/>
            <a:ext cx="1032800" cy="10328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6" name="Google Shape;136;p6"/>
          <p:cNvSpPr/>
          <p:nvPr/>
        </p:nvSpPr>
        <p:spPr>
          <a:xfrm>
            <a:off x="10792135" y="5298587"/>
            <a:ext cx="551200" cy="551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7" name="Google Shape;137;p6"/>
          <p:cNvSpPr/>
          <p:nvPr/>
        </p:nvSpPr>
        <p:spPr>
          <a:xfrm>
            <a:off x="11496065" y="5163513"/>
            <a:ext cx="284000" cy="284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38;p6"/>
          <p:cNvSpPr/>
          <p:nvPr/>
        </p:nvSpPr>
        <p:spPr>
          <a:xfrm>
            <a:off x="10066696" y="6402211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39;p6"/>
          <p:cNvSpPr/>
          <p:nvPr/>
        </p:nvSpPr>
        <p:spPr>
          <a:xfrm>
            <a:off x="9767548" y="6232889"/>
            <a:ext cx="125200" cy="125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0" name="Google Shape;140;p6"/>
          <p:cNvSpPr/>
          <p:nvPr/>
        </p:nvSpPr>
        <p:spPr>
          <a:xfrm>
            <a:off x="122585" y="3849667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1" name="Google Shape;141;p6"/>
          <p:cNvSpPr/>
          <p:nvPr/>
        </p:nvSpPr>
        <p:spPr>
          <a:xfrm>
            <a:off x="11635217" y="4266755"/>
            <a:ext cx="449023" cy="449023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42" name="Google Shape;142;p6"/>
          <p:cNvGrpSpPr/>
          <p:nvPr/>
        </p:nvGrpSpPr>
        <p:grpSpPr>
          <a:xfrm>
            <a:off x="10856502" y="5970099"/>
            <a:ext cx="678468" cy="638281"/>
            <a:chOff x="5972700" y="2330200"/>
            <a:chExt cx="411625" cy="387275"/>
          </a:xfrm>
        </p:grpSpPr>
        <p:sp>
          <p:nvSpPr>
            <p:cNvPr id="143" name="Google Shape;143;p6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5" name="Google Shape;145;p6"/>
          <p:cNvGrpSpPr/>
          <p:nvPr/>
        </p:nvGrpSpPr>
        <p:grpSpPr>
          <a:xfrm>
            <a:off x="2853161" y="643387"/>
            <a:ext cx="531544" cy="842560"/>
            <a:chOff x="6718575" y="2318625"/>
            <a:chExt cx="256950" cy="407375"/>
          </a:xfrm>
        </p:grpSpPr>
        <p:sp>
          <p:nvSpPr>
            <p:cNvPr id="146" name="Google Shape;146;p6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4" name="Google Shape;154;p6"/>
          <p:cNvSpPr txBox="1">
            <a:spLocks noGrp="1"/>
          </p:cNvSpPr>
          <p:nvPr>
            <p:ph type="title"/>
          </p:nvPr>
        </p:nvSpPr>
        <p:spPr>
          <a:xfrm>
            <a:off x="192100" y="745967"/>
            <a:ext cx="2856000" cy="35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6"/>
          <p:cNvSpPr txBox="1">
            <a:spLocks noGrp="1"/>
          </p:cNvSpPr>
          <p:nvPr>
            <p:ph type="body" idx="1"/>
          </p:nvPr>
        </p:nvSpPr>
        <p:spPr>
          <a:xfrm>
            <a:off x="3774567" y="1600200"/>
            <a:ext cx="3355200" cy="41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1pPr>
            <a:lvl2pPr marL="914400" lvl="1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156" name="Google Shape;156;p6"/>
          <p:cNvSpPr txBox="1">
            <a:spLocks noGrp="1"/>
          </p:cNvSpPr>
          <p:nvPr>
            <p:ph type="body" idx="2"/>
          </p:nvPr>
        </p:nvSpPr>
        <p:spPr>
          <a:xfrm>
            <a:off x="7534725" y="1600200"/>
            <a:ext cx="3562000" cy="41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1pPr>
            <a:lvl2pPr marL="914400" lvl="1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157" name="Google Shape;157;p6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357449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"/>
          <p:cNvSpPr/>
          <p:nvPr/>
        </p:nvSpPr>
        <p:spPr>
          <a:xfrm>
            <a:off x="542867" y="542767"/>
            <a:ext cx="11106400" cy="5772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7"/>
          <p:cNvSpPr/>
          <p:nvPr/>
        </p:nvSpPr>
        <p:spPr>
          <a:xfrm>
            <a:off x="-222700" y="745967"/>
            <a:ext cx="3507200" cy="3507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7"/>
          <p:cNvSpPr/>
          <p:nvPr/>
        </p:nvSpPr>
        <p:spPr>
          <a:xfrm>
            <a:off x="2416133" y="361867"/>
            <a:ext cx="1405600" cy="14056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7"/>
          <p:cNvSpPr/>
          <p:nvPr/>
        </p:nvSpPr>
        <p:spPr>
          <a:xfrm>
            <a:off x="2272796" y="-172873"/>
            <a:ext cx="401200" cy="4012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7"/>
          <p:cNvSpPr/>
          <p:nvPr/>
        </p:nvSpPr>
        <p:spPr>
          <a:xfrm>
            <a:off x="304800" y="3849667"/>
            <a:ext cx="807200" cy="807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7"/>
          <p:cNvSpPr/>
          <p:nvPr/>
        </p:nvSpPr>
        <p:spPr>
          <a:xfrm>
            <a:off x="2030537" y="421713"/>
            <a:ext cx="284000" cy="284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7"/>
          <p:cNvSpPr/>
          <p:nvPr/>
        </p:nvSpPr>
        <p:spPr>
          <a:xfrm>
            <a:off x="10463933" y="5557439"/>
            <a:ext cx="1463600" cy="14636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7"/>
          <p:cNvSpPr/>
          <p:nvPr/>
        </p:nvSpPr>
        <p:spPr>
          <a:xfrm>
            <a:off x="11343325" y="3974861"/>
            <a:ext cx="1032800" cy="10328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7"/>
          <p:cNvSpPr/>
          <p:nvPr/>
        </p:nvSpPr>
        <p:spPr>
          <a:xfrm>
            <a:off x="10792135" y="5298587"/>
            <a:ext cx="551200" cy="551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" name="Google Shape;168;p7"/>
          <p:cNvSpPr/>
          <p:nvPr/>
        </p:nvSpPr>
        <p:spPr>
          <a:xfrm>
            <a:off x="11496065" y="5163513"/>
            <a:ext cx="284000" cy="284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" name="Google Shape;169;p7"/>
          <p:cNvSpPr/>
          <p:nvPr/>
        </p:nvSpPr>
        <p:spPr>
          <a:xfrm>
            <a:off x="10066696" y="6402211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7"/>
          <p:cNvSpPr/>
          <p:nvPr/>
        </p:nvSpPr>
        <p:spPr>
          <a:xfrm>
            <a:off x="9767548" y="6232889"/>
            <a:ext cx="125200" cy="125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7"/>
          <p:cNvSpPr/>
          <p:nvPr/>
        </p:nvSpPr>
        <p:spPr>
          <a:xfrm>
            <a:off x="122585" y="3849667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7"/>
          <p:cNvSpPr/>
          <p:nvPr/>
        </p:nvSpPr>
        <p:spPr>
          <a:xfrm>
            <a:off x="11635217" y="4266755"/>
            <a:ext cx="449023" cy="449023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3" name="Google Shape;173;p7"/>
          <p:cNvGrpSpPr/>
          <p:nvPr/>
        </p:nvGrpSpPr>
        <p:grpSpPr>
          <a:xfrm>
            <a:off x="10856502" y="5970099"/>
            <a:ext cx="678468" cy="638281"/>
            <a:chOff x="5972700" y="2330200"/>
            <a:chExt cx="411625" cy="387275"/>
          </a:xfrm>
        </p:grpSpPr>
        <p:sp>
          <p:nvSpPr>
            <p:cNvPr id="174" name="Google Shape;174;p7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175;p7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" name="Google Shape;176;p7"/>
          <p:cNvGrpSpPr/>
          <p:nvPr/>
        </p:nvGrpSpPr>
        <p:grpSpPr>
          <a:xfrm>
            <a:off x="2853161" y="643387"/>
            <a:ext cx="531544" cy="842560"/>
            <a:chOff x="6718575" y="2318625"/>
            <a:chExt cx="256950" cy="407375"/>
          </a:xfrm>
        </p:grpSpPr>
        <p:sp>
          <p:nvSpPr>
            <p:cNvPr id="177" name="Google Shape;177;p7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7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7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7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181;p7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182;p7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183;p7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85" name="Google Shape;185;p7"/>
          <p:cNvSpPr txBox="1">
            <a:spLocks noGrp="1"/>
          </p:cNvSpPr>
          <p:nvPr>
            <p:ph type="title"/>
          </p:nvPr>
        </p:nvSpPr>
        <p:spPr>
          <a:xfrm>
            <a:off x="192100" y="745967"/>
            <a:ext cx="2856000" cy="35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7"/>
          <p:cNvSpPr txBox="1">
            <a:spLocks noGrp="1"/>
          </p:cNvSpPr>
          <p:nvPr>
            <p:ph type="body" idx="1"/>
          </p:nvPr>
        </p:nvSpPr>
        <p:spPr>
          <a:xfrm>
            <a:off x="3577333" y="1905000"/>
            <a:ext cx="2478400" cy="3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600"/>
              </a:spcBef>
              <a:spcAft>
                <a:spcPts val="0"/>
              </a:spcAft>
              <a:buSzPts val="1300"/>
              <a:buChar char="○"/>
              <a:defRPr sz="1300"/>
            </a:lvl1pPr>
            <a:lvl2pPr marL="914400" lvl="1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2pPr>
            <a:lvl3pPr marL="1371600" lvl="2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3pPr>
            <a:lvl4pPr marL="1828800" lvl="3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4pPr>
            <a:lvl5pPr marL="2286000" lvl="4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5pPr>
            <a:lvl6pPr marL="2743200" lvl="5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6pPr>
            <a:lvl7pPr marL="3200400" lvl="6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7pPr>
            <a:lvl8pPr marL="3657600" lvl="7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8pPr>
            <a:lvl9pPr marL="4114800" lvl="8" indent="-311150" rtl="0">
              <a:spcBef>
                <a:spcPts val="1000"/>
              </a:spcBef>
              <a:spcAft>
                <a:spcPts val="1000"/>
              </a:spcAft>
              <a:buSzPts val="1300"/>
              <a:buChar char="◦"/>
              <a:defRPr sz="1300"/>
            </a:lvl9pPr>
          </a:lstStyle>
          <a:p>
            <a:endParaRPr/>
          </a:p>
        </p:txBody>
      </p:sp>
      <p:sp>
        <p:nvSpPr>
          <p:cNvPr id="187" name="Google Shape;187;p7"/>
          <p:cNvSpPr txBox="1">
            <a:spLocks noGrp="1"/>
          </p:cNvSpPr>
          <p:nvPr>
            <p:ph type="body" idx="2"/>
          </p:nvPr>
        </p:nvSpPr>
        <p:spPr>
          <a:xfrm>
            <a:off x="6182819" y="1905000"/>
            <a:ext cx="2478400" cy="3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600"/>
              </a:spcBef>
              <a:spcAft>
                <a:spcPts val="0"/>
              </a:spcAft>
              <a:buSzPts val="1300"/>
              <a:buChar char="○"/>
              <a:defRPr sz="1300"/>
            </a:lvl1pPr>
            <a:lvl2pPr marL="914400" lvl="1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2pPr>
            <a:lvl3pPr marL="1371600" lvl="2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3pPr>
            <a:lvl4pPr marL="1828800" lvl="3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4pPr>
            <a:lvl5pPr marL="2286000" lvl="4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5pPr>
            <a:lvl6pPr marL="2743200" lvl="5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6pPr>
            <a:lvl7pPr marL="3200400" lvl="6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7pPr>
            <a:lvl8pPr marL="3657600" lvl="7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8pPr>
            <a:lvl9pPr marL="4114800" lvl="8" indent="-311150" rtl="0">
              <a:spcBef>
                <a:spcPts val="1000"/>
              </a:spcBef>
              <a:spcAft>
                <a:spcPts val="1000"/>
              </a:spcAft>
              <a:buSzPts val="1300"/>
              <a:buChar char="◦"/>
              <a:defRPr sz="1300"/>
            </a:lvl9pPr>
          </a:lstStyle>
          <a:p>
            <a:endParaRPr/>
          </a:p>
        </p:txBody>
      </p:sp>
      <p:sp>
        <p:nvSpPr>
          <p:cNvPr id="188" name="Google Shape;188;p7"/>
          <p:cNvSpPr txBox="1">
            <a:spLocks noGrp="1"/>
          </p:cNvSpPr>
          <p:nvPr>
            <p:ph type="body" idx="3"/>
          </p:nvPr>
        </p:nvSpPr>
        <p:spPr>
          <a:xfrm>
            <a:off x="8788304" y="1905000"/>
            <a:ext cx="2478400" cy="3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600"/>
              </a:spcBef>
              <a:spcAft>
                <a:spcPts val="0"/>
              </a:spcAft>
              <a:buSzPts val="1300"/>
              <a:buChar char="○"/>
              <a:defRPr sz="1300"/>
            </a:lvl1pPr>
            <a:lvl2pPr marL="914400" lvl="1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2pPr>
            <a:lvl3pPr marL="1371600" lvl="2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3pPr>
            <a:lvl4pPr marL="1828800" lvl="3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4pPr>
            <a:lvl5pPr marL="2286000" lvl="4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5pPr>
            <a:lvl6pPr marL="2743200" lvl="5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6pPr>
            <a:lvl7pPr marL="3200400" lvl="6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7pPr>
            <a:lvl8pPr marL="3657600" lvl="7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8pPr>
            <a:lvl9pPr marL="4114800" lvl="8" indent="-311150" rtl="0">
              <a:spcBef>
                <a:spcPts val="1000"/>
              </a:spcBef>
              <a:spcAft>
                <a:spcPts val="1000"/>
              </a:spcAft>
              <a:buSzPts val="1300"/>
              <a:buChar char="◦"/>
              <a:defRPr sz="1300"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311767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"/>
          <p:cNvSpPr/>
          <p:nvPr/>
        </p:nvSpPr>
        <p:spPr>
          <a:xfrm>
            <a:off x="542867" y="542767"/>
            <a:ext cx="11106400" cy="5772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8"/>
          <p:cNvSpPr/>
          <p:nvPr/>
        </p:nvSpPr>
        <p:spPr>
          <a:xfrm>
            <a:off x="-222700" y="745967"/>
            <a:ext cx="3507200" cy="3507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8"/>
          <p:cNvSpPr/>
          <p:nvPr/>
        </p:nvSpPr>
        <p:spPr>
          <a:xfrm>
            <a:off x="2416133" y="361867"/>
            <a:ext cx="1405600" cy="14056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8"/>
          <p:cNvSpPr/>
          <p:nvPr/>
        </p:nvSpPr>
        <p:spPr>
          <a:xfrm>
            <a:off x="2272796" y="-172873"/>
            <a:ext cx="401200" cy="4012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8"/>
          <p:cNvSpPr/>
          <p:nvPr/>
        </p:nvSpPr>
        <p:spPr>
          <a:xfrm>
            <a:off x="304800" y="3849667"/>
            <a:ext cx="807200" cy="807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8"/>
          <p:cNvSpPr/>
          <p:nvPr/>
        </p:nvSpPr>
        <p:spPr>
          <a:xfrm>
            <a:off x="2030537" y="421713"/>
            <a:ext cx="284000" cy="284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8"/>
          <p:cNvSpPr/>
          <p:nvPr/>
        </p:nvSpPr>
        <p:spPr>
          <a:xfrm>
            <a:off x="10463933" y="5557439"/>
            <a:ext cx="1463600" cy="14636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8"/>
          <p:cNvSpPr/>
          <p:nvPr/>
        </p:nvSpPr>
        <p:spPr>
          <a:xfrm>
            <a:off x="11343325" y="3974861"/>
            <a:ext cx="1032800" cy="10328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8"/>
          <p:cNvSpPr/>
          <p:nvPr/>
        </p:nvSpPr>
        <p:spPr>
          <a:xfrm>
            <a:off x="10792135" y="5298587"/>
            <a:ext cx="551200" cy="551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8"/>
          <p:cNvSpPr/>
          <p:nvPr/>
        </p:nvSpPr>
        <p:spPr>
          <a:xfrm>
            <a:off x="11496065" y="5163513"/>
            <a:ext cx="284000" cy="284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8"/>
          <p:cNvSpPr/>
          <p:nvPr/>
        </p:nvSpPr>
        <p:spPr>
          <a:xfrm>
            <a:off x="10066696" y="6402211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8"/>
          <p:cNvSpPr/>
          <p:nvPr/>
        </p:nvSpPr>
        <p:spPr>
          <a:xfrm>
            <a:off x="9767548" y="6232889"/>
            <a:ext cx="125200" cy="125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8"/>
          <p:cNvSpPr/>
          <p:nvPr/>
        </p:nvSpPr>
        <p:spPr>
          <a:xfrm>
            <a:off x="122585" y="3849667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8"/>
          <p:cNvSpPr/>
          <p:nvPr/>
        </p:nvSpPr>
        <p:spPr>
          <a:xfrm>
            <a:off x="11635217" y="4266755"/>
            <a:ext cx="449023" cy="449023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05" name="Google Shape;205;p8"/>
          <p:cNvGrpSpPr/>
          <p:nvPr/>
        </p:nvGrpSpPr>
        <p:grpSpPr>
          <a:xfrm>
            <a:off x="10856502" y="5970099"/>
            <a:ext cx="678468" cy="638281"/>
            <a:chOff x="5972700" y="2330200"/>
            <a:chExt cx="411625" cy="387275"/>
          </a:xfrm>
        </p:grpSpPr>
        <p:sp>
          <p:nvSpPr>
            <p:cNvPr id="206" name="Google Shape;206;p8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8" name="Google Shape;208;p8"/>
          <p:cNvGrpSpPr/>
          <p:nvPr/>
        </p:nvGrpSpPr>
        <p:grpSpPr>
          <a:xfrm>
            <a:off x="2853161" y="643387"/>
            <a:ext cx="531544" cy="842560"/>
            <a:chOff x="6718575" y="2318625"/>
            <a:chExt cx="256950" cy="407375"/>
          </a:xfrm>
        </p:grpSpPr>
        <p:sp>
          <p:nvSpPr>
            <p:cNvPr id="209" name="Google Shape;209;p8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7" name="Google Shape;217;p8"/>
          <p:cNvSpPr txBox="1">
            <a:spLocks noGrp="1"/>
          </p:cNvSpPr>
          <p:nvPr>
            <p:ph type="title"/>
          </p:nvPr>
        </p:nvSpPr>
        <p:spPr>
          <a:xfrm>
            <a:off x="192100" y="745967"/>
            <a:ext cx="2856000" cy="35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8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617149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9"/>
          <p:cNvSpPr/>
          <p:nvPr/>
        </p:nvSpPr>
        <p:spPr>
          <a:xfrm>
            <a:off x="542867" y="542767"/>
            <a:ext cx="11106400" cy="5772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1" name="Google Shape;221;p9"/>
          <p:cNvSpPr/>
          <p:nvPr/>
        </p:nvSpPr>
        <p:spPr>
          <a:xfrm>
            <a:off x="1058933" y="104299"/>
            <a:ext cx="188800" cy="1888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2" name="Google Shape;222;p9"/>
          <p:cNvSpPr/>
          <p:nvPr/>
        </p:nvSpPr>
        <p:spPr>
          <a:xfrm>
            <a:off x="-187200" y="200273"/>
            <a:ext cx="1463600" cy="14636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" name="Google Shape;223;p9"/>
          <p:cNvSpPr/>
          <p:nvPr/>
        </p:nvSpPr>
        <p:spPr>
          <a:xfrm>
            <a:off x="10772401" y="503501"/>
            <a:ext cx="1172400" cy="1172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4" name="Google Shape;224;p9"/>
          <p:cNvSpPr/>
          <p:nvPr/>
        </p:nvSpPr>
        <p:spPr>
          <a:xfrm>
            <a:off x="928733" y="1223500"/>
            <a:ext cx="449200" cy="449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5" name="Google Shape;225;p9"/>
          <p:cNvSpPr/>
          <p:nvPr/>
        </p:nvSpPr>
        <p:spPr>
          <a:xfrm>
            <a:off x="11899071" y="159175"/>
            <a:ext cx="390400" cy="3904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6" name="Google Shape;226;p9"/>
          <p:cNvSpPr/>
          <p:nvPr/>
        </p:nvSpPr>
        <p:spPr>
          <a:xfrm>
            <a:off x="10299129" y="1022811"/>
            <a:ext cx="284000" cy="284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7" name="Google Shape;227;p9"/>
          <p:cNvSpPr/>
          <p:nvPr/>
        </p:nvSpPr>
        <p:spPr>
          <a:xfrm>
            <a:off x="11898583" y="602588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8" name="Google Shape;228;p9"/>
          <p:cNvSpPr/>
          <p:nvPr/>
        </p:nvSpPr>
        <p:spPr>
          <a:xfrm>
            <a:off x="704879" y="-166299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" name="Google Shape;229;p9"/>
          <p:cNvSpPr/>
          <p:nvPr/>
        </p:nvSpPr>
        <p:spPr>
          <a:xfrm>
            <a:off x="11103717" y="834818"/>
            <a:ext cx="509659" cy="509659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30" name="Google Shape;230;p9"/>
          <p:cNvGrpSpPr/>
          <p:nvPr/>
        </p:nvGrpSpPr>
        <p:grpSpPr>
          <a:xfrm>
            <a:off x="205369" y="585207"/>
            <a:ext cx="678468" cy="638281"/>
            <a:chOff x="5972700" y="2330200"/>
            <a:chExt cx="411625" cy="387275"/>
          </a:xfrm>
        </p:grpSpPr>
        <p:sp>
          <p:nvSpPr>
            <p:cNvPr id="231" name="Google Shape;231;p9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33" name="Google Shape;233;p9"/>
          <p:cNvSpPr txBox="1">
            <a:spLocks noGrp="1"/>
          </p:cNvSpPr>
          <p:nvPr>
            <p:ph type="body" idx="1"/>
          </p:nvPr>
        </p:nvSpPr>
        <p:spPr>
          <a:xfrm>
            <a:off x="609600" y="5570279"/>
            <a:ext cx="109728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100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234" name="Google Shape;234;p9"/>
          <p:cNvSpPr/>
          <p:nvPr/>
        </p:nvSpPr>
        <p:spPr>
          <a:xfrm>
            <a:off x="10293833" y="138500"/>
            <a:ext cx="835200" cy="835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35" name="Google Shape;235;p9"/>
          <p:cNvGrpSpPr/>
          <p:nvPr/>
        </p:nvGrpSpPr>
        <p:grpSpPr>
          <a:xfrm>
            <a:off x="10553895" y="305531"/>
            <a:ext cx="315843" cy="500583"/>
            <a:chOff x="6718575" y="2318625"/>
            <a:chExt cx="256950" cy="407375"/>
          </a:xfrm>
        </p:grpSpPr>
        <p:sp>
          <p:nvSpPr>
            <p:cNvPr id="236" name="Google Shape;236;p9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44" name="Google Shape;244;p9"/>
          <p:cNvSpPr txBox="1">
            <a:spLocks noGrp="1"/>
          </p:cNvSpPr>
          <p:nvPr>
            <p:ph type="sldNum" idx="12"/>
          </p:nvPr>
        </p:nvSpPr>
        <p:spPr>
          <a:xfrm>
            <a:off x="10823979" y="573825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726041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0"/>
          <p:cNvSpPr/>
          <p:nvPr/>
        </p:nvSpPr>
        <p:spPr>
          <a:xfrm>
            <a:off x="542867" y="542767"/>
            <a:ext cx="11106400" cy="5772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7" name="Google Shape;247;p10"/>
          <p:cNvSpPr/>
          <p:nvPr/>
        </p:nvSpPr>
        <p:spPr>
          <a:xfrm>
            <a:off x="-156367" y="1129676"/>
            <a:ext cx="807200" cy="807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8" name="Google Shape;248;p10"/>
          <p:cNvSpPr/>
          <p:nvPr/>
        </p:nvSpPr>
        <p:spPr>
          <a:xfrm>
            <a:off x="290467" y="228333"/>
            <a:ext cx="1405600" cy="14056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9" name="Google Shape;249;p10"/>
          <p:cNvSpPr/>
          <p:nvPr/>
        </p:nvSpPr>
        <p:spPr>
          <a:xfrm>
            <a:off x="1542635" y="-183032"/>
            <a:ext cx="531600" cy="531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0" name="Google Shape;250;p10"/>
          <p:cNvSpPr/>
          <p:nvPr/>
        </p:nvSpPr>
        <p:spPr>
          <a:xfrm>
            <a:off x="1862967" y="450019"/>
            <a:ext cx="182400" cy="182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1" name="Google Shape;251;p10"/>
          <p:cNvSpPr/>
          <p:nvPr/>
        </p:nvSpPr>
        <p:spPr>
          <a:xfrm>
            <a:off x="650837" y="1779313"/>
            <a:ext cx="284000" cy="284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2" name="Google Shape;252;p10"/>
          <p:cNvSpPr/>
          <p:nvPr/>
        </p:nvSpPr>
        <p:spPr>
          <a:xfrm>
            <a:off x="10463933" y="5557439"/>
            <a:ext cx="1463600" cy="14636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3" name="Google Shape;253;p10"/>
          <p:cNvSpPr/>
          <p:nvPr/>
        </p:nvSpPr>
        <p:spPr>
          <a:xfrm>
            <a:off x="11343325" y="3974861"/>
            <a:ext cx="1032800" cy="10328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4" name="Google Shape;254;p10"/>
          <p:cNvSpPr/>
          <p:nvPr/>
        </p:nvSpPr>
        <p:spPr>
          <a:xfrm>
            <a:off x="10792135" y="5298587"/>
            <a:ext cx="551200" cy="551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5" name="Google Shape;255;p10"/>
          <p:cNvSpPr/>
          <p:nvPr/>
        </p:nvSpPr>
        <p:spPr>
          <a:xfrm>
            <a:off x="11496065" y="5163513"/>
            <a:ext cx="284000" cy="284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6" name="Google Shape;256;p10"/>
          <p:cNvSpPr/>
          <p:nvPr/>
        </p:nvSpPr>
        <p:spPr>
          <a:xfrm>
            <a:off x="10066696" y="6402211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7" name="Google Shape;257;p10"/>
          <p:cNvSpPr/>
          <p:nvPr/>
        </p:nvSpPr>
        <p:spPr>
          <a:xfrm>
            <a:off x="9767548" y="6232889"/>
            <a:ext cx="125200" cy="125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8" name="Google Shape;258;p10"/>
          <p:cNvSpPr/>
          <p:nvPr/>
        </p:nvSpPr>
        <p:spPr>
          <a:xfrm>
            <a:off x="344385" y="2102800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9" name="Google Shape;259;p10"/>
          <p:cNvSpPr/>
          <p:nvPr/>
        </p:nvSpPr>
        <p:spPr>
          <a:xfrm>
            <a:off x="11635217" y="4266755"/>
            <a:ext cx="449023" cy="449023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60" name="Google Shape;260;p10"/>
          <p:cNvGrpSpPr/>
          <p:nvPr/>
        </p:nvGrpSpPr>
        <p:grpSpPr>
          <a:xfrm>
            <a:off x="10856502" y="5970099"/>
            <a:ext cx="678468" cy="638281"/>
            <a:chOff x="5972700" y="2330200"/>
            <a:chExt cx="411625" cy="387275"/>
          </a:xfrm>
        </p:grpSpPr>
        <p:sp>
          <p:nvSpPr>
            <p:cNvPr id="261" name="Google Shape;261;p10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63" name="Google Shape;263;p10"/>
          <p:cNvGrpSpPr/>
          <p:nvPr/>
        </p:nvGrpSpPr>
        <p:grpSpPr>
          <a:xfrm>
            <a:off x="727495" y="509853"/>
            <a:ext cx="531544" cy="842560"/>
            <a:chOff x="6718575" y="2318625"/>
            <a:chExt cx="256950" cy="407375"/>
          </a:xfrm>
        </p:grpSpPr>
        <p:sp>
          <p:nvSpPr>
            <p:cNvPr id="264" name="Google Shape;264;p10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72" name="Google Shape;272;p10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194445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0" y="0"/>
            <a:ext cx="12192000" cy="68764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5" name="Google Shape;275;p11"/>
          <p:cNvSpPr/>
          <p:nvPr/>
        </p:nvSpPr>
        <p:spPr>
          <a:xfrm>
            <a:off x="-156367" y="1129676"/>
            <a:ext cx="807200" cy="807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6" name="Google Shape;276;p11"/>
          <p:cNvSpPr/>
          <p:nvPr/>
        </p:nvSpPr>
        <p:spPr>
          <a:xfrm>
            <a:off x="290467" y="228333"/>
            <a:ext cx="1405600" cy="14056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7" name="Google Shape;277;p11"/>
          <p:cNvSpPr/>
          <p:nvPr/>
        </p:nvSpPr>
        <p:spPr>
          <a:xfrm>
            <a:off x="1542635" y="-183032"/>
            <a:ext cx="531600" cy="531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8" name="Google Shape;278;p11"/>
          <p:cNvSpPr/>
          <p:nvPr/>
        </p:nvSpPr>
        <p:spPr>
          <a:xfrm>
            <a:off x="1862967" y="450019"/>
            <a:ext cx="182400" cy="182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9" name="Google Shape;279;p11"/>
          <p:cNvSpPr/>
          <p:nvPr/>
        </p:nvSpPr>
        <p:spPr>
          <a:xfrm>
            <a:off x="650837" y="1779313"/>
            <a:ext cx="284000" cy="284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0" name="Google Shape;280;p11"/>
          <p:cNvSpPr/>
          <p:nvPr/>
        </p:nvSpPr>
        <p:spPr>
          <a:xfrm>
            <a:off x="10463933" y="5557439"/>
            <a:ext cx="1463600" cy="14636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1" name="Google Shape;281;p11"/>
          <p:cNvSpPr/>
          <p:nvPr/>
        </p:nvSpPr>
        <p:spPr>
          <a:xfrm>
            <a:off x="11343325" y="3974861"/>
            <a:ext cx="1032800" cy="10328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2" name="Google Shape;282;p11"/>
          <p:cNvSpPr/>
          <p:nvPr/>
        </p:nvSpPr>
        <p:spPr>
          <a:xfrm>
            <a:off x="10792135" y="5298587"/>
            <a:ext cx="551200" cy="551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3" name="Google Shape;283;p11"/>
          <p:cNvSpPr/>
          <p:nvPr/>
        </p:nvSpPr>
        <p:spPr>
          <a:xfrm>
            <a:off x="11496065" y="5163513"/>
            <a:ext cx="284000" cy="284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4" name="Google Shape;284;p11"/>
          <p:cNvSpPr/>
          <p:nvPr/>
        </p:nvSpPr>
        <p:spPr>
          <a:xfrm>
            <a:off x="10066696" y="6402211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5" name="Google Shape;285;p11"/>
          <p:cNvSpPr/>
          <p:nvPr/>
        </p:nvSpPr>
        <p:spPr>
          <a:xfrm>
            <a:off x="9767548" y="6232889"/>
            <a:ext cx="125200" cy="125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6" name="Google Shape;286;p11"/>
          <p:cNvSpPr/>
          <p:nvPr/>
        </p:nvSpPr>
        <p:spPr>
          <a:xfrm>
            <a:off x="344385" y="2102800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7" name="Google Shape;287;p11"/>
          <p:cNvSpPr/>
          <p:nvPr/>
        </p:nvSpPr>
        <p:spPr>
          <a:xfrm>
            <a:off x="11635217" y="4266755"/>
            <a:ext cx="449023" cy="449023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88" name="Google Shape;288;p11"/>
          <p:cNvGrpSpPr/>
          <p:nvPr/>
        </p:nvGrpSpPr>
        <p:grpSpPr>
          <a:xfrm>
            <a:off x="10856502" y="5970099"/>
            <a:ext cx="678468" cy="638281"/>
            <a:chOff x="5972700" y="2330200"/>
            <a:chExt cx="411625" cy="387275"/>
          </a:xfrm>
        </p:grpSpPr>
        <p:sp>
          <p:nvSpPr>
            <p:cNvPr id="289" name="Google Shape;289;p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1" name="Google Shape;291;p11"/>
          <p:cNvGrpSpPr/>
          <p:nvPr/>
        </p:nvGrpSpPr>
        <p:grpSpPr>
          <a:xfrm>
            <a:off x="727495" y="509853"/>
            <a:ext cx="531544" cy="842560"/>
            <a:chOff x="6718575" y="2318625"/>
            <a:chExt cx="256950" cy="407375"/>
          </a:xfrm>
        </p:grpSpPr>
        <p:sp>
          <p:nvSpPr>
            <p:cNvPr id="292" name="Google Shape;292;p11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5" name="Google Shape;295;p11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7" name="Google Shape;297;p11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8" name="Google Shape;298;p11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00" name="Google Shape;300;p11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299418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Blank Aqua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542867" y="542767"/>
            <a:ext cx="11106400" cy="577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3" name="Google Shape;303;p12"/>
          <p:cNvSpPr/>
          <p:nvPr/>
        </p:nvSpPr>
        <p:spPr>
          <a:xfrm>
            <a:off x="-156367" y="1129676"/>
            <a:ext cx="807200" cy="8072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4" name="Google Shape;304;p12"/>
          <p:cNvSpPr/>
          <p:nvPr/>
        </p:nvSpPr>
        <p:spPr>
          <a:xfrm>
            <a:off x="290467" y="228333"/>
            <a:ext cx="1405600" cy="1405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5" name="Google Shape;305;p12"/>
          <p:cNvSpPr/>
          <p:nvPr/>
        </p:nvSpPr>
        <p:spPr>
          <a:xfrm>
            <a:off x="1542635" y="-183032"/>
            <a:ext cx="531600" cy="531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6" name="Google Shape;306;p12"/>
          <p:cNvSpPr/>
          <p:nvPr/>
        </p:nvSpPr>
        <p:spPr>
          <a:xfrm>
            <a:off x="1862967" y="450019"/>
            <a:ext cx="182400" cy="182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7" name="Google Shape;307;p12"/>
          <p:cNvSpPr/>
          <p:nvPr/>
        </p:nvSpPr>
        <p:spPr>
          <a:xfrm>
            <a:off x="650837" y="1779313"/>
            <a:ext cx="284000" cy="284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8" name="Google Shape;308;p12"/>
          <p:cNvSpPr/>
          <p:nvPr/>
        </p:nvSpPr>
        <p:spPr>
          <a:xfrm>
            <a:off x="10463933" y="5557439"/>
            <a:ext cx="1463600" cy="1463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9" name="Google Shape;309;p12"/>
          <p:cNvSpPr/>
          <p:nvPr/>
        </p:nvSpPr>
        <p:spPr>
          <a:xfrm>
            <a:off x="11343325" y="3974861"/>
            <a:ext cx="1032800" cy="10328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0" name="Google Shape;310;p12"/>
          <p:cNvSpPr/>
          <p:nvPr/>
        </p:nvSpPr>
        <p:spPr>
          <a:xfrm>
            <a:off x="10792135" y="5298587"/>
            <a:ext cx="551200" cy="551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1" name="Google Shape;311;p12"/>
          <p:cNvSpPr/>
          <p:nvPr/>
        </p:nvSpPr>
        <p:spPr>
          <a:xfrm>
            <a:off x="11496065" y="5163513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2" name="Google Shape;312;p12"/>
          <p:cNvSpPr/>
          <p:nvPr/>
        </p:nvSpPr>
        <p:spPr>
          <a:xfrm>
            <a:off x="10066696" y="6402211"/>
            <a:ext cx="284000" cy="284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3" name="Google Shape;313;p12"/>
          <p:cNvSpPr/>
          <p:nvPr/>
        </p:nvSpPr>
        <p:spPr>
          <a:xfrm>
            <a:off x="9767548" y="6232889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4" name="Google Shape;314;p12"/>
          <p:cNvSpPr/>
          <p:nvPr/>
        </p:nvSpPr>
        <p:spPr>
          <a:xfrm>
            <a:off x="344385" y="2102800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5" name="Google Shape;315;p12"/>
          <p:cNvSpPr/>
          <p:nvPr/>
        </p:nvSpPr>
        <p:spPr>
          <a:xfrm>
            <a:off x="11635217" y="4266755"/>
            <a:ext cx="449023" cy="449023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16" name="Google Shape;316;p12"/>
          <p:cNvGrpSpPr/>
          <p:nvPr/>
        </p:nvGrpSpPr>
        <p:grpSpPr>
          <a:xfrm>
            <a:off x="10856502" y="5970099"/>
            <a:ext cx="678468" cy="638281"/>
            <a:chOff x="5972700" y="2330200"/>
            <a:chExt cx="411625" cy="387275"/>
          </a:xfrm>
        </p:grpSpPr>
        <p:sp>
          <p:nvSpPr>
            <p:cNvPr id="317" name="Google Shape;317;p12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8" name="Google Shape;318;p12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19" name="Google Shape;319;p12"/>
          <p:cNvGrpSpPr/>
          <p:nvPr/>
        </p:nvGrpSpPr>
        <p:grpSpPr>
          <a:xfrm>
            <a:off x="727495" y="509853"/>
            <a:ext cx="531544" cy="84256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28" name="Google Shape;328;p12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3594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28/12/2022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9174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Yellow">
  <p:cSld name="Blank Yellow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3"/>
          <p:cNvSpPr/>
          <p:nvPr/>
        </p:nvSpPr>
        <p:spPr>
          <a:xfrm>
            <a:off x="542867" y="542767"/>
            <a:ext cx="11106400" cy="577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1" name="Google Shape;331;p13"/>
          <p:cNvSpPr/>
          <p:nvPr/>
        </p:nvSpPr>
        <p:spPr>
          <a:xfrm>
            <a:off x="-156367" y="1129676"/>
            <a:ext cx="807200" cy="807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2" name="Google Shape;332;p13"/>
          <p:cNvSpPr/>
          <p:nvPr/>
        </p:nvSpPr>
        <p:spPr>
          <a:xfrm>
            <a:off x="290467" y="228333"/>
            <a:ext cx="1405600" cy="14056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3" name="Google Shape;333;p13"/>
          <p:cNvSpPr/>
          <p:nvPr/>
        </p:nvSpPr>
        <p:spPr>
          <a:xfrm>
            <a:off x="1542635" y="-183032"/>
            <a:ext cx="531600" cy="531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4" name="Google Shape;334;p13"/>
          <p:cNvSpPr/>
          <p:nvPr/>
        </p:nvSpPr>
        <p:spPr>
          <a:xfrm>
            <a:off x="1862967" y="450019"/>
            <a:ext cx="182400" cy="182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5" name="Google Shape;335;p13"/>
          <p:cNvSpPr/>
          <p:nvPr/>
        </p:nvSpPr>
        <p:spPr>
          <a:xfrm>
            <a:off x="650837" y="1779313"/>
            <a:ext cx="284000" cy="284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6" name="Google Shape;336;p13"/>
          <p:cNvSpPr/>
          <p:nvPr/>
        </p:nvSpPr>
        <p:spPr>
          <a:xfrm>
            <a:off x="10463933" y="5557439"/>
            <a:ext cx="1463600" cy="14636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7" name="Google Shape;337;p13"/>
          <p:cNvSpPr/>
          <p:nvPr/>
        </p:nvSpPr>
        <p:spPr>
          <a:xfrm>
            <a:off x="11343325" y="3974861"/>
            <a:ext cx="1032800" cy="10328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8" name="Google Shape;338;p13"/>
          <p:cNvSpPr/>
          <p:nvPr/>
        </p:nvSpPr>
        <p:spPr>
          <a:xfrm>
            <a:off x="10792135" y="5298587"/>
            <a:ext cx="551200" cy="551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9" name="Google Shape;339;p13"/>
          <p:cNvSpPr/>
          <p:nvPr/>
        </p:nvSpPr>
        <p:spPr>
          <a:xfrm>
            <a:off x="11496065" y="5163513"/>
            <a:ext cx="284000" cy="284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0" name="Google Shape;340;p13"/>
          <p:cNvSpPr/>
          <p:nvPr/>
        </p:nvSpPr>
        <p:spPr>
          <a:xfrm>
            <a:off x="10066696" y="6402211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1" name="Google Shape;341;p13"/>
          <p:cNvSpPr/>
          <p:nvPr/>
        </p:nvSpPr>
        <p:spPr>
          <a:xfrm>
            <a:off x="9767548" y="6232889"/>
            <a:ext cx="125200" cy="125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2" name="Google Shape;342;p13"/>
          <p:cNvSpPr/>
          <p:nvPr/>
        </p:nvSpPr>
        <p:spPr>
          <a:xfrm>
            <a:off x="344385" y="2102800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3" name="Google Shape;343;p13"/>
          <p:cNvSpPr/>
          <p:nvPr/>
        </p:nvSpPr>
        <p:spPr>
          <a:xfrm>
            <a:off x="11635217" y="4266755"/>
            <a:ext cx="449023" cy="449023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44" name="Google Shape;344;p13"/>
          <p:cNvGrpSpPr/>
          <p:nvPr/>
        </p:nvGrpSpPr>
        <p:grpSpPr>
          <a:xfrm>
            <a:off x="10856502" y="5970099"/>
            <a:ext cx="678468" cy="638281"/>
            <a:chOff x="5972700" y="2330200"/>
            <a:chExt cx="411625" cy="387275"/>
          </a:xfrm>
        </p:grpSpPr>
        <p:sp>
          <p:nvSpPr>
            <p:cNvPr id="345" name="Google Shape;345;p13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47" name="Google Shape;347;p13"/>
          <p:cNvGrpSpPr/>
          <p:nvPr/>
        </p:nvGrpSpPr>
        <p:grpSpPr>
          <a:xfrm>
            <a:off x="727495" y="509853"/>
            <a:ext cx="531544" cy="842560"/>
            <a:chOff x="6718575" y="2318625"/>
            <a:chExt cx="256950" cy="407375"/>
          </a:xfrm>
        </p:grpSpPr>
        <p:sp>
          <p:nvSpPr>
            <p:cNvPr id="348" name="Google Shape;348;p1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56" name="Google Shape;356;p13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211562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Magenta">
  <p:cSld name="Blank Magenta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4"/>
          <p:cNvSpPr/>
          <p:nvPr/>
        </p:nvSpPr>
        <p:spPr>
          <a:xfrm>
            <a:off x="542867" y="542767"/>
            <a:ext cx="11106400" cy="5772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9" name="Google Shape;359;p14"/>
          <p:cNvSpPr/>
          <p:nvPr/>
        </p:nvSpPr>
        <p:spPr>
          <a:xfrm>
            <a:off x="290467" y="228333"/>
            <a:ext cx="1405600" cy="1405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0" name="Google Shape;360;p14"/>
          <p:cNvSpPr/>
          <p:nvPr/>
        </p:nvSpPr>
        <p:spPr>
          <a:xfrm>
            <a:off x="1542635" y="-183032"/>
            <a:ext cx="531600" cy="531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" name="Google Shape;361;p14"/>
          <p:cNvSpPr/>
          <p:nvPr/>
        </p:nvSpPr>
        <p:spPr>
          <a:xfrm>
            <a:off x="1862967" y="450019"/>
            <a:ext cx="182400" cy="182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2" name="Google Shape;362;p14"/>
          <p:cNvSpPr/>
          <p:nvPr/>
        </p:nvSpPr>
        <p:spPr>
          <a:xfrm>
            <a:off x="650837" y="1779313"/>
            <a:ext cx="284000" cy="284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3" name="Google Shape;363;p14"/>
          <p:cNvSpPr/>
          <p:nvPr/>
        </p:nvSpPr>
        <p:spPr>
          <a:xfrm>
            <a:off x="10463933" y="5557439"/>
            <a:ext cx="1463600" cy="14636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4" name="Google Shape;364;p14"/>
          <p:cNvSpPr/>
          <p:nvPr/>
        </p:nvSpPr>
        <p:spPr>
          <a:xfrm>
            <a:off x="11343325" y="3974861"/>
            <a:ext cx="1032800" cy="10328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5" name="Google Shape;365;p14"/>
          <p:cNvSpPr/>
          <p:nvPr/>
        </p:nvSpPr>
        <p:spPr>
          <a:xfrm>
            <a:off x="10792135" y="5298587"/>
            <a:ext cx="551200" cy="551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6" name="Google Shape;366;p14"/>
          <p:cNvSpPr/>
          <p:nvPr/>
        </p:nvSpPr>
        <p:spPr>
          <a:xfrm>
            <a:off x="11496065" y="5163513"/>
            <a:ext cx="284000" cy="284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7" name="Google Shape;367;p14"/>
          <p:cNvSpPr/>
          <p:nvPr/>
        </p:nvSpPr>
        <p:spPr>
          <a:xfrm>
            <a:off x="10066696" y="6402211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8" name="Google Shape;368;p14"/>
          <p:cNvSpPr/>
          <p:nvPr/>
        </p:nvSpPr>
        <p:spPr>
          <a:xfrm>
            <a:off x="9767548" y="6232889"/>
            <a:ext cx="125200" cy="125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9" name="Google Shape;369;p14"/>
          <p:cNvSpPr/>
          <p:nvPr/>
        </p:nvSpPr>
        <p:spPr>
          <a:xfrm>
            <a:off x="344385" y="2102800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0" name="Google Shape;370;p14"/>
          <p:cNvSpPr/>
          <p:nvPr/>
        </p:nvSpPr>
        <p:spPr>
          <a:xfrm>
            <a:off x="11635217" y="4266755"/>
            <a:ext cx="449023" cy="449023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C406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71" name="Google Shape;371;p14"/>
          <p:cNvGrpSpPr/>
          <p:nvPr/>
        </p:nvGrpSpPr>
        <p:grpSpPr>
          <a:xfrm>
            <a:off x="10856502" y="5970099"/>
            <a:ext cx="678468" cy="638281"/>
            <a:chOff x="5972700" y="2330200"/>
            <a:chExt cx="411625" cy="387275"/>
          </a:xfrm>
        </p:grpSpPr>
        <p:sp>
          <p:nvSpPr>
            <p:cNvPr id="372" name="Google Shape;372;p14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74" name="Google Shape;374;p14"/>
          <p:cNvGrpSpPr/>
          <p:nvPr/>
        </p:nvGrpSpPr>
        <p:grpSpPr>
          <a:xfrm>
            <a:off x="727495" y="509853"/>
            <a:ext cx="531544" cy="842560"/>
            <a:chOff x="6718575" y="2318625"/>
            <a:chExt cx="256950" cy="407375"/>
          </a:xfrm>
        </p:grpSpPr>
        <p:sp>
          <p:nvSpPr>
            <p:cNvPr id="375" name="Google Shape;375;p14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83" name="Google Shape;383;p14"/>
          <p:cNvSpPr/>
          <p:nvPr/>
        </p:nvSpPr>
        <p:spPr>
          <a:xfrm>
            <a:off x="-156367" y="1129676"/>
            <a:ext cx="807200" cy="807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4" name="Google Shape;384;p14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184199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317B-53F1-4EFF-9866-7E0C18D8ECEC}" type="datetimeFigureOut">
              <a:rPr lang="zh-CN" altLang="en-US" smtClean="0"/>
              <a:t>2022/12/28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860B-F0A1-430B-ACE9-4E409B30504B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87003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317B-53F1-4EFF-9866-7E0C18D8ECEC}" type="datetimeFigureOut">
              <a:rPr lang="zh-CN" altLang="en-US" smtClean="0"/>
              <a:t>2022/12/28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860B-F0A1-430B-ACE9-4E409B30504B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438201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317B-53F1-4EFF-9866-7E0C18D8ECEC}" type="datetimeFigureOut">
              <a:rPr lang="zh-CN" altLang="en-US" smtClean="0"/>
              <a:t>2022/12/28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860B-F0A1-430B-ACE9-4E409B30504B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316970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317B-53F1-4EFF-9866-7E0C18D8ECEC}" type="datetimeFigureOut">
              <a:rPr lang="zh-CN" altLang="en-US" smtClean="0"/>
              <a:t>2022/12/28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860B-F0A1-430B-ACE9-4E409B30504B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268955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317B-53F1-4EFF-9866-7E0C18D8ECEC}" type="datetimeFigureOut">
              <a:rPr lang="zh-CN" altLang="en-US" smtClean="0"/>
              <a:t>2022/12/28</a:t>
            </a:fld>
            <a:endParaRPr lang="zh-CN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860B-F0A1-430B-ACE9-4E409B30504B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362309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317B-53F1-4EFF-9866-7E0C18D8ECEC}" type="datetimeFigureOut">
              <a:rPr lang="zh-CN" altLang="en-US" smtClean="0"/>
              <a:t>2022/12/28</a:t>
            </a:fld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860B-F0A1-430B-ACE9-4E409B30504B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220913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317B-53F1-4EFF-9866-7E0C18D8ECEC}" type="datetimeFigureOut">
              <a:rPr lang="zh-CN" altLang="en-US" smtClean="0"/>
              <a:t>2022/12/28</a:t>
            </a:fld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860B-F0A1-430B-ACE9-4E409B30504B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865481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317B-53F1-4EFF-9866-7E0C18D8ECEC}" type="datetimeFigureOut">
              <a:rPr lang="zh-CN" altLang="en-US" smtClean="0"/>
              <a:t>2022/12/28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860B-F0A1-430B-ACE9-4E409B30504B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3580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28/12/2022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848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317B-53F1-4EFF-9866-7E0C18D8ECEC}" type="datetimeFigureOut">
              <a:rPr lang="zh-CN" altLang="en-US" smtClean="0"/>
              <a:t>2022/12/28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860B-F0A1-430B-ACE9-4E409B30504B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253752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317B-53F1-4EFF-9866-7E0C18D8ECEC}" type="datetimeFigureOut">
              <a:rPr lang="zh-CN" altLang="en-US" smtClean="0"/>
              <a:t>2022/12/28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860B-F0A1-430B-ACE9-4E409B30504B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612964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317B-53F1-4EFF-9866-7E0C18D8ECEC}" type="datetimeFigureOut">
              <a:rPr lang="zh-CN" altLang="en-US" smtClean="0"/>
              <a:t>2022/12/28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860B-F0A1-430B-ACE9-4E409B30504B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124526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3" r="5319" b="11234"/>
          <a:stretch>
            <a:fillRect/>
          </a:stretch>
        </p:blipFill>
        <p:spPr>
          <a:xfrm>
            <a:off x="0" y="-228600"/>
            <a:ext cx="12192000" cy="729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362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2" r="24330" b="36608"/>
          <a:stretch>
            <a:fillRect/>
          </a:stretch>
        </p:blipFill>
        <p:spPr>
          <a:xfrm>
            <a:off x="0" y="-247650"/>
            <a:ext cx="12192000" cy="710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889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2" r="24330" b="36608"/>
          <a:stretch>
            <a:fillRect/>
          </a:stretch>
        </p:blipFill>
        <p:spPr>
          <a:xfrm>
            <a:off x="0" y="-247650"/>
            <a:ext cx="12192000" cy="710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8538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2" r="24330" b="36608"/>
          <a:stretch>
            <a:fillRect/>
          </a:stretch>
        </p:blipFill>
        <p:spPr>
          <a:xfrm>
            <a:off x="0" y="-247650"/>
            <a:ext cx="12192000" cy="710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85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2" r="24330" b="36608"/>
          <a:stretch>
            <a:fillRect/>
          </a:stretch>
        </p:blipFill>
        <p:spPr>
          <a:xfrm>
            <a:off x="0" y="-247650"/>
            <a:ext cx="12192000" cy="710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2642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2" r="24330" b="36608"/>
          <a:stretch>
            <a:fillRect/>
          </a:stretch>
        </p:blipFill>
        <p:spPr>
          <a:xfrm>
            <a:off x="0" y="-247650"/>
            <a:ext cx="12192000" cy="710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1588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2" r="24330" b="36608"/>
          <a:stretch>
            <a:fillRect/>
          </a:stretch>
        </p:blipFill>
        <p:spPr>
          <a:xfrm>
            <a:off x="0" y="-247650"/>
            <a:ext cx="12192000" cy="710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21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28/12/2022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99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2" r="24330" b="36608"/>
          <a:stretch>
            <a:fillRect/>
          </a:stretch>
        </p:blipFill>
        <p:spPr>
          <a:xfrm>
            <a:off x="0" y="-247650"/>
            <a:ext cx="12192000" cy="710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663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2" r="24330" b="36608"/>
          <a:stretch>
            <a:fillRect/>
          </a:stretch>
        </p:blipFill>
        <p:spPr>
          <a:xfrm>
            <a:off x="0" y="-247650"/>
            <a:ext cx="12192000" cy="710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931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2" r="24330" b="36608"/>
          <a:stretch>
            <a:fillRect/>
          </a:stretch>
        </p:blipFill>
        <p:spPr>
          <a:xfrm>
            <a:off x="0" y="-247650"/>
            <a:ext cx="12192000" cy="710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291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2" r="24330" b="36608"/>
          <a:stretch>
            <a:fillRect/>
          </a:stretch>
        </p:blipFill>
        <p:spPr>
          <a:xfrm>
            <a:off x="0" y="-247650"/>
            <a:ext cx="12192000" cy="710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872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2" r="24330" b="36608"/>
          <a:stretch>
            <a:fillRect/>
          </a:stretch>
        </p:blipFill>
        <p:spPr>
          <a:xfrm>
            <a:off x="0" y="-247650"/>
            <a:ext cx="12192000" cy="710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155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3" r="5319" b="11234"/>
          <a:stretch>
            <a:fillRect/>
          </a:stretch>
        </p:blipFill>
        <p:spPr>
          <a:xfrm>
            <a:off x="0" y="-228600"/>
            <a:ext cx="12192000" cy="729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339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3" r="5319" b="11234"/>
          <a:stretch>
            <a:fillRect/>
          </a:stretch>
        </p:blipFill>
        <p:spPr>
          <a:xfrm>
            <a:off x="0" y="-228600"/>
            <a:ext cx="12192000" cy="729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511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3" r="5319" b="11234"/>
          <a:stretch>
            <a:fillRect/>
          </a:stretch>
        </p:blipFill>
        <p:spPr>
          <a:xfrm>
            <a:off x="0" y="-228600"/>
            <a:ext cx="12192000" cy="729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4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28/12/2022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715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28/12/2022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97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28/12/2022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31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83FE6-28B0-4038-85C1-3E535868ACA2}" type="datetimeFigureOut">
              <a:rPr lang="en-US" smtClean="0"/>
              <a:t>28/12/2022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64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27" r:id="rId3"/>
    <p:sldLayoutId id="2147483726" r:id="rId4"/>
    <p:sldLayoutId id="2147483725" r:id="rId5"/>
    <p:sldLayoutId id="2147483724" r:id="rId6"/>
    <p:sldLayoutId id="2147483723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728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3869167" y="1377867"/>
            <a:ext cx="7056400" cy="4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○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92100" y="745967"/>
            <a:ext cx="2856000" cy="3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401694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83FE6-28B0-4038-85C1-3E535868ACA2}" type="datetimeFigureOut">
              <a:rPr lang="en-US" smtClean="0"/>
              <a:t>28/12/2022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314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701" r:id="rId24"/>
    <p:sldLayoutId id="2147483702" r:id="rId25"/>
    <p:sldLayoutId id="2147483703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25.png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38350" y="228601"/>
            <a:ext cx="8293206" cy="5139570"/>
            <a:chOff x="0" y="0"/>
            <a:chExt cx="8732589" cy="38984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32589" cy="3898454"/>
            </a:xfrm>
            <a:custGeom>
              <a:avLst/>
              <a:gdLst/>
              <a:ahLst/>
              <a:cxnLst/>
              <a:rect l="l" t="t" r="r" b="b"/>
              <a:pathLst>
                <a:path w="8732589" h="3898454">
                  <a:moveTo>
                    <a:pt x="8608130" y="3898453"/>
                  </a:moveTo>
                  <a:lnTo>
                    <a:pt x="124460" y="3898453"/>
                  </a:lnTo>
                  <a:cubicBezTo>
                    <a:pt x="55880" y="3898453"/>
                    <a:pt x="0" y="3842573"/>
                    <a:pt x="0" y="37739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08130" y="0"/>
                  </a:lnTo>
                  <a:cubicBezTo>
                    <a:pt x="8676710" y="0"/>
                    <a:pt x="8732589" y="55880"/>
                    <a:pt x="8732589" y="124460"/>
                  </a:cubicBezTo>
                  <a:lnTo>
                    <a:pt x="8732589" y="3773993"/>
                  </a:lnTo>
                  <a:cubicBezTo>
                    <a:pt x="8732589" y="3842574"/>
                    <a:pt x="8676710" y="3898454"/>
                    <a:pt x="8608130" y="389845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24000" y="5590702"/>
            <a:ext cx="9144000" cy="410049"/>
            <a:chOff x="0" y="0"/>
            <a:chExt cx="6555032" cy="29395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75187" y="4197189"/>
            <a:ext cx="2641626" cy="15945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13044">
            <a:off x="1920555" y="4003692"/>
            <a:ext cx="1813448" cy="14375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27158" y="1489830"/>
            <a:ext cx="1574734" cy="162191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348435">
            <a:off x="9522274" y="1530591"/>
            <a:ext cx="1826383" cy="12087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375163" y="27165"/>
            <a:ext cx="1246652" cy="14195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505200" y="-107549"/>
            <a:ext cx="1528862" cy="155429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746818" y="4232231"/>
            <a:ext cx="1584739" cy="140609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72E1509-6340-4109-9049-BD3694446C56}"/>
              </a:ext>
            </a:extLst>
          </p:cNvPr>
          <p:cNvSpPr/>
          <p:nvPr/>
        </p:nvSpPr>
        <p:spPr>
          <a:xfrm>
            <a:off x="1786356" y="1919748"/>
            <a:ext cx="8619288" cy="1569660"/>
          </a:xfrm>
          <a:prstGeom prst="rect">
            <a:avLst/>
          </a:prstGeom>
          <a:blipFill dpi="0" rotWithShape="1">
            <a:blip r:embed="rId16">
              <a:alphaModFix amt="32000"/>
            </a:blip>
            <a:srcRect/>
            <a:tile tx="0" ty="0" sx="100000" sy="100000" flip="none" algn="tl"/>
          </a:blip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CHƯƠNG III: HỖN HỢP – TÁCH CHẤT </a:t>
            </a:r>
          </a:p>
          <a:p>
            <a:pPr algn="ctr"/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RA KHỎI HỖN HỢP</a:t>
            </a:r>
          </a:p>
          <a:p>
            <a:pPr algn="ctr"/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16: HỖN HỢP CÁC CHẤT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D:\hoi gian chuyen de\nhu tuong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90600"/>
            <a:ext cx="24384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hoi gian chuyen de\nhu tuong 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990600"/>
            <a:ext cx="26670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4343400" y="865910"/>
            <a:ext cx="1219200" cy="78970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324600" y="872836"/>
            <a:ext cx="1219200" cy="63730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876800" y="38100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10400" y="31242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81200" y="31242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876800" y="2362200"/>
            <a:ext cx="23622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724400" y="1852835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269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48691" y="1674682"/>
            <a:ext cx="1447800" cy="1955107"/>
          </a:xfrm>
          <a:prstGeom prst="round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 HỢP CÁC CHẤT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581400" y="132984"/>
            <a:ext cx="2057400" cy="1068589"/>
          </a:xfrm>
          <a:prstGeom prst="roundRect">
            <a:avLst/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khiết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566064" y="2435996"/>
            <a:ext cx="1981200" cy="1374005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791200" y="5646260"/>
            <a:ext cx="1905000" cy="1135541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515591" y="4114801"/>
            <a:ext cx="2057400" cy="1068589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Arrow Connector 23"/>
          <p:cNvCxnSpPr>
            <a:endCxn id="7" idx="1"/>
          </p:cNvCxnSpPr>
          <p:nvPr/>
        </p:nvCxnSpPr>
        <p:spPr>
          <a:xfrm>
            <a:off x="2372592" y="667278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8534400" y="1545904"/>
            <a:ext cx="2057400" cy="5876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8534400" y="4049551"/>
            <a:ext cx="2057400" cy="5876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8" name="Straight Connector 47"/>
          <p:cNvCxnSpPr>
            <a:endCxn id="4" idx="0"/>
          </p:cNvCxnSpPr>
          <p:nvPr/>
        </p:nvCxnSpPr>
        <p:spPr>
          <a:xfrm>
            <a:off x="2372591" y="667279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2362200" y="3629846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2362201" y="4637248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6328064" y="1828800"/>
            <a:ext cx="0" cy="60719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544291" y="5183390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4544291" y="3084398"/>
            <a:ext cx="1028700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4544292" y="6190792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544291" y="3107398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6324600" y="4417195"/>
            <a:ext cx="2209800" cy="10952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6324600" y="3785624"/>
            <a:ext cx="0" cy="60719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6324600" y="1828800"/>
            <a:ext cx="2209800" cy="41565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6345382" y="1331894"/>
            <a:ext cx="220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380018" y="3940142"/>
            <a:ext cx="2251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7696200" y="6190791"/>
            <a:ext cx="1028700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/>
          <p:cNvSpPr/>
          <p:nvPr/>
        </p:nvSpPr>
        <p:spPr>
          <a:xfrm>
            <a:off x="8763000" y="5896942"/>
            <a:ext cx="1828800" cy="5876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21" grpId="0" animBg="1"/>
      <p:bldP spid="22" grpId="0" animBg="1"/>
      <p:bldP spid="40" grpId="0" animBg="1"/>
      <p:bldP spid="46" grpId="0" animBg="1"/>
      <p:bldP spid="68" grpId="0"/>
      <p:bldP spid="69" grpId="0"/>
      <p:bldP spid="7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1593851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1743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0" y="1828801"/>
            <a:ext cx="86106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1593850" y="3773745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54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1593851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1743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0" y="1828801"/>
            <a:ext cx="86106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1600777" y="33528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85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1593851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1743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0" y="1828800"/>
            <a:ext cx="8610600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3: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1593850" y="4266188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63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1593851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1743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0" y="1828801"/>
            <a:ext cx="86106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1600200" y="32766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58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1593851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1743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676400" y="26670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825" y="5095009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726623" y="1676400"/>
            <a:ext cx="85508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2ml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10ml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tan.</a:t>
            </a:r>
          </a:p>
        </p:txBody>
      </p:sp>
    </p:spTree>
    <p:extLst>
      <p:ext uri="{BB962C8B-B14F-4D97-AF65-F5344CB8AC3E}">
        <p14:creationId xmlns:p14="http://schemas.microsoft.com/office/powerpoint/2010/main" val="59529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79ABB-39E1-D682-FF63-D5C4947A0AB1}"/>
              </a:ext>
            </a:extLst>
          </p:cNvPr>
          <p:cNvSpPr/>
          <p:nvPr/>
        </p:nvSpPr>
        <p:spPr>
          <a:xfrm>
            <a:off x="3733800" y="838200"/>
            <a:ext cx="3505200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xh-ZA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5FF21C-292D-FE4A-8C53-B1766F8FB322}"/>
              </a:ext>
            </a:extLst>
          </p:cNvPr>
          <p:cNvSpPr txBox="1"/>
          <p:nvPr/>
        </p:nvSpPr>
        <p:spPr>
          <a:xfrm>
            <a:off x="5553454" y="1371600"/>
            <a:ext cx="2895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xh-ZA" sz="1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D72FC6-3332-3353-1D16-10D5CC3F5358}"/>
              </a:ext>
            </a:extLst>
          </p:cNvPr>
          <p:cNvSpPr/>
          <p:nvPr/>
        </p:nvSpPr>
        <p:spPr>
          <a:xfrm>
            <a:off x="5943600" y="2209800"/>
            <a:ext cx="3505200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mập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rô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</a:t>
            </a:r>
            <a:endParaRPr lang="xh-ZA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B40427-2150-50C5-D375-62FF1A25DCBB}"/>
              </a:ext>
            </a:extLst>
          </p:cNvPr>
          <p:cNvSpPr/>
          <p:nvPr/>
        </p:nvSpPr>
        <p:spPr>
          <a:xfrm>
            <a:off x="1905000" y="2209800"/>
            <a:ext cx="3505200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Con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chó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con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chim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bồ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endParaRPr lang="xh-ZA" sz="1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ADA03D-9FCA-71A1-3227-BA7AF806AB27}"/>
              </a:ext>
            </a:extLst>
          </p:cNvPr>
          <p:cNvSpPr txBox="1"/>
          <p:nvPr/>
        </p:nvSpPr>
        <p:spPr>
          <a:xfrm>
            <a:off x="8071210" y="2743200"/>
            <a:ext cx="3390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xh-ZA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D68D063-4065-7D1C-A399-03FCCF8D95AE}"/>
              </a:ext>
            </a:extLst>
          </p:cNvPr>
          <p:cNvSpPr txBox="1"/>
          <p:nvPr/>
        </p:nvSpPr>
        <p:spPr>
          <a:xfrm>
            <a:off x="3200401" y="2788468"/>
            <a:ext cx="2895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xh-ZA" sz="1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F2E34BF-B256-DFD1-1017-E92644E897A6}"/>
              </a:ext>
            </a:extLst>
          </p:cNvPr>
          <p:cNvSpPr/>
          <p:nvPr/>
        </p:nvSpPr>
        <p:spPr>
          <a:xfrm>
            <a:off x="8338221" y="3505709"/>
            <a:ext cx="1791363" cy="3873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endParaRPr lang="xh-ZA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CC19029-82A1-9E8F-20F6-032196CE80D4}"/>
              </a:ext>
            </a:extLst>
          </p:cNvPr>
          <p:cNvSpPr/>
          <p:nvPr/>
        </p:nvSpPr>
        <p:spPr>
          <a:xfrm>
            <a:off x="5974080" y="3522611"/>
            <a:ext cx="1746940" cy="4332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endParaRPr lang="xh-ZA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396E53C-BC69-1C93-5365-A6472BD2DCC2}"/>
              </a:ext>
            </a:extLst>
          </p:cNvPr>
          <p:cNvSpPr/>
          <p:nvPr/>
        </p:nvSpPr>
        <p:spPr>
          <a:xfrm>
            <a:off x="5943600" y="4194928"/>
            <a:ext cx="1905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mập</a:t>
            </a:r>
            <a:endParaRPr lang="xh-ZA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185FD07-58C0-B8DF-DC46-BD09341D0B01}"/>
              </a:ext>
            </a:extLst>
          </p:cNvPr>
          <p:cNvSpPr/>
          <p:nvPr/>
        </p:nvSpPr>
        <p:spPr>
          <a:xfrm>
            <a:off x="8306807" y="4149004"/>
            <a:ext cx="1905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endParaRPr lang="xh-ZA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2A8D50C-94F2-2848-F62D-04A16672C44A}"/>
              </a:ext>
            </a:extLst>
          </p:cNvPr>
          <p:cNvCxnSpPr>
            <a:cxnSpLocks/>
          </p:cNvCxnSpPr>
          <p:nvPr/>
        </p:nvCxnSpPr>
        <p:spPr>
          <a:xfrm>
            <a:off x="9233902" y="3943406"/>
            <a:ext cx="0" cy="3062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A9C25FD-6149-B0A1-188E-A65C5F9AA3D8}"/>
              </a:ext>
            </a:extLst>
          </p:cNvPr>
          <p:cNvCxnSpPr>
            <a:cxnSpLocks/>
            <a:stCxn id="36" idx="2"/>
          </p:cNvCxnSpPr>
          <p:nvPr/>
        </p:nvCxnSpPr>
        <p:spPr>
          <a:xfrm>
            <a:off x="6847550" y="3955836"/>
            <a:ext cx="0" cy="3727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530B7B82-A86E-779F-9056-634687EA7DAB}"/>
              </a:ext>
            </a:extLst>
          </p:cNvPr>
          <p:cNvSpPr/>
          <p:nvPr/>
        </p:nvSpPr>
        <p:spPr>
          <a:xfrm>
            <a:off x="3742944" y="3581400"/>
            <a:ext cx="1645350" cy="4099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xh-ZA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5FB903E-A50C-9BA5-BE07-9CD557D1C8DC}"/>
              </a:ext>
            </a:extLst>
          </p:cNvPr>
          <p:cNvSpPr/>
          <p:nvPr/>
        </p:nvSpPr>
        <p:spPr>
          <a:xfrm>
            <a:off x="1255777" y="3557425"/>
            <a:ext cx="1487423" cy="4099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xh-ZA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D8E690C-0FB2-1C77-5F39-71891B96797F}"/>
              </a:ext>
            </a:extLst>
          </p:cNvPr>
          <p:cNvSpPr/>
          <p:nvPr/>
        </p:nvSpPr>
        <p:spPr>
          <a:xfrm>
            <a:off x="1017210" y="4142202"/>
            <a:ext cx="1905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xh-ZA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FB19896-8263-FC67-CC5E-466B76E1616B}"/>
              </a:ext>
            </a:extLst>
          </p:cNvPr>
          <p:cNvSpPr/>
          <p:nvPr/>
        </p:nvSpPr>
        <p:spPr>
          <a:xfrm>
            <a:off x="3657600" y="4194928"/>
            <a:ext cx="1905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endParaRPr lang="xh-ZA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1AB81B9-5A4E-29D4-99A6-8082C7DCABAA}"/>
              </a:ext>
            </a:extLst>
          </p:cNvPr>
          <p:cNvCxnSpPr>
            <a:cxnSpLocks/>
          </p:cNvCxnSpPr>
          <p:nvPr/>
        </p:nvCxnSpPr>
        <p:spPr>
          <a:xfrm>
            <a:off x="4631151" y="3967381"/>
            <a:ext cx="0" cy="2582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8A4E84F-D545-190B-87D2-DE7D6CDE900F}"/>
              </a:ext>
            </a:extLst>
          </p:cNvPr>
          <p:cNvCxnSpPr>
            <a:cxnSpLocks/>
          </p:cNvCxnSpPr>
          <p:nvPr/>
        </p:nvCxnSpPr>
        <p:spPr>
          <a:xfrm>
            <a:off x="2023872" y="4051319"/>
            <a:ext cx="0" cy="287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22989DB2-8F1E-F464-EE3C-EDA040AEE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1" y="1398660"/>
            <a:ext cx="3076956" cy="84489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FE467D8-4B0E-A5A4-5F41-BA5EBA65D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2732" y="2767701"/>
            <a:ext cx="2895599" cy="84489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AACA891-BC0C-4680-4DCA-81B3B80E8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763491"/>
            <a:ext cx="2565982" cy="84489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CBFEC8DF-A53B-CE8C-80DF-9F480CB77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162" y="4801471"/>
            <a:ext cx="10443353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76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83426" y="186035"/>
            <a:ext cx="513954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  <p:pic>
        <p:nvPicPr>
          <p:cNvPr id="5" name="Picture 2" descr="F:\linh\chay nhan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1" y="57151"/>
            <a:ext cx="125095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486400"/>
            <a:ext cx="1524000" cy="148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orizontal Scroll 9"/>
          <p:cNvSpPr/>
          <p:nvPr/>
        </p:nvSpPr>
        <p:spPr>
          <a:xfrm>
            <a:off x="1644650" y="914401"/>
            <a:ext cx="8794750" cy="5257801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362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45"/>
          <p:cNvSpPr txBox="1">
            <a:spLocks noGrp="1"/>
          </p:cNvSpPr>
          <p:nvPr>
            <p:ph type="title" idx="4294967295"/>
          </p:nvPr>
        </p:nvSpPr>
        <p:spPr>
          <a:xfrm>
            <a:off x="1786200" y="857250"/>
            <a:ext cx="8619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>
                <a:solidFill>
                  <a:schemeClr val="dk1"/>
                </a:solidFill>
              </a:rPr>
              <a:t>Business Model Canvas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743" name="Google Shape;743;p45"/>
          <p:cNvSpPr txBox="1">
            <a:spLocks noGrp="1"/>
          </p:cNvSpPr>
          <p:nvPr>
            <p:ph type="sldNum" idx="12"/>
          </p:nvPr>
        </p:nvSpPr>
        <p:spPr>
          <a:xfrm>
            <a:off x="9641984" y="127531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A6BCC9"/>
                </a:solidFill>
              </a:rPr>
              <a:pPr>
                <a:buClr>
                  <a:srgbClr val="000000"/>
                </a:buClr>
              </a:pPr>
              <a:t>4</a:t>
            </a:fld>
            <a:endParaRPr kern="0">
              <a:solidFill>
                <a:srgbClr val="A6BCC9"/>
              </a:solidFill>
            </a:endParaRPr>
          </a:p>
        </p:txBody>
      </p:sp>
      <p:sp>
        <p:nvSpPr>
          <p:cNvPr id="751" name="Google Shape;751;p45"/>
          <p:cNvSpPr txBox="1"/>
          <p:nvPr/>
        </p:nvSpPr>
        <p:spPr>
          <a:xfrm>
            <a:off x="1583868" y="5982821"/>
            <a:ext cx="3535206" cy="78824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sz="900" b="1" kern="0">
                <a:solidFill>
                  <a:srgbClr val="4A5C65"/>
                </a:solidFill>
                <a:latin typeface="Lato"/>
                <a:ea typeface="Lato"/>
                <a:cs typeface="Lato"/>
                <a:sym typeface="Lato"/>
              </a:rPr>
              <a:t>Cost Structure</a:t>
            </a:r>
            <a:endParaRPr sz="900" b="1" kern="0">
              <a:solidFill>
                <a:srgbClr val="4A5C65"/>
              </a:solidFill>
              <a:latin typeface="Lato"/>
              <a:ea typeface="Lato"/>
              <a:cs typeface="Lato"/>
              <a:sym typeface="Lato"/>
            </a:endParaRPr>
          </a:p>
          <a:p>
            <a:pPr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</a:pPr>
            <a:r>
              <a:rPr lang="en" sz="800" kern="0">
                <a:solidFill>
                  <a:srgbClr val="A6BCC9"/>
                </a:solidFill>
                <a:latin typeface="Lato"/>
                <a:ea typeface="Lato"/>
                <a:cs typeface="Lato"/>
                <a:sym typeface="Lato"/>
              </a:rPr>
              <a:t>Insert your content</a:t>
            </a:r>
            <a:endParaRPr sz="900" b="1" kern="0">
              <a:solidFill>
                <a:srgbClr val="4A5C6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3" name="Google Shape;753;p45"/>
          <p:cNvSpPr/>
          <p:nvPr/>
        </p:nvSpPr>
        <p:spPr>
          <a:xfrm>
            <a:off x="5803392" y="4520706"/>
            <a:ext cx="216410" cy="215154"/>
          </a:xfrm>
          <a:custGeom>
            <a:avLst/>
            <a:gdLst/>
            <a:ahLst/>
            <a:cxnLst/>
            <a:rect l="l" t="t" r="r" b="b"/>
            <a:pathLst>
              <a:path w="16708" h="16611" fill="none" extrusionOk="0">
                <a:moveTo>
                  <a:pt x="414" y="8842"/>
                </a:moveTo>
                <a:lnTo>
                  <a:pt x="8403" y="1048"/>
                </a:lnTo>
                <a:lnTo>
                  <a:pt x="8403" y="1048"/>
                </a:lnTo>
                <a:lnTo>
                  <a:pt x="8500" y="951"/>
                </a:lnTo>
                <a:lnTo>
                  <a:pt x="8597" y="829"/>
                </a:lnTo>
                <a:lnTo>
                  <a:pt x="8865" y="658"/>
                </a:lnTo>
                <a:lnTo>
                  <a:pt x="9158" y="488"/>
                </a:lnTo>
                <a:lnTo>
                  <a:pt x="9450" y="317"/>
                </a:lnTo>
                <a:lnTo>
                  <a:pt x="9450" y="317"/>
                </a:lnTo>
                <a:lnTo>
                  <a:pt x="9839" y="171"/>
                </a:lnTo>
                <a:lnTo>
                  <a:pt x="10180" y="74"/>
                </a:lnTo>
                <a:lnTo>
                  <a:pt x="10497" y="25"/>
                </a:lnTo>
                <a:lnTo>
                  <a:pt x="10814" y="1"/>
                </a:lnTo>
                <a:lnTo>
                  <a:pt x="15344" y="1"/>
                </a:lnTo>
                <a:lnTo>
                  <a:pt x="15344" y="1"/>
                </a:lnTo>
                <a:lnTo>
                  <a:pt x="15465" y="1"/>
                </a:lnTo>
                <a:lnTo>
                  <a:pt x="15587" y="49"/>
                </a:lnTo>
                <a:lnTo>
                  <a:pt x="15855" y="122"/>
                </a:lnTo>
                <a:lnTo>
                  <a:pt x="16099" y="269"/>
                </a:lnTo>
                <a:lnTo>
                  <a:pt x="16294" y="415"/>
                </a:lnTo>
                <a:lnTo>
                  <a:pt x="16294" y="415"/>
                </a:lnTo>
                <a:lnTo>
                  <a:pt x="16391" y="537"/>
                </a:lnTo>
                <a:lnTo>
                  <a:pt x="16488" y="658"/>
                </a:lnTo>
                <a:lnTo>
                  <a:pt x="16561" y="780"/>
                </a:lnTo>
                <a:lnTo>
                  <a:pt x="16610" y="902"/>
                </a:lnTo>
                <a:lnTo>
                  <a:pt x="16659" y="1048"/>
                </a:lnTo>
                <a:lnTo>
                  <a:pt x="16683" y="1170"/>
                </a:lnTo>
                <a:lnTo>
                  <a:pt x="16708" y="1486"/>
                </a:lnTo>
                <a:lnTo>
                  <a:pt x="16708" y="5992"/>
                </a:lnTo>
                <a:lnTo>
                  <a:pt x="16708" y="5992"/>
                </a:lnTo>
                <a:lnTo>
                  <a:pt x="16683" y="6309"/>
                </a:lnTo>
                <a:lnTo>
                  <a:pt x="16635" y="6625"/>
                </a:lnTo>
                <a:lnTo>
                  <a:pt x="16537" y="6942"/>
                </a:lnTo>
                <a:lnTo>
                  <a:pt x="16391" y="7258"/>
                </a:lnTo>
                <a:lnTo>
                  <a:pt x="16391" y="7258"/>
                </a:lnTo>
                <a:lnTo>
                  <a:pt x="16342" y="7453"/>
                </a:lnTo>
                <a:lnTo>
                  <a:pt x="16294" y="7624"/>
                </a:lnTo>
                <a:lnTo>
                  <a:pt x="16196" y="7770"/>
                </a:lnTo>
                <a:lnTo>
                  <a:pt x="16123" y="7916"/>
                </a:lnTo>
                <a:lnTo>
                  <a:pt x="15928" y="8160"/>
                </a:lnTo>
                <a:lnTo>
                  <a:pt x="15758" y="8403"/>
                </a:lnTo>
                <a:lnTo>
                  <a:pt x="7891" y="16197"/>
                </a:lnTo>
                <a:lnTo>
                  <a:pt x="7891" y="16197"/>
                </a:lnTo>
                <a:lnTo>
                  <a:pt x="7794" y="16294"/>
                </a:lnTo>
                <a:lnTo>
                  <a:pt x="7696" y="16392"/>
                </a:lnTo>
                <a:lnTo>
                  <a:pt x="7574" y="16465"/>
                </a:lnTo>
                <a:lnTo>
                  <a:pt x="7453" y="16513"/>
                </a:lnTo>
                <a:lnTo>
                  <a:pt x="7185" y="16586"/>
                </a:lnTo>
                <a:lnTo>
                  <a:pt x="6941" y="16611"/>
                </a:lnTo>
                <a:lnTo>
                  <a:pt x="6941" y="16611"/>
                </a:lnTo>
                <a:lnTo>
                  <a:pt x="6649" y="16586"/>
                </a:lnTo>
                <a:lnTo>
                  <a:pt x="6503" y="16562"/>
                </a:lnTo>
                <a:lnTo>
                  <a:pt x="6381" y="16513"/>
                </a:lnTo>
                <a:lnTo>
                  <a:pt x="6235" y="16465"/>
                </a:lnTo>
                <a:lnTo>
                  <a:pt x="6113" y="16392"/>
                </a:lnTo>
                <a:lnTo>
                  <a:pt x="5991" y="16294"/>
                </a:lnTo>
                <a:lnTo>
                  <a:pt x="5894" y="16197"/>
                </a:lnTo>
                <a:lnTo>
                  <a:pt x="414" y="10839"/>
                </a:lnTo>
                <a:lnTo>
                  <a:pt x="414" y="10839"/>
                </a:lnTo>
                <a:lnTo>
                  <a:pt x="268" y="10595"/>
                </a:lnTo>
                <a:lnTo>
                  <a:pt x="122" y="10352"/>
                </a:lnTo>
                <a:lnTo>
                  <a:pt x="24" y="10108"/>
                </a:lnTo>
                <a:lnTo>
                  <a:pt x="0" y="10011"/>
                </a:lnTo>
                <a:lnTo>
                  <a:pt x="0" y="9889"/>
                </a:lnTo>
                <a:lnTo>
                  <a:pt x="0" y="9889"/>
                </a:lnTo>
                <a:lnTo>
                  <a:pt x="0" y="9718"/>
                </a:lnTo>
                <a:lnTo>
                  <a:pt x="24" y="9597"/>
                </a:lnTo>
                <a:lnTo>
                  <a:pt x="122" y="9329"/>
                </a:lnTo>
                <a:lnTo>
                  <a:pt x="268" y="9061"/>
                </a:lnTo>
                <a:lnTo>
                  <a:pt x="414" y="8842"/>
                </a:lnTo>
                <a:lnTo>
                  <a:pt x="414" y="8842"/>
                </a:lnTo>
                <a:close/>
                <a:moveTo>
                  <a:pt x="12519" y="4190"/>
                </a:moveTo>
                <a:lnTo>
                  <a:pt x="12519" y="4190"/>
                </a:lnTo>
                <a:lnTo>
                  <a:pt x="12689" y="4336"/>
                </a:lnTo>
                <a:lnTo>
                  <a:pt x="12859" y="4433"/>
                </a:lnTo>
                <a:lnTo>
                  <a:pt x="13030" y="4482"/>
                </a:lnTo>
                <a:lnTo>
                  <a:pt x="13249" y="4482"/>
                </a:lnTo>
                <a:lnTo>
                  <a:pt x="13249" y="4482"/>
                </a:lnTo>
                <a:lnTo>
                  <a:pt x="13444" y="4482"/>
                </a:lnTo>
                <a:lnTo>
                  <a:pt x="13615" y="4433"/>
                </a:lnTo>
                <a:lnTo>
                  <a:pt x="13761" y="4336"/>
                </a:lnTo>
                <a:lnTo>
                  <a:pt x="13882" y="4190"/>
                </a:lnTo>
                <a:lnTo>
                  <a:pt x="13882" y="4190"/>
                </a:lnTo>
                <a:lnTo>
                  <a:pt x="14029" y="4044"/>
                </a:lnTo>
                <a:lnTo>
                  <a:pt x="14102" y="3873"/>
                </a:lnTo>
                <a:lnTo>
                  <a:pt x="14150" y="3727"/>
                </a:lnTo>
                <a:lnTo>
                  <a:pt x="14175" y="3557"/>
                </a:lnTo>
                <a:lnTo>
                  <a:pt x="14175" y="3557"/>
                </a:lnTo>
                <a:lnTo>
                  <a:pt x="14150" y="3362"/>
                </a:lnTo>
                <a:lnTo>
                  <a:pt x="14102" y="3167"/>
                </a:lnTo>
                <a:lnTo>
                  <a:pt x="14029" y="2996"/>
                </a:lnTo>
                <a:lnTo>
                  <a:pt x="13882" y="2850"/>
                </a:lnTo>
                <a:lnTo>
                  <a:pt x="13882" y="2850"/>
                </a:lnTo>
                <a:lnTo>
                  <a:pt x="13761" y="2728"/>
                </a:lnTo>
                <a:lnTo>
                  <a:pt x="13615" y="2655"/>
                </a:lnTo>
                <a:lnTo>
                  <a:pt x="13444" y="2582"/>
                </a:lnTo>
                <a:lnTo>
                  <a:pt x="13249" y="2558"/>
                </a:lnTo>
                <a:lnTo>
                  <a:pt x="13249" y="2558"/>
                </a:lnTo>
                <a:lnTo>
                  <a:pt x="13030" y="2582"/>
                </a:lnTo>
                <a:lnTo>
                  <a:pt x="12859" y="2655"/>
                </a:lnTo>
                <a:lnTo>
                  <a:pt x="12689" y="2728"/>
                </a:lnTo>
                <a:lnTo>
                  <a:pt x="12519" y="2850"/>
                </a:lnTo>
                <a:lnTo>
                  <a:pt x="12519" y="2850"/>
                </a:lnTo>
                <a:lnTo>
                  <a:pt x="12445" y="2996"/>
                </a:lnTo>
                <a:lnTo>
                  <a:pt x="12372" y="3167"/>
                </a:lnTo>
                <a:lnTo>
                  <a:pt x="12324" y="3362"/>
                </a:lnTo>
                <a:lnTo>
                  <a:pt x="12324" y="3557"/>
                </a:lnTo>
                <a:lnTo>
                  <a:pt x="12324" y="3557"/>
                </a:lnTo>
                <a:lnTo>
                  <a:pt x="12324" y="3727"/>
                </a:lnTo>
                <a:lnTo>
                  <a:pt x="12372" y="3873"/>
                </a:lnTo>
                <a:lnTo>
                  <a:pt x="12445" y="4044"/>
                </a:lnTo>
                <a:lnTo>
                  <a:pt x="12519" y="4190"/>
                </a:lnTo>
                <a:lnTo>
                  <a:pt x="12519" y="4190"/>
                </a:lnTo>
                <a:close/>
              </a:path>
            </a:pathLst>
          </a:custGeom>
          <a:noFill/>
          <a:ln w="121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54" name="Google Shape;754;p45"/>
          <p:cNvSpPr/>
          <p:nvPr/>
        </p:nvSpPr>
        <p:spPr>
          <a:xfrm>
            <a:off x="8389892" y="1331608"/>
            <a:ext cx="215789" cy="193705"/>
          </a:xfrm>
          <a:custGeom>
            <a:avLst/>
            <a:gdLst/>
            <a:ahLst/>
            <a:cxnLst/>
            <a:rect l="l" t="t" r="r" b="b"/>
            <a:pathLst>
              <a:path w="16660" h="14955" fill="none" extrusionOk="0">
                <a:moveTo>
                  <a:pt x="12373" y="1"/>
                </a:moveTo>
                <a:lnTo>
                  <a:pt x="12373" y="1"/>
                </a:lnTo>
                <a:lnTo>
                  <a:pt x="12032" y="1"/>
                </a:lnTo>
                <a:lnTo>
                  <a:pt x="11691" y="49"/>
                </a:lnTo>
                <a:lnTo>
                  <a:pt x="11350" y="123"/>
                </a:lnTo>
                <a:lnTo>
                  <a:pt x="11033" y="196"/>
                </a:lnTo>
                <a:lnTo>
                  <a:pt x="10716" y="317"/>
                </a:lnTo>
                <a:lnTo>
                  <a:pt x="10424" y="464"/>
                </a:lnTo>
                <a:lnTo>
                  <a:pt x="10132" y="610"/>
                </a:lnTo>
                <a:lnTo>
                  <a:pt x="9864" y="804"/>
                </a:lnTo>
                <a:lnTo>
                  <a:pt x="9620" y="999"/>
                </a:lnTo>
                <a:lnTo>
                  <a:pt x="9377" y="1219"/>
                </a:lnTo>
                <a:lnTo>
                  <a:pt x="9158" y="1462"/>
                </a:lnTo>
                <a:lnTo>
                  <a:pt x="8939" y="1706"/>
                </a:lnTo>
                <a:lnTo>
                  <a:pt x="8768" y="1974"/>
                </a:lnTo>
                <a:lnTo>
                  <a:pt x="8598" y="2266"/>
                </a:lnTo>
                <a:lnTo>
                  <a:pt x="8451" y="2558"/>
                </a:lnTo>
                <a:lnTo>
                  <a:pt x="8330" y="2850"/>
                </a:lnTo>
                <a:lnTo>
                  <a:pt x="8330" y="2850"/>
                </a:lnTo>
                <a:lnTo>
                  <a:pt x="8208" y="2558"/>
                </a:lnTo>
                <a:lnTo>
                  <a:pt x="8062" y="2266"/>
                </a:lnTo>
                <a:lnTo>
                  <a:pt x="7891" y="1974"/>
                </a:lnTo>
                <a:lnTo>
                  <a:pt x="7721" y="1706"/>
                </a:lnTo>
                <a:lnTo>
                  <a:pt x="7502" y="1462"/>
                </a:lnTo>
                <a:lnTo>
                  <a:pt x="7282" y="1219"/>
                </a:lnTo>
                <a:lnTo>
                  <a:pt x="7039" y="999"/>
                </a:lnTo>
                <a:lnTo>
                  <a:pt x="6795" y="804"/>
                </a:lnTo>
                <a:lnTo>
                  <a:pt x="6527" y="610"/>
                </a:lnTo>
                <a:lnTo>
                  <a:pt x="6235" y="464"/>
                </a:lnTo>
                <a:lnTo>
                  <a:pt x="5943" y="317"/>
                </a:lnTo>
                <a:lnTo>
                  <a:pt x="5626" y="196"/>
                </a:lnTo>
                <a:lnTo>
                  <a:pt x="5310" y="123"/>
                </a:lnTo>
                <a:lnTo>
                  <a:pt x="4969" y="49"/>
                </a:lnTo>
                <a:lnTo>
                  <a:pt x="4628" y="1"/>
                </a:lnTo>
                <a:lnTo>
                  <a:pt x="4287" y="1"/>
                </a:lnTo>
                <a:lnTo>
                  <a:pt x="4287" y="1"/>
                </a:lnTo>
                <a:lnTo>
                  <a:pt x="3848" y="25"/>
                </a:lnTo>
                <a:lnTo>
                  <a:pt x="3434" y="74"/>
                </a:lnTo>
                <a:lnTo>
                  <a:pt x="3020" y="196"/>
                </a:lnTo>
                <a:lnTo>
                  <a:pt x="2606" y="342"/>
                </a:lnTo>
                <a:lnTo>
                  <a:pt x="2241" y="512"/>
                </a:lnTo>
                <a:lnTo>
                  <a:pt x="1900" y="731"/>
                </a:lnTo>
                <a:lnTo>
                  <a:pt x="1559" y="975"/>
                </a:lnTo>
                <a:lnTo>
                  <a:pt x="1267" y="1243"/>
                </a:lnTo>
                <a:lnTo>
                  <a:pt x="974" y="1560"/>
                </a:lnTo>
                <a:lnTo>
                  <a:pt x="731" y="1876"/>
                </a:lnTo>
                <a:lnTo>
                  <a:pt x="512" y="2241"/>
                </a:lnTo>
                <a:lnTo>
                  <a:pt x="341" y="2607"/>
                </a:lnTo>
                <a:lnTo>
                  <a:pt x="195" y="2996"/>
                </a:lnTo>
                <a:lnTo>
                  <a:pt x="98" y="3410"/>
                </a:lnTo>
                <a:lnTo>
                  <a:pt x="25" y="3849"/>
                </a:lnTo>
                <a:lnTo>
                  <a:pt x="0" y="4287"/>
                </a:lnTo>
                <a:lnTo>
                  <a:pt x="0" y="4287"/>
                </a:lnTo>
                <a:lnTo>
                  <a:pt x="0" y="4580"/>
                </a:lnTo>
                <a:lnTo>
                  <a:pt x="25" y="4872"/>
                </a:lnTo>
                <a:lnTo>
                  <a:pt x="122" y="5432"/>
                </a:lnTo>
                <a:lnTo>
                  <a:pt x="244" y="5992"/>
                </a:lnTo>
                <a:lnTo>
                  <a:pt x="439" y="6528"/>
                </a:lnTo>
                <a:lnTo>
                  <a:pt x="658" y="7039"/>
                </a:lnTo>
                <a:lnTo>
                  <a:pt x="926" y="7526"/>
                </a:lnTo>
                <a:lnTo>
                  <a:pt x="1194" y="7989"/>
                </a:lnTo>
                <a:lnTo>
                  <a:pt x="1510" y="8452"/>
                </a:lnTo>
                <a:lnTo>
                  <a:pt x="1851" y="8890"/>
                </a:lnTo>
                <a:lnTo>
                  <a:pt x="2192" y="9304"/>
                </a:lnTo>
                <a:lnTo>
                  <a:pt x="2558" y="9718"/>
                </a:lnTo>
                <a:lnTo>
                  <a:pt x="2923" y="10108"/>
                </a:lnTo>
                <a:lnTo>
                  <a:pt x="3629" y="10839"/>
                </a:lnTo>
                <a:lnTo>
                  <a:pt x="4287" y="11496"/>
                </a:lnTo>
                <a:lnTo>
                  <a:pt x="4287" y="11496"/>
                </a:lnTo>
                <a:lnTo>
                  <a:pt x="4847" y="12032"/>
                </a:lnTo>
                <a:lnTo>
                  <a:pt x="5480" y="12592"/>
                </a:lnTo>
                <a:lnTo>
                  <a:pt x="6820" y="13737"/>
                </a:lnTo>
                <a:lnTo>
                  <a:pt x="7891" y="14614"/>
                </a:lnTo>
                <a:lnTo>
                  <a:pt x="8330" y="14955"/>
                </a:lnTo>
                <a:lnTo>
                  <a:pt x="8330" y="14955"/>
                </a:lnTo>
                <a:lnTo>
                  <a:pt x="8768" y="14614"/>
                </a:lnTo>
                <a:lnTo>
                  <a:pt x="9815" y="13761"/>
                </a:lnTo>
                <a:lnTo>
                  <a:pt x="11155" y="12617"/>
                </a:lnTo>
                <a:lnTo>
                  <a:pt x="11788" y="12056"/>
                </a:lnTo>
                <a:lnTo>
                  <a:pt x="12373" y="11496"/>
                </a:lnTo>
                <a:lnTo>
                  <a:pt x="12373" y="11496"/>
                </a:lnTo>
                <a:lnTo>
                  <a:pt x="13030" y="10839"/>
                </a:lnTo>
                <a:lnTo>
                  <a:pt x="13736" y="10108"/>
                </a:lnTo>
                <a:lnTo>
                  <a:pt x="14102" y="9718"/>
                </a:lnTo>
                <a:lnTo>
                  <a:pt x="14467" y="9304"/>
                </a:lnTo>
                <a:lnTo>
                  <a:pt x="14808" y="8890"/>
                </a:lnTo>
                <a:lnTo>
                  <a:pt x="15149" y="8452"/>
                </a:lnTo>
                <a:lnTo>
                  <a:pt x="15466" y="7989"/>
                </a:lnTo>
                <a:lnTo>
                  <a:pt x="15734" y="7526"/>
                </a:lnTo>
                <a:lnTo>
                  <a:pt x="16001" y="7039"/>
                </a:lnTo>
                <a:lnTo>
                  <a:pt x="16221" y="6528"/>
                </a:lnTo>
                <a:lnTo>
                  <a:pt x="16416" y="5992"/>
                </a:lnTo>
                <a:lnTo>
                  <a:pt x="16537" y="5432"/>
                </a:lnTo>
                <a:lnTo>
                  <a:pt x="16635" y="4872"/>
                </a:lnTo>
                <a:lnTo>
                  <a:pt x="16659" y="4580"/>
                </a:lnTo>
                <a:lnTo>
                  <a:pt x="16659" y="4287"/>
                </a:lnTo>
                <a:lnTo>
                  <a:pt x="16659" y="4287"/>
                </a:lnTo>
                <a:lnTo>
                  <a:pt x="16635" y="3849"/>
                </a:lnTo>
                <a:lnTo>
                  <a:pt x="16562" y="3410"/>
                </a:lnTo>
                <a:lnTo>
                  <a:pt x="16464" y="2996"/>
                </a:lnTo>
                <a:lnTo>
                  <a:pt x="16318" y="2607"/>
                </a:lnTo>
                <a:lnTo>
                  <a:pt x="16148" y="2241"/>
                </a:lnTo>
                <a:lnTo>
                  <a:pt x="15928" y="1876"/>
                </a:lnTo>
                <a:lnTo>
                  <a:pt x="15685" y="1560"/>
                </a:lnTo>
                <a:lnTo>
                  <a:pt x="15393" y="1243"/>
                </a:lnTo>
                <a:lnTo>
                  <a:pt x="15100" y="975"/>
                </a:lnTo>
                <a:lnTo>
                  <a:pt x="14759" y="731"/>
                </a:lnTo>
                <a:lnTo>
                  <a:pt x="14418" y="512"/>
                </a:lnTo>
                <a:lnTo>
                  <a:pt x="14053" y="342"/>
                </a:lnTo>
                <a:lnTo>
                  <a:pt x="13639" y="196"/>
                </a:lnTo>
                <a:lnTo>
                  <a:pt x="13225" y="74"/>
                </a:lnTo>
                <a:lnTo>
                  <a:pt x="12811" y="25"/>
                </a:lnTo>
                <a:lnTo>
                  <a:pt x="12373" y="1"/>
                </a:lnTo>
                <a:lnTo>
                  <a:pt x="12373" y="1"/>
                </a:lnTo>
                <a:close/>
              </a:path>
            </a:pathLst>
          </a:custGeom>
          <a:noFill/>
          <a:ln w="121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55" name="Google Shape;755;p45"/>
          <p:cNvSpPr/>
          <p:nvPr/>
        </p:nvSpPr>
        <p:spPr>
          <a:xfrm>
            <a:off x="3226233" y="1331601"/>
            <a:ext cx="207590" cy="207590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56" name="Google Shape;756;p45"/>
          <p:cNvSpPr/>
          <p:nvPr/>
        </p:nvSpPr>
        <p:spPr>
          <a:xfrm>
            <a:off x="10132123" y="1331530"/>
            <a:ext cx="197487" cy="208211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757" name="Google Shape;757;p45"/>
          <p:cNvGrpSpPr/>
          <p:nvPr/>
        </p:nvGrpSpPr>
        <p:grpSpPr>
          <a:xfrm>
            <a:off x="10101842" y="4520713"/>
            <a:ext cx="227770" cy="165313"/>
            <a:chOff x="4604550" y="3714775"/>
            <a:chExt cx="439625" cy="319075"/>
          </a:xfrm>
        </p:grpSpPr>
        <p:sp>
          <p:nvSpPr>
            <p:cNvPr id="758" name="Google Shape;758;p45"/>
            <p:cNvSpPr/>
            <p:nvPr/>
          </p:nvSpPr>
          <p:spPr>
            <a:xfrm>
              <a:off x="4604550" y="3714775"/>
              <a:ext cx="439625" cy="319075"/>
            </a:xfrm>
            <a:custGeom>
              <a:avLst/>
              <a:gdLst/>
              <a:ahLst/>
              <a:cxnLst/>
              <a:rect l="l" t="t" r="r" b="b"/>
              <a:pathLst>
                <a:path w="17585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2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5"/>
            <p:cNvSpPr/>
            <p:nvPr/>
          </p:nvSpPr>
          <p:spPr>
            <a:xfrm>
              <a:off x="4647175" y="3761675"/>
              <a:ext cx="354400" cy="213725"/>
            </a:xfrm>
            <a:custGeom>
              <a:avLst/>
              <a:gdLst/>
              <a:ahLst/>
              <a:cxnLst/>
              <a:rect l="l" t="t" r="r" b="b"/>
              <a:pathLst>
                <a:path w="14176" h="8549" fill="none" extrusionOk="0">
                  <a:moveTo>
                    <a:pt x="1" y="8549"/>
                  </a:moveTo>
                  <a:lnTo>
                    <a:pt x="3654" y="4408"/>
                  </a:lnTo>
                  <a:lnTo>
                    <a:pt x="5821" y="5699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61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61" y="1924"/>
                  </a:lnTo>
                  <a:lnTo>
                    <a:pt x="9085" y="1924"/>
                  </a:lnTo>
                  <a:lnTo>
                    <a:pt x="10571" y="3337"/>
                  </a:lnTo>
                  <a:lnTo>
                    <a:pt x="14175" y="0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0" name="Google Shape;760;p45"/>
          <p:cNvGrpSpPr/>
          <p:nvPr/>
        </p:nvGrpSpPr>
        <p:grpSpPr>
          <a:xfrm>
            <a:off x="6693094" y="1331522"/>
            <a:ext cx="188666" cy="240398"/>
            <a:chOff x="1959600" y="4980625"/>
            <a:chExt cx="364150" cy="464000"/>
          </a:xfrm>
        </p:grpSpPr>
        <p:sp>
          <p:nvSpPr>
            <p:cNvPr id="761" name="Google Shape;761;p45"/>
            <p:cNvSpPr/>
            <p:nvPr/>
          </p:nvSpPr>
          <p:spPr>
            <a:xfrm>
              <a:off x="1959600" y="4980625"/>
              <a:ext cx="364150" cy="239325"/>
            </a:xfrm>
            <a:custGeom>
              <a:avLst/>
              <a:gdLst/>
              <a:ahLst/>
              <a:cxnLst/>
              <a:rect l="l" t="t" r="r" b="b"/>
              <a:pathLst>
                <a:path w="14566" h="9573" fill="none" extrusionOk="0">
                  <a:moveTo>
                    <a:pt x="8769" y="9572"/>
                  </a:moveTo>
                  <a:lnTo>
                    <a:pt x="14565" y="9572"/>
                  </a:lnTo>
                  <a:lnTo>
                    <a:pt x="14565" y="6114"/>
                  </a:lnTo>
                  <a:lnTo>
                    <a:pt x="14565" y="6114"/>
                  </a:lnTo>
                  <a:lnTo>
                    <a:pt x="14541" y="6016"/>
                  </a:lnTo>
                  <a:lnTo>
                    <a:pt x="14516" y="5919"/>
                  </a:lnTo>
                  <a:lnTo>
                    <a:pt x="14468" y="5822"/>
                  </a:lnTo>
                  <a:lnTo>
                    <a:pt x="14419" y="5773"/>
                  </a:lnTo>
                  <a:lnTo>
                    <a:pt x="14346" y="5700"/>
                  </a:lnTo>
                  <a:lnTo>
                    <a:pt x="14249" y="5651"/>
                  </a:lnTo>
                  <a:lnTo>
                    <a:pt x="14175" y="5627"/>
                  </a:lnTo>
                  <a:lnTo>
                    <a:pt x="14078" y="5627"/>
                  </a:lnTo>
                  <a:lnTo>
                    <a:pt x="10814" y="5627"/>
                  </a:lnTo>
                  <a:lnTo>
                    <a:pt x="10814" y="5627"/>
                  </a:lnTo>
                  <a:lnTo>
                    <a:pt x="11228" y="5456"/>
                  </a:lnTo>
                  <a:lnTo>
                    <a:pt x="11643" y="5237"/>
                  </a:lnTo>
                  <a:lnTo>
                    <a:pt x="12008" y="4993"/>
                  </a:lnTo>
                  <a:lnTo>
                    <a:pt x="12178" y="4872"/>
                  </a:lnTo>
                  <a:lnTo>
                    <a:pt x="12349" y="4726"/>
                  </a:lnTo>
                  <a:lnTo>
                    <a:pt x="12349" y="4726"/>
                  </a:lnTo>
                  <a:lnTo>
                    <a:pt x="12617" y="4433"/>
                  </a:lnTo>
                  <a:lnTo>
                    <a:pt x="12836" y="4141"/>
                  </a:lnTo>
                  <a:lnTo>
                    <a:pt x="13031" y="3849"/>
                  </a:lnTo>
                  <a:lnTo>
                    <a:pt x="13177" y="3557"/>
                  </a:lnTo>
                  <a:lnTo>
                    <a:pt x="13274" y="3289"/>
                  </a:lnTo>
                  <a:lnTo>
                    <a:pt x="13372" y="3021"/>
                  </a:lnTo>
                  <a:lnTo>
                    <a:pt x="13396" y="2753"/>
                  </a:lnTo>
                  <a:lnTo>
                    <a:pt x="13420" y="2485"/>
                  </a:lnTo>
                  <a:lnTo>
                    <a:pt x="13396" y="2241"/>
                  </a:lnTo>
                  <a:lnTo>
                    <a:pt x="13347" y="1998"/>
                  </a:lnTo>
                  <a:lnTo>
                    <a:pt x="13274" y="1754"/>
                  </a:lnTo>
                  <a:lnTo>
                    <a:pt x="13201" y="1535"/>
                  </a:lnTo>
                  <a:lnTo>
                    <a:pt x="13079" y="1340"/>
                  </a:lnTo>
                  <a:lnTo>
                    <a:pt x="12958" y="1121"/>
                  </a:lnTo>
                  <a:lnTo>
                    <a:pt x="12812" y="951"/>
                  </a:lnTo>
                  <a:lnTo>
                    <a:pt x="12641" y="780"/>
                  </a:lnTo>
                  <a:lnTo>
                    <a:pt x="12641" y="780"/>
                  </a:lnTo>
                  <a:lnTo>
                    <a:pt x="12471" y="610"/>
                  </a:lnTo>
                  <a:lnTo>
                    <a:pt x="12300" y="463"/>
                  </a:lnTo>
                  <a:lnTo>
                    <a:pt x="12105" y="342"/>
                  </a:lnTo>
                  <a:lnTo>
                    <a:pt x="11886" y="220"/>
                  </a:lnTo>
                  <a:lnTo>
                    <a:pt x="11667" y="147"/>
                  </a:lnTo>
                  <a:lnTo>
                    <a:pt x="11423" y="74"/>
                  </a:lnTo>
                  <a:lnTo>
                    <a:pt x="11180" y="25"/>
                  </a:lnTo>
                  <a:lnTo>
                    <a:pt x="10936" y="1"/>
                  </a:lnTo>
                  <a:lnTo>
                    <a:pt x="10668" y="25"/>
                  </a:lnTo>
                  <a:lnTo>
                    <a:pt x="10400" y="49"/>
                  </a:lnTo>
                  <a:lnTo>
                    <a:pt x="10133" y="147"/>
                  </a:lnTo>
                  <a:lnTo>
                    <a:pt x="9865" y="244"/>
                  </a:lnTo>
                  <a:lnTo>
                    <a:pt x="9572" y="390"/>
                  </a:lnTo>
                  <a:lnTo>
                    <a:pt x="9280" y="585"/>
                  </a:lnTo>
                  <a:lnTo>
                    <a:pt x="8988" y="804"/>
                  </a:lnTo>
                  <a:lnTo>
                    <a:pt x="8696" y="1072"/>
                  </a:lnTo>
                  <a:lnTo>
                    <a:pt x="8696" y="1072"/>
                  </a:lnTo>
                  <a:lnTo>
                    <a:pt x="8452" y="1365"/>
                  </a:lnTo>
                  <a:lnTo>
                    <a:pt x="8257" y="1657"/>
                  </a:lnTo>
                  <a:lnTo>
                    <a:pt x="8062" y="1973"/>
                  </a:lnTo>
                  <a:lnTo>
                    <a:pt x="7892" y="2314"/>
                  </a:lnTo>
                  <a:lnTo>
                    <a:pt x="7770" y="2680"/>
                  </a:lnTo>
                  <a:lnTo>
                    <a:pt x="7648" y="3045"/>
                  </a:lnTo>
                  <a:lnTo>
                    <a:pt x="7551" y="3386"/>
                  </a:lnTo>
                  <a:lnTo>
                    <a:pt x="7478" y="3727"/>
                  </a:lnTo>
                  <a:lnTo>
                    <a:pt x="7380" y="4385"/>
                  </a:lnTo>
                  <a:lnTo>
                    <a:pt x="7307" y="4896"/>
                  </a:lnTo>
                  <a:lnTo>
                    <a:pt x="7283" y="5456"/>
                  </a:lnTo>
                  <a:lnTo>
                    <a:pt x="7283" y="5456"/>
                  </a:lnTo>
                  <a:lnTo>
                    <a:pt x="7283" y="5456"/>
                  </a:lnTo>
                  <a:lnTo>
                    <a:pt x="7283" y="5456"/>
                  </a:lnTo>
                  <a:lnTo>
                    <a:pt x="7283" y="5456"/>
                  </a:lnTo>
                  <a:lnTo>
                    <a:pt x="7259" y="4896"/>
                  </a:lnTo>
                  <a:lnTo>
                    <a:pt x="7186" y="4385"/>
                  </a:lnTo>
                  <a:lnTo>
                    <a:pt x="7088" y="3727"/>
                  </a:lnTo>
                  <a:lnTo>
                    <a:pt x="7015" y="3386"/>
                  </a:lnTo>
                  <a:lnTo>
                    <a:pt x="6918" y="3045"/>
                  </a:lnTo>
                  <a:lnTo>
                    <a:pt x="6796" y="2680"/>
                  </a:lnTo>
                  <a:lnTo>
                    <a:pt x="6674" y="2314"/>
                  </a:lnTo>
                  <a:lnTo>
                    <a:pt x="6504" y="1973"/>
                  </a:lnTo>
                  <a:lnTo>
                    <a:pt x="6309" y="1657"/>
                  </a:lnTo>
                  <a:lnTo>
                    <a:pt x="6114" y="1365"/>
                  </a:lnTo>
                  <a:lnTo>
                    <a:pt x="5870" y="1072"/>
                  </a:lnTo>
                  <a:lnTo>
                    <a:pt x="5870" y="1072"/>
                  </a:lnTo>
                  <a:lnTo>
                    <a:pt x="5578" y="804"/>
                  </a:lnTo>
                  <a:lnTo>
                    <a:pt x="5286" y="585"/>
                  </a:lnTo>
                  <a:lnTo>
                    <a:pt x="4994" y="390"/>
                  </a:lnTo>
                  <a:lnTo>
                    <a:pt x="4701" y="244"/>
                  </a:lnTo>
                  <a:lnTo>
                    <a:pt x="4433" y="147"/>
                  </a:lnTo>
                  <a:lnTo>
                    <a:pt x="4166" y="49"/>
                  </a:lnTo>
                  <a:lnTo>
                    <a:pt x="3898" y="25"/>
                  </a:lnTo>
                  <a:lnTo>
                    <a:pt x="3630" y="1"/>
                  </a:lnTo>
                  <a:lnTo>
                    <a:pt x="3386" y="25"/>
                  </a:lnTo>
                  <a:lnTo>
                    <a:pt x="3143" y="74"/>
                  </a:lnTo>
                  <a:lnTo>
                    <a:pt x="2899" y="147"/>
                  </a:lnTo>
                  <a:lnTo>
                    <a:pt x="2680" y="220"/>
                  </a:lnTo>
                  <a:lnTo>
                    <a:pt x="2461" y="342"/>
                  </a:lnTo>
                  <a:lnTo>
                    <a:pt x="2266" y="463"/>
                  </a:lnTo>
                  <a:lnTo>
                    <a:pt x="2095" y="610"/>
                  </a:lnTo>
                  <a:lnTo>
                    <a:pt x="1925" y="780"/>
                  </a:lnTo>
                  <a:lnTo>
                    <a:pt x="1925" y="780"/>
                  </a:lnTo>
                  <a:lnTo>
                    <a:pt x="1754" y="951"/>
                  </a:lnTo>
                  <a:lnTo>
                    <a:pt x="1608" y="1121"/>
                  </a:lnTo>
                  <a:lnTo>
                    <a:pt x="1487" y="1340"/>
                  </a:lnTo>
                  <a:lnTo>
                    <a:pt x="1365" y="1535"/>
                  </a:lnTo>
                  <a:lnTo>
                    <a:pt x="1292" y="1754"/>
                  </a:lnTo>
                  <a:lnTo>
                    <a:pt x="1219" y="1998"/>
                  </a:lnTo>
                  <a:lnTo>
                    <a:pt x="1170" y="2241"/>
                  </a:lnTo>
                  <a:lnTo>
                    <a:pt x="1146" y="2485"/>
                  </a:lnTo>
                  <a:lnTo>
                    <a:pt x="1170" y="2753"/>
                  </a:lnTo>
                  <a:lnTo>
                    <a:pt x="1194" y="3021"/>
                  </a:lnTo>
                  <a:lnTo>
                    <a:pt x="1292" y="3289"/>
                  </a:lnTo>
                  <a:lnTo>
                    <a:pt x="1389" y="3557"/>
                  </a:lnTo>
                  <a:lnTo>
                    <a:pt x="1535" y="3849"/>
                  </a:lnTo>
                  <a:lnTo>
                    <a:pt x="1730" y="4141"/>
                  </a:lnTo>
                  <a:lnTo>
                    <a:pt x="1949" y="4433"/>
                  </a:lnTo>
                  <a:lnTo>
                    <a:pt x="2217" y="4726"/>
                  </a:lnTo>
                  <a:lnTo>
                    <a:pt x="2217" y="4726"/>
                  </a:lnTo>
                  <a:lnTo>
                    <a:pt x="2388" y="4872"/>
                  </a:lnTo>
                  <a:lnTo>
                    <a:pt x="2558" y="4993"/>
                  </a:lnTo>
                  <a:lnTo>
                    <a:pt x="2923" y="5237"/>
                  </a:lnTo>
                  <a:lnTo>
                    <a:pt x="3337" y="5456"/>
                  </a:lnTo>
                  <a:lnTo>
                    <a:pt x="3752" y="5627"/>
                  </a:lnTo>
                  <a:lnTo>
                    <a:pt x="488" y="5627"/>
                  </a:lnTo>
                  <a:lnTo>
                    <a:pt x="488" y="5627"/>
                  </a:lnTo>
                  <a:lnTo>
                    <a:pt x="391" y="5627"/>
                  </a:lnTo>
                  <a:lnTo>
                    <a:pt x="317" y="5651"/>
                  </a:lnTo>
                  <a:lnTo>
                    <a:pt x="220" y="5700"/>
                  </a:lnTo>
                  <a:lnTo>
                    <a:pt x="147" y="5773"/>
                  </a:lnTo>
                  <a:lnTo>
                    <a:pt x="98" y="5822"/>
                  </a:lnTo>
                  <a:lnTo>
                    <a:pt x="50" y="5919"/>
                  </a:lnTo>
                  <a:lnTo>
                    <a:pt x="25" y="6016"/>
                  </a:lnTo>
                  <a:lnTo>
                    <a:pt x="1" y="6114"/>
                  </a:lnTo>
                  <a:lnTo>
                    <a:pt x="1" y="9572"/>
                  </a:lnTo>
                  <a:lnTo>
                    <a:pt x="5797" y="9572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5"/>
            <p:cNvSpPr/>
            <p:nvPr/>
          </p:nvSpPr>
          <p:spPr>
            <a:xfrm>
              <a:off x="2053375" y="5121275"/>
              <a:ext cx="176600" cy="25"/>
            </a:xfrm>
            <a:custGeom>
              <a:avLst/>
              <a:gdLst/>
              <a:ahLst/>
              <a:cxnLst/>
              <a:rect l="l" t="t" r="r" b="b"/>
              <a:pathLst>
                <a:path w="7064" h="1" fill="none" extrusionOk="0">
                  <a:moveTo>
                    <a:pt x="1" y="1"/>
                  </a:moveTo>
                  <a:lnTo>
                    <a:pt x="7063" y="1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5"/>
            <p:cNvSpPr/>
            <p:nvPr/>
          </p:nvSpPr>
          <p:spPr>
            <a:xfrm>
              <a:off x="2104525" y="5121275"/>
              <a:ext cx="74300" cy="323350"/>
            </a:xfrm>
            <a:custGeom>
              <a:avLst/>
              <a:gdLst/>
              <a:ahLst/>
              <a:cxnLst/>
              <a:rect l="l" t="t" r="r" b="b"/>
              <a:pathLst>
                <a:path w="2972" h="12934" fill="none" extrusionOk="0">
                  <a:moveTo>
                    <a:pt x="0" y="1"/>
                  </a:moveTo>
                  <a:lnTo>
                    <a:pt x="0" y="12933"/>
                  </a:lnTo>
                  <a:lnTo>
                    <a:pt x="2972" y="12933"/>
                  </a:lnTo>
                  <a:lnTo>
                    <a:pt x="2972" y="1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5"/>
            <p:cNvSpPr/>
            <p:nvPr/>
          </p:nvSpPr>
          <p:spPr>
            <a:xfrm>
              <a:off x="2166625" y="5023850"/>
              <a:ext cx="85275" cy="85275"/>
            </a:xfrm>
            <a:custGeom>
              <a:avLst/>
              <a:gdLst/>
              <a:ahLst/>
              <a:cxnLst/>
              <a:rect l="l" t="t" r="r" b="b"/>
              <a:pathLst>
                <a:path w="3411" h="3411" fill="none" extrusionOk="0">
                  <a:moveTo>
                    <a:pt x="902" y="659"/>
                  </a:moveTo>
                  <a:lnTo>
                    <a:pt x="902" y="659"/>
                  </a:lnTo>
                  <a:lnTo>
                    <a:pt x="1194" y="391"/>
                  </a:lnTo>
                  <a:lnTo>
                    <a:pt x="1486" y="196"/>
                  </a:lnTo>
                  <a:lnTo>
                    <a:pt x="1754" y="74"/>
                  </a:lnTo>
                  <a:lnTo>
                    <a:pt x="1900" y="50"/>
                  </a:lnTo>
                  <a:lnTo>
                    <a:pt x="2022" y="25"/>
                  </a:lnTo>
                  <a:lnTo>
                    <a:pt x="2144" y="1"/>
                  </a:lnTo>
                  <a:lnTo>
                    <a:pt x="2290" y="25"/>
                  </a:lnTo>
                  <a:lnTo>
                    <a:pt x="2412" y="50"/>
                  </a:lnTo>
                  <a:lnTo>
                    <a:pt x="2533" y="74"/>
                  </a:lnTo>
                  <a:lnTo>
                    <a:pt x="2655" y="123"/>
                  </a:lnTo>
                  <a:lnTo>
                    <a:pt x="2777" y="196"/>
                  </a:lnTo>
                  <a:lnTo>
                    <a:pt x="3021" y="391"/>
                  </a:lnTo>
                  <a:lnTo>
                    <a:pt x="3021" y="391"/>
                  </a:lnTo>
                  <a:lnTo>
                    <a:pt x="3215" y="634"/>
                  </a:lnTo>
                  <a:lnTo>
                    <a:pt x="3288" y="756"/>
                  </a:lnTo>
                  <a:lnTo>
                    <a:pt x="3337" y="878"/>
                  </a:lnTo>
                  <a:lnTo>
                    <a:pt x="3362" y="999"/>
                  </a:lnTo>
                  <a:lnTo>
                    <a:pt x="3386" y="1121"/>
                  </a:lnTo>
                  <a:lnTo>
                    <a:pt x="3410" y="1267"/>
                  </a:lnTo>
                  <a:lnTo>
                    <a:pt x="3386" y="1389"/>
                  </a:lnTo>
                  <a:lnTo>
                    <a:pt x="3362" y="1535"/>
                  </a:lnTo>
                  <a:lnTo>
                    <a:pt x="3337" y="1657"/>
                  </a:lnTo>
                  <a:lnTo>
                    <a:pt x="3215" y="1925"/>
                  </a:lnTo>
                  <a:lnTo>
                    <a:pt x="3021" y="2217"/>
                  </a:lnTo>
                  <a:lnTo>
                    <a:pt x="2753" y="2509"/>
                  </a:lnTo>
                  <a:lnTo>
                    <a:pt x="2753" y="2509"/>
                  </a:lnTo>
                  <a:lnTo>
                    <a:pt x="2631" y="2607"/>
                  </a:lnTo>
                  <a:lnTo>
                    <a:pt x="2509" y="2704"/>
                  </a:lnTo>
                  <a:lnTo>
                    <a:pt x="2192" y="2899"/>
                  </a:lnTo>
                  <a:lnTo>
                    <a:pt x="1827" y="3045"/>
                  </a:lnTo>
                  <a:lnTo>
                    <a:pt x="1462" y="3167"/>
                  </a:lnTo>
                  <a:lnTo>
                    <a:pt x="1072" y="3264"/>
                  </a:lnTo>
                  <a:lnTo>
                    <a:pt x="682" y="3338"/>
                  </a:lnTo>
                  <a:lnTo>
                    <a:pt x="317" y="3386"/>
                  </a:lnTo>
                  <a:lnTo>
                    <a:pt x="1" y="3411"/>
                  </a:lnTo>
                  <a:lnTo>
                    <a:pt x="1" y="3411"/>
                  </a:lnTo>
                  <a:lnTo>
                    <a:pt x="25" y="3094"/>
                  </a:lnTo>
                  <a:lnTo>
                    <a:pt x="98" y="2729"/>
                  </a:lnTo>
                  <a:lnTo>
                    <a:pt x="147" y="2339"/>
                  </a:lnTo>
                  <a:lnTo>
                    <a:pt x="244" y="1949"/>
                  </a:lnTo>
                  <a:lnTo>
                    <a:pt x="366" y="1584"/>
                  </a:lnTo>
                  <a:lnTo>
                    <a:pt x="512" y="1219"/>
                  </a:lnTo>
                  <a:lnTo>
                    <a:pt x="707" y="902"/>
                  </a:lnTo>
                  <a:lnTo>
                    <a:pt x="804" y="780"/>
                  </a:lnTo>
                  <a:lnTo>
                    <a:pt x="902" y="659"/>
                  </a:lnTo>
                  <a:lnTo>
                    <a:pt x="902" y="659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5"/>
            <p:cNvSpPr/>
            <p:nvPr/>
          </p:nvSpPr>
          <p:spPr>
            <a:xfrm>
              <a:off x="2031450" y="5023850"/>
              <a:ext cx="85275" cy="85275"/>
            </a:xfrm>
            <a:custGeom>
              <a:avLst/>
              <a:gdLst/>
              <a:ahLst/>
              <a:cxnLst/>
              <a:rect l="l" t="t" r="r" b="b"/>
              <a:pathLst>
                <a:path w="3411" h="3411" fill="none" extrusionOk="0">
                  <a:moveTo>
                    <a:pt x="390" y="391"/>
                  </a:moveTo>
                  <a:lnTo>
                    <a:pt x="390" y="391"/>
                  </a:lnTo>
                  <a:lnTo>
                    <a:pt x="634" y="196"/>
                  </a:lnTo>
                  <a:lnTo>
                    <a:pt x="756" y="123"/>
                  </a:lnTo>
                  <a:lnTo>
                    <a:pt x="878" y="74"/>
                  </a:lnTo>
                  <a:lnTo>
                    <a:pt x="999" y="50"/>
                  </a:lnTo>
                  <a:lnTo>
                    <a:pt x="1121" y="25"/>
                  </a:lnTo>
                  <a:lnTo>
                    <a:pt x="1267" y="1"/>
                  </a:lnTo>
                  <a:lnTo>
                    <a:pt x="1389" y="25"/>
                  </a:lnTo>
                  <a:lnTo>
                    <a:pt x="1511" y="50"/>
                  </a:lnTo>
                  <a:lnTo>
                    <a:pt x="1657" y="74"/>
                  </a:lnTo>
                  <a:lnTo>
                    <a:pt x="1925" y="196"/>
                  </a:lnTo>
                  <a:lnTo>
                    <a:pt x="2217" y="391"/>
                  </a:lnTo>
                  <a:lnTo>
                    <a:pt x="2509" y="659"/>
                  </a:lnTo>
                  <a:lnTo>
                    <a:pt x="2509" y="659"/>
                  </a:lnTo>
                  <a:lnTo>
                    <a:pt x="2607" y="780"/>
                  </a:lnTo>
                  <a:lnTo>
                    <a:pt x="2704" y="902"/>
                  </a:lnTo>
                  <a:lnTo>
                    <a:pt x="2899" y="1219"/>
                  </a:lnTo>
                  <a:lnTo>
                    <a:pt x="3045" y="1584"/>
                  </a:lnTo>
                  <a:lnTo>
                    <a:pt x="3167" y="1949"/>
                  </a:lnTo>
                  <a:lnTo>
                    <a:pt x="3264" y="2339"/>
                  </a:lnTo>
                  <a:lnTo>
                    <a:pt x="3313" y="2729"/>
                  </a:lnTo>
                  <a:lnTo>
                    <a:pt x="3386" y="3094"/>
                  </a:lnTo>
                  <a:lnTo>
                    <a:pt x="3410" y="3411"/>
                  </a:lnTo>
                  <a:lnTo>
                    <a:pt x="3410" y="3411"/>
                  </a:lnTo>
                  <a:lnTo>
                    <a:pt x="3094" y="3386"/>
                  </a:lnTo>
                  <a:lnTo>
                    <a:pt x="2729" y="3338"/>
                  </a:lnTo>
                  <a:lnTo>
                    <a:pt x="2339" y="3264"/>
                  </a:lnTo>
                  <a:lnTo>
                    <a:pt x="1949" y="3167"/>
                  </a:lnTo>
                  <a:lnTo>
                    <a:pt x="1584" y="3045"/>
                  </a:lnTo>
                  <a:lnTo>
                    <a:pt x="1218" y="2899"/>
                  </a:lnTo>
                  <a:lnTo>
                    <a:pt x="902" y="2704"/>
                  </a:lnTo>
                  <a:lnTo>
                    <a:pt x="780" y="2607"/>
                  </a:lnTo>
                  <a:lnTo>
                    <a:pt x="658" y="2509"/>
                  </a:lnTo>
                  <a:lnTo>
                    <a:pt x="658" y="2509"/>
                  </a:lnTo>
                  <a:lnTo>
                    <a:pt x="390" y="2217"/>
                  </a:lnTo>
                  <a:lnTo>
                    <a:pt x="196" y="1925"/>
                  </a:lnTo>
                  <a:lnTo>
                    <a:pt x="74" y="1657"/>
                  </a:lnTo>
                  <a:lnTo>
                    <a:pt x="49" y="1535"/>
                  </a:lnTo>
                  <a:lnTo>
                    <a:pt x="25" y="1389"/>
                  </a:lnTo>
                  <a:lnTo>
                    <a:pt x="1" y="1267"/>
                  </a:lnTo>
                  <a:lnTo>
                    <a:pt x="25" y="1121"/>
                  </a:lnTo>
                  <a:lnTo>
                    <a:pt x="49" y="999"/>
                  </a:lnTo>
                  <a:lnTo>
                    <a:pt x="74" y="878"/>
                  </a:lnTo>
                  <a:lnTo>
                    <a:pt x="123" y="756"/>
                  </a:lnTo>
                  <a:lnTo>
                    <a:pt x="196" y="634"/>
                  </a:lnTo>
                  <a:lnTo>
                    <a:pt x="390" y="391"/>
                  </a:lnTo>
                  <a:lnTo>
                    <a:pt x="390" y="391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5"/>
            <p:cNvSpPr/>
            <p:nvPr/>
          </p:nvSpPr>
          <p:spPr>
            <a:xfrm>
              <a:off x="1979100" y="5219925"/>
              <a:ext cx="125450" cy="224700"/>
            </a:xfrm>
            <a:custGeom>
              <a:avLst/>
              <a:gdLst/>
              <a:ahLst/>
              <a:cxnLst/>
              <a:rect l="l" t="t" r="r" b="b"/>
              <a:pathLst>
                <a:path w="5018" h="8988" fill="none" extrusionOk="0">
                  <a:moveTo>
                    <a:pt x="0" y="0"/>
                  </a:moveTo>
                  <a:lnTo>
                    <a:pt x="0" y="8500"/>
                  </a:lnTo>
                  <a:lnTo>
                    <a:pt x="0" y="8500"/>
                  </a:lnTo>
                  <a:lnTo>
                    <a:pt x="25" y="8598"/>
                  </a:lnTo>
                  <a:lnTo>
                    <a:pt x="49" y="8695"/>
                  </a:lnTo>
                  <a:lnTo>
                    <a:pt x="98" y="8768"/>
                  </a:lnTo>
                  <a:lnTo>
                    <a:pt x="146" y="8841"/>
                  </a:lnTo>
                  <a:lnTo>
                    <a:pt x="219" y="8890"/>
                  </a:lnTo>
                  <a:lnTo>
                    <a:pt x="317" y="8938"/>
                  </a:lnTo>
                  <a:lnTo>
                    <a:pt x="390" y="8963"/>
                  </a:lnTo>
                  <a:lnTo>
                    <a:pt x="487" y="8987"/>
                  </a:lnTo>
                  <a:lnTo>
                    <a:pt x="5017" y="8987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45"/>
            <p:cNvSpPr/>
            <p:nvPr/>
          </p:nvSpPr>
          <p:spPr>
            <a:xfrm>
              <a:off x="2178800" y="5219925"/>
              <a:ext cx="125450" cy="224700"/>
            </a:xfrm>
            <a:custGeom>
              <a:avLst/>
              <a:gdLst/>
              <a:ahLst/>
              <a:cxnLst/>
              <a:rect l="l" t="t" r="r" b="b"/>
              <a:pathLst>
                <a:path w="5018" h="8988" fill="none" extrusionOk="0">
                  <a:moveTo>
                    <a:pt x="1" y="8987"/>
                  </a:moveTo>
                  <a:lnTo>
                    <a:pt x="4531" y="8987"/>
                  </a:lnTo>
                  <a:lnTo>
                    <a:pt x="4531" y="8987"/>
                  </a:lnTo>
                  <a:lnTo>
                    <a:pt x="4628" y="8963"/>
                  </a:lnTo>
                  <a:lnTo>
                    <a:pt x="4701" y="8938"/>
                  </a:lnTo>
                  <a:lnTo>
                    <a:pt x="4799" y="8890"/>
                  </a:lnTo>
                  <a:lnTo>
                    <a:pt x="4872" y="8841"/>
                  </a:lnTo>
                  <a:lnTo>
                    <a:pt x="4920" y="8768"/>
                  </a:lnTo>
                  <a:lnTo>
                    <a:pt x="4969" y="8695"/>
                  </a:lnTo>
                  <a:lnTo>
                    <a:pt x="4993" y="8598"/>
                  </a:lnTo>
                  <a:lnTo>
                    <a:pt x="5018" y="8500"/>
                  </a:lnTo>
                  <a:lnTo>
                    <a:pt x="5018" y="0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8" name="Google Shape;768;p45"/>
          <p:cNvGrpSpPr/>
          <p:nvPr/>
        </p:nvGrpSpPr>
        <p:grpSpPr>
          <a:xfrm>
            <a:off x="8326664" y="2926038"/>
            <a:ext cx="278880" cy="267521"/>
            <a:chOff x="5233525" y="4954450"/>
            <a:chExt cx="538275" cy="516350"/>
          </a:xfrm>
        </p:grpSpPr>
        <p:sp>
          <p:nvSpPr>
            <p:cNvPr id="769" name="Google Shape;769;p45"/>
            <p:cNvSpPr/>
            <p:nvPr/>
          </p:nvSpPr>
          <p:spPr>
            <a:xfrm>
              <a:off x="5637825" y="4954450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5"/>
            <p:cNvSpPr/>
            <p:nvPr/>
          </p:nvSpPr>
          <p:spPr>
            <a:xfrm>
              <a:off x="5323025" y="4980625"/>
              <a:ext cx="88925" cy="88925"/>
            </a:xfrm>
            <a:custGeom>
              <a:avLst/>
              <a:gdLst/>
              <a:ahLst/>
              <a:cxnLst/>
              <a:rect l="l" t="t" r="r" b="b"/>
              <a:pathLst>
                <a:path w="3557" h="3557" fill="none" extrusionOk="0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45"/>
            <p:cNvSpPr/>
            <p:nvPr/>
          </p:nvSpPr>
          <p:spPr>
            <a:xfrm>
              <a:off x="5233525" y="5255225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5"/>
            <p:cNvSpPr/>
            <p:nvPr/>
          </p:nvSpPr>
          <p:spPr>
            <a:xfrm>
              <a:off x="5453325" y="5382475"/>
              <a:ext cx="88925" cy="88325"/>
            </a:xfrm>
            <a:custGeom>
              <a:avLst/>
              <a:gdLst/>
              <a:ahLst/>
              <a:cxnLst/>
              <a:rect l="l" t="t" r="r" b="b"/>
              <a:pathLst>
                <a:path w="3557" h="3533" fill="none" extrusionOk="0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5"/>
            <p:cNvSpPr/>
            <p:nvPr/>
          </p:nvSpPr>
          <p:spPr>
            <a:xfrm>
              <a:off x="5682875" y="5188875"/>
              <a:ext cx="88925" cy="89525"/>
            </a:xfrm>
            <a:custGeom>
              <a:avLst/>
              <a:gdLst/>
              <a:ahLst/>
              <a:cxnLst/>
              <a:rect l="l" t="t" r="r" b="b"/>
              <a:pathLst>
                <a:path w="3557" h="3581" fill="none" extrusionOk="0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5"/>
            <p:cNvSpPr/>
            <p:nvPr/>
          </p:nvSpPr>
          <p:spPr>
            <a:xfrm>
              <a:off x="5411925" y="5110925"/>
              <a:ext cx="188775" cy="189400"/>
            </a:xfrm>
            <a:custGeom>
              <a:avLst/>
              <a:gdLst/>
              <a:ahLst/>
              <a:cxnLst/>
              <a:rect l="l" t="t" r="r" b="b"/>
              <a:pathLst>
                <a:path w="7551" h="7576" fill="none" extrusionOk="0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5"/>
            <p:cNvSpPr/>
            <p:nvPr/>
          </p:nvSpPr>
          <p:spPr>
            <a:xfrm>
              <a:off x="5367475" y="5025075"/>
              <a:ext cx="81600" cy="105975"/>
            </a:xfrm>
            <a:custGeom>
              <a:avLst/>
              <a:gdLst/>
              <a:ahLst/>
              <a:cxnLst/>
              <a:rect l="l" t="t" r="r" b="b"/>
              <a:pathLst>
                <a:path w="3264" h="4239" fill="none" extrusionOk="0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5"/>
            <p:cNvSpPr/>
            <p:nvPr/>
          </p:nvSpPr>
          <p:spPr>
            <a:xfrm>
              <a:off x="5567800" y="4999500"/>
              <a:ext cx="115100" cy="133975"/>
            </a:xfrm>
            <a:custGeom>
              <a:avLst/>
              <a:gdLst/>
              <a:ahLst/>
              <a:cxnLst/>
              <a:rect l="l" t="t" r="r" b="b"/>
              <a:pathLst>
                <a:path w="4604" h="5359" fill="none" extrusionOk="0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5"/>
            <p:cNvSpPr/>
            <p:nvPr/>
          </p:nvSpPr>
          <p:spPr>
            <a:xfrm>
              <a:off x="5600075" y="5217475"/>
              <a:ext cx="127275" cy="16475"/>
            </a:xfrm>
            <a:custGeom>
              <a:avLst/>
              <a:gdLst/>
              <a:ahLst/>
              <a:cxnLst/>
              <a:rect l="l" t="t" r="r" b="b"/>
              <a:pathLst>
                <a:path w="5091" h="659" fill="none" extrusionOk="0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5"/>
            <p:cNvSpPr/>
            <p:nvPr/>
          </p:nvSpPr>
          <p:spPr>
            <a:xfrm>
              <a:off x="5497775" y="5299675"/>
              <a:ext cx="4900" cy="126675"/>
            </a:xfrm>
            <a:custGeom>
              <a:avLst/>
              <a:gdLst/>
              <a:ahLst/>
              <a:cxnLst/>
              <a:rect l="l" t="t" r="r" b="b"/>
              <a:pathLst>
                <a:path w="196" h="5067" fill="none" extrusionOk="0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5"/>
            <p:cNvSpPr/>
            <p:nvPr/>
          </p:nvSpPr>
          <p:spPr>
            <a:xfrm>
              <a:off x="5277975" y="5241825"/>
              <a:ext cx="141275" cy="58500"/>
            </a:xfrm>
            <a:custGeom>
              <a:avLst/>
              <a:gdLst/>
              <a:ahLst/>
              <a:cxnLst/>
              <a:rect l="l" t="t" r="r" b="b"/>
              <a:pathLst>
                <a:path w="5651" h="2340" fill="none" extrusionOk="0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0" name="Google Shape;780;p45"/>
          <p:cNvGrpSpPr/>
          <p:nvPr/>
        </p:nvGrpSpPr>
        <p:grpSpPr>
          <a:xfrm>
            <a:off x="4882097" y="2926039"/>
            <a:ext cx="283932" cy="258066"/>
            <a:chOff x="4556450" y="4963575"/>
            <a:chExt cx="548025" cy="498100"/>
          </a:xfrm>
        </p:grpSpPr>
        <p:sp>
          <p:nvSpPr>
            <p:cNvPr id="781" name="Google Shape;781;p45"/>
            <p:cNvSpPr/>
            <p:nvPr/>
          </p:nvSpPr>
          <p:spPr>
            <a:xfrm>
              <a:off x="4611850" y="5222350"/>
              <a:ext cx="436600" cy="239325"/>
            </a:xfrm>
            <a:custGeom>
              <a:avLst/>
              <a:gdLst/>
              <a:ahLst/>
              <a:cxnLst/>
              <a:rect l="l" t="t" r="r" b="b"/>
              <a:pathLst>
                <a:path w="17464" h="9573" fill="none" extrusionOk="0">
                  <a:moveTo>
                    <a:pt x="1" y="1"/>
                  </a:moveTo>
                  <a:lnTo>
                    <a:pt x="1" y="4677"/>
                  </a:lnTo>
                  <a:lnTo>
                    <a:pt x="8720" y="9572"/>
                  </a:lnTo>
                  <a:lnTo>
                    <a:pt x="17463" y="4677"/>
                  </a:lnTo>
                  <a:lnTo>
                    <a:pt x="17463" y="1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45"/>
            <p:cNvSpPr/>
            <p:nvPr/>
          </p:nvSpPr>
          <p:spPr>
            <a:xfrm>
              <a:off x="4612475" y="4963575"/>
              <a:ext cx="435975" cy="125450"/>
            </a:xfrm>
            <a:custGeom>
              <a:avLst/>
              <a:gdLst/>
              <a:ahLst/>
              <a:cxnLst/>
              <a:rect l="l" t="t" r="r" b="b"/>
              <a:pathLst>
                <a:path w="17439" h="5018" fill="none" extrusionOk="0">
                  <a:moveTo>
                    <a:pt x="17438" y="5018"/>
                  </a:moveTo>
                  <a:lnTo>
                    <a:pt x="8671" y="1"/>
                  </a:lnTo>
                  <a:lnTo>
                    <a:pt x="0" y="5018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5"/>
            <p:cNvSpPr/>
            <p:nvPr/>
          </p:nvSpPr>
          <p:spPr>
            <a:xfrm>
              <a:off x="4556450" y="5089000"/>
              <a:ext cx="274025" cy="225925"/>
            </a:xfrm>
            <a:custGeom>
              <a:avLst/>
              <a:gdLst/>
              <a:ahLst/>
              <a:cxnLst/>
              <a:rect l="l" t="t" r="r" b="b"/>
              <a:pathLst>
                <a:path w="10961" h="9037" fill="none" extrusionOk="0">
                  <a:moveTo>
                    <a:pt x="8720" y="9037"/>
                  </a:moveTo>
                  <a:lnTo>
                    <a:pt x="1" y="4068"/>
                  </a:lnTo>
                  <a:lnTo>
                    <a:pt x="2241" y="1"/>
                  </a:lnTo>
                  <a:lnTo>
                    <a:pt x="10960" y="4969"/>
                  </a:lnTo>
                  <a:lnTo>
                    <a:pt x="8720" y="9037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5"/>
            <p:cNvSpPr/>
            <p:nvPr/>
          </p:nvSpPr>
          <p:spPr>
            <a:xfrm>
              <a:off x="4830450" y="5089000"/>
              <a:ext cx="274025" cy="225925"/>
            </a:xfrm>
            <a:custGeom>
              <a:avLst/>
              <a:gdLst/>
              <a:ahLst/>
              <a:cxnLst/>
              <a:rect l="l" t="t" r="r" b="b"/>
              <a:pathLst>
                <a:path w="10961" h="9037" fill="none" extrusionOk="0">
                  <a:moveTo>
                    <a:pt x="2241" y="9037"/>
                  </a:moveTo>
                  <a:lnTo>
                    <a:pt x="10960" y="4068"/>
                  </a:lnTo>
                  <a:lnTo>
                    <a:pt x="8719" y="1"/>
                  </a:lnTo>
                  <a:lnTo>
                    <a:pt x="0" y="4969"/>
                  </a:lnTo>
                  <a:lnTo>
                    <a:pt x="2241" y="9037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5"/>
            <p:cNvSpPr/>
            <p:nvPr/>
          </p:nvSpPr>
          <p:spPr>
            <a:xfrm>
              <a:off x="4830450" y="5213225"/>
              <a:ext cx="25" cy="248450"/>
            </a:xfrm>
            <a:custGeom>
              <a:avLst/>
              <a:gdLst/>
              <a:ahLst/>
              <a:cxnLst/>
              <a:rect l="l" t="t" r="r" b="b"/>
              <a:pathLst>
                <a:path w="1" h="9938" fill="none" extrusionOk="0">
                  <a:moveTo>
                    <a:pt x="0" y="0"/>
                  </a:moveTo>
                  <a:lnTo>
                    <a:pt x="0" y="9937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86" name="Google Shape;786;p45"/>
          <p:cNvSpPr/>
          <p:nvPr/>
        </p:nvSpPr>
        <p:spPr>
          <a:xfrm>
            <a:off x="4930105" y="1331607"/>
            <a:ext cx="227743" cy="227797"/>
          </a:xfrm>
          <a:custGeom>
            <a:avLst/>
            <a:gdLst/>
            <a:ahLst/>
            <a:cxnLst/>
            <a:rect l="l" t="t" r="r" b="b"/>
            <a:pathLst>
              <a:path w="16221" h="16222" fill="none" extrusionOk="0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noFill/>
          <a:ln w="121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75408D-82A5-4A4C-B392-B6DE04D56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658" y="408171"/>
            <a:ext cx="8344268" cy="499432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3855334" y="-81812"/>
            <a:ext cx="664976" cy="910262"/>
            <a:chOff x="1795522" y="3189767"/>
            <a:chExt cx="886635" cy="1213682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522" y="3189767"/>
              <a:ext cx="521395" cy="777748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0024" y="3997517"/>
              <a:ext cx="272133" cy="405932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936" y="-160944"/>
            <a:ext cx="850358" cy="1268450"/>
          </a:xfrm>
          <a:prstGeom prst="rect">
            <a:avLst/>
          </a:prstGeom>
        </p:spPr>
      </p:pic>
      <p:sp>
        <p:nvSpPr>
          <p:cNvPr id="31" name="KSO_Shape"/>
          <p:cNvSpPr/>
          <p:nvPr/>
        </p:nvSpPr>
        <p:spPr bwMode="auto">
          <a:xfrm>
            <a:off x="2972858" y="1135643"/>
            <a:ext cx="1428750" cy="78581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685800">
              <a:defRPr/>
            </a:pPr>
            <a:endParaRPr lang="zh-CN" altLang="en-US" sz="1350" dirty="0">
              <a:solidFill>
                <a:srgbClr val="FFFFFF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3" name="KSO_Shape"/>
          <p:cNvSpPr/>
          <p:nvPr/>
        </p:nvSpPr>
        <p:spPr bwMode="auto">
          <a:xfrm>
            <a:off x="5868443" y="938166"/>
            <a:ext cx="747032" cy="410867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685800">
              <a:defRPr/>
            </a:pPr>
            <a:endParaRPr lang="zh-CN" altLang="en-US" sz="1350" dirty="0">
              <a:solidFill>
                <a:srgbClr val="FFFFFF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4" name="KSO_Shape"/>
          <p:cNvSpPr/>
          <p:nvPr/>
        </p:nvSpPr>
        <p:spPr bwMode="auto">
          <a:xfrm>
            <a:off x="8723294" y="1295244"/>
            <a:ext cx="747032" cy="410867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685800">
              <a:defRPr/>
            </a:pPr>
            <a:endParaRPr lang="zh-CN" altLang="en-US" sz="1350" dirty="0">
              <a:solidFill>
                <a:srgbClr val="FFFFFF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5" name="KSO_Shape"/>
          <p:cNvSpPr/>
          <p:nvPr/>
        </p:nvSpPr>
        <p:spPr bwMode="auto">
          <a:xfrm>
            <a:off x="1623460" y="1677767"/>
            <a:ext cx="747032" cy="410867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685800">
              <a:defRPr/>
            </a:pPr>
            <a:endParaRPr lang="zh-CN" altLang="en-US" sz="1350" dirty="0">
              <a:solidFill>
                <a:srgbClr val="FFFFFF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6" name="KSO_Shape"/>
          <p:cNvSpPr/>
          <p:nvPr/>
        </p:nvSpPr>
        <p:spPr bwMode="auto">
          <a:xfrm>
            <a:off x="7152584" y="1393549"/>
            <a:ext cx="1339899" cy="736945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685800">
              <a:defRPr/>
            </a:pPr>
            <a:endParaRPr lang="zh-CN" altLang="en-US" sz="1350" dirty="0">
              <a:solidFill>
                <a:srgbClr val="FFFFFF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86" y="1883199"/>
            <a:ext cx="1140386" cy="1701076"/>
          </a:xfrm>
          <a:prstGeom prst="rect">
            <a:avLst/>
          </a:prstGeom>
        </p:spPr>
      </p:pic>
      <p:pic>
        <p:nvPicPr>
          <p:cNvPr id="13" name="ai nhanh hon.wmv">
            <a:hlinkClick r:id="" action="ppaction://media"/>
            <a:extLst>
              <a:ext uri="{FF2B5EF4-FFF2-40B4-BE49-F238E27FC236}">
                <a16:creationId xmlns:a16="http://schemas.microsoft.com/office/drawing/2014/main" id="{1D8F371A-1BDE-41BB-A302-5C73F6D2557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76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91340" y="938165"/>
            <a:ext cx="8077200" cy="50206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15000">
        <p15:prstTrans prst="origami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8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31" grpId="0" animBg="1"/>
      <p:bldP spid="31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133600" y="463177"/>
            <a:ext cx="7315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  <a:p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72491" y="983674"/>
            <a:ext cx="9097170" cy="639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20982" y="1524001"/>
            <a:ext cx="8915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(1), (2);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100ml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(1):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(2):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00200" y="4191000"/>
            <a:ext cx="891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(1) (2)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3273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D:\hoi gian chuyen de\nuoc dau 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555" y="263413"/>
            <a:ext cx="2471414" cy="263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09800" y="2838903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3" name="Down Arrow 12"/>
          <p:cNvSpPr/>
          <p:nvPr/>
        </p:nvSpPr>
        <p:spPr>
          <a:xfrm>
            <a:off x="6008616" y="3344359"/>
            <a:ext cx="381000" cy="5373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191000" y="3881736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24014" y="2819401"/>
            <a:ext cx="3334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190133" y="433587"/>
            <a:ext cx="473708" cy="819829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733800" y="-76200"/>
            <a:ext cx="3163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202280" y="76200"/>
            <a:ext cx="2481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rắn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5" name="Picture 13" descr="D:\hoi gian chuyen de\nuoc bot să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035" y="738390"/>
            <a:ext cx="1941720" cy="1915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36" name="Straight Arrow Connector 35"/>
          <p:cNvCxnSpPr>
            <a:stCxn id="30" idx="2"/>
          </p:cNvCxnSpPr>
          <p:nvPr/>
        </p:nvCxnSpPr>
        <p:spPr>
          <a:xfrm flipH="1">
            <a:off x="8139545" y="599421"/>
            <a:ext cx="303529" cy="1096641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895600" y="3276600"/>
            <a:ext cx="247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162800" y="3276600"/>
            <a:ext cx="247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743200" y="1742420"/>
            <a:ext cx="609600" cy="23878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228214" y="1219200"/>
            <a:ext cx="1124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FDC789-88F8-48BE-A972-F590AAFC0D43}"/>
              </a:ext>
            </a:extLst>
          </p:cNvPr>
          <p:cNvSpPr txBox="1"/>
          <p:nvPr/>
        </p:nvSpPr>
        <p:spPr>
          <a:xfrm>
            <a:off x="1524000" y="4271550"/>
            <a:ext cx="8991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(1) (2) (3)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5293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4" grpId="0"/>
      <p:bldP spid="18" grpId="0"/>
      <p:bldP spid="19" grpId="0"/>
      <p:bldP spid="30" grpId="0"/>
      <p:bldP spid="23" grpId="0"/>
      <p:bldP spid="39" grpId="0"/>
      <p:bldP spid="44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2743200" cy="2362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473" y="2514601"/>
            <a:ext cx="2743200" cy="20296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" name="Picture 1" descr="D:\hoi gian chuyen de\thuo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4648201"/>
            <a:ext cx="2971799" cy="19909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648199" y="242054"/>
            <a:ext cx="762000" cy="45800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924800" y="203955"/>
            <a:ext cx="762000" cy="45800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648199" y="838200"/>
            <a:ext cx="762000" cy="45800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749636" y="242054"/>
            <a:ext cx="1638300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804564" y="190101"/>
            <a:ext cx="1638300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749636" y="838200"/>
            <a:ext cx="4689764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15000" y="1524000"/>
            <a:ext cx="4724401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48199" y="1537893"/>
            <a:ext cx="762000" cy="41636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648200" y="2642352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924801" y="2604253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648200" y="3276600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749637" y="2642352"/>
            <a:ext cx="1638300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804565" y="2590399"/>
            <a:ext cx="1638300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49637" y="3276600"/>
            <a:ext cx="4689763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15001" y="3893127"/>
            <a:ext cx="4724398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648200" y="3886200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724400" y="4676852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924800" y="4677798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724400" y="5410200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902036" y="4676852"/>
            <a:ext cx="1638300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804564" y="4663944"/>
            <a:ext cx="1638300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902036" y="5410200"/>
            <a:ext cx="4537364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867400" y="6110797"/>
            <a:ext cx="4572000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724400" y="6019800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668982" y="1460614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648200" y="152401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966365" y="2540867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724399" y="3766355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001000" y="4648201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724400" y="6019801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462645" y="6115887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Thuốc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145721" y="3337790"/>
            <a:ext cx="2033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ớt</a:t>
            </a:r>
            <a:endParaRPr lang="en-US" sz="28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974272" y="1229780"/>
            <a:ext cx="1866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cam</a:t>
            </a:r>
          </a:p>
        </p:txBody>
      </p:sp>
    </p:spTree>
    <p:extLst>
      <p:ext uri="{BB962C8B-B14F-4D97-AF65-F5344CB8AC3E}">
        <p14:creationId xmlns:p14="http://schemas.microsoft.com/office/powerpoint/2010/main" val="285306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9" grpId="0"/>
      <p:bldP spid="40" grpId="0"/>
      <p:bldP spid="41" grpId="0"/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6FD0229-514A-408E-9DF0-4A1662CE1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6" y="78660"/>
            <a:ext cx="12165874" cy="677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603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8448829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ent template">
  <a:themeElements>
    <a:clrScheme name="Custom 347">
      <a:dk1>
        <a:srgbClr val="4A5C65"/>
      </a:dk1>
      <a:lt1>
        <a:srgbClr val="FFFFFF"/>
      </a:lt1>
      <a:dk2>
        <a:srgbClr val="A6BCC9"/>
      </a:dk2>
      <a:lt2>
        <a:srgbClr val="DEE9F2"/>
      </a:lt2>
      <a:accent1>
        <a:srgbClr val="02BDC7"/>
      </a:accent1>
      <a:accent2>
        <a:srgbClr val="FFB600"/>
      </a:accent2>
      <a:accent3>
        <a:srgbClr val="FF9755"/>
      </a:accent3>
      <a:accent4>
        <a:srgbClr val="FD6C68"/>
      </a:accent4>
      <a:accent5>
        <a:srgbClr val="FC4067"/>
      </a:accent5>
      <a:accent6>
        <a:srgbClr val="A6BCC9"/>
      </a:accent6>
      <a:hlink>
        <a:srgbClr val="02BDC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12578</TotalTime>
  <Words>685</Words>
  <Application>Microsoft Office PowerPoint</Application>
  <PresentationFormat>Widescreen</PresentationFormat>
  <Paragraphs>121</Paragraphs>
  <Slides>16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Calibri</vt:lpstr>
      <vt:lpstr>Calibri Light</vt:lpstr>
      <vt:lpstr>Lato</vt:lpstr>
      <vt:lpstr>Lato Light</vt:lpstr>
      <vt:lpstr>Montserrat</vt:lpstr>
      <vt:lpstr>Roboto Slab Regular</vt:lpstr>
      <vt:lpstr>Times New Roman</vt:lpstr>
      <vt:lpstr>Office Theme</vt:lpstr>
      <vt:lpstr>1_Office Theme</vt:lpstr>
      <vt:lpstr>Kent template</vt:lpstr>
      <vt:lpstr>Office 主题</vt:lpstr>
      <vt:lpstr>PowerPoint Presentation</vt:lpstr>
      <vt:lpstr>PowerPoint Presentation</vt:lpstr>
      <vt:lpstr>AI NHANH HƠN?</vt:lpstr>
      <vt:lpstr>Business Model Canvas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TUYẾT NGUYỄN THỊ</cp:lastModifiedBy>
  <cp:revision>65</cp:revision>
  <dcterms:created xsi:type="dcterms:W3CDTF">2021-04-19T01:36:17Z</dcterms:created>
  <dcterms:modified xsi:type="dcterms:W3CDTF">2022-12-28T15:32:26Z</dcterms:modified>
</cp:coreProperties>
</file>