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7"/>
  </p:notesMasterIdLst>
  <p:sldIdLst>
    <p:sldId id="306" r:id="rId2"/>
    <p:sldId id="307" r:id="rId3"/>
    <p:sldId id="308" r:id="rId4"/>
    <p:sldId id="257" r:id="rId5"/>
    <p:sldId id="304" r:id="rId6"/>
    <p:sldId id="310" r:id="rId7"/>
    <p:sldId id="312" r:id="rId8"/>
    <p:sldId id="313" r:id="rId9"/>
    <p:sldId id="314" r:id="rId10"/>
    <p:sldId id="321" r:id="rId11"/>
    <p:sldId id="322" r:id="rId12"/>
    <p:sldId id="316" r:id="rId13"/>
    <p:sldId id="323" r:id="rId14"/>
    <p:sldId id="326" r:id="rId15"/>
    <p:sldId id="325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8"/>
      <p:bold r:id="rId29"/>
    </p:embeddedFont>
    <p:embeddedFont>
      <p:font typeface="Didact Gothic" panose="00000500000000000000" pitchFamily="2" charset="0"/>
      <p:regular r:id="rId30"/>
    </p:embeddedFont>
    <p:embeddedFont>
      <p:font typeface="Wingdings 3" panose="05040102010807070707" pitchFamily="18" charset="2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70A84F-D77C-40DD-989A-FBD51DE015EF}">
  <a:tblStyle styleId="{CD70A84F-D77C-40DD-989A-FBD51DE015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2392986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7536181" y="807815"/>
            <a:ext cx="515156" cy="50052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7002" y="3579713"/>
            <a:ext cx="1614292" cy="1454243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830000" y="137100"/>
            <a:ext cx="1469422" cy="1228432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84780" y="3279159"/>
            <a:ext cx="1214145" cy="735845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0" y="19540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3796204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492100" y="1547800"/>
            <a:ext cx="442250" cy="453124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26842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830010" y="4237485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97475" y="28753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1517975" y="4132611"/>
            <a:ext cx="698732" cy="933635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830000" y="2346230"/>
            <a:ext cx="468336" cy="446495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2501326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8362925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197175" y="4475800"/>
            <a:ext cx="308250" cy="434350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409316" y="1960758"/>
            <a:ext cx="1165712" cy="731889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7520150" y="30455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6637301" y="42347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6260060" y="465896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5648726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68032"/>
            <a:ext cx="8915400" cy="560618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628650"/>
            <a:ext cx="8915400" cy="4448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7650038" y="1996712"/>
            <a:ext cx="250106" cy="247213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 rot="-2401048">
            <a:off x="7614045" y="3132826"/>
            <a:ext cx="330404" cy="191602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3"/>
          <p:cNvGrpSpPr/>
          <p:nvPr/>
        </p:nvGrpSpPr>
        <p:grpSpPr>
          <a:xfrm rot="-640298">
            <a:off x="7143312" y="799894"/>
            <a:ext cx="948154" cy="903796"/>
            <a:chOff x="984375" y="2346230"/>
            <a:chExt cx="468336" cy="446495"/>
          </a:xfrm>
        </p:grpSpPr>
        <p:sp>
          <p:nvSpPr>
            <p:cNvPr id="148" name="Google Shape;148;p3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3"/>
          <p:cNvGrpSpPr/>
          <p:nvPr/>
        </p:nvGrpSpPr>
        <p:grpSpPr>
          <a:xfrm>
            <a:off x="7571778" y="3329054"/>
            <a:ext cx="1156401" cy="1545073"/>
            <a:chOff x="1517975" y="4132611"/>
            <a:chExt cx="698732" cy="933635"/>
          </a:xfrm>
        </p:grpSpPr>
        <p:sp>
          <p:nvSpPr>
            <p:cNvPr id="153" name="Google Shape;153;p3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3"/>
          <p:cNvGrpSpPr/>
          <p:nvPr/>
        </p:nvGrpSpPr>
        <p:grpSpPr>
          <a:xfrm>
            <a:off x="430034" y="329700"/>
            <a:ext cx="1099080" cy="1113371"/>
            <a:chOff x="918850" y="1629150"/>
            <a:chExt cx="442250" cy="453124"/>
          </a:xfrm>
        </p:grpSpPr>
        <p:sp>
          <p:nvSpPr>
            <p:cNvPr id="161" name="Google Shape;161;p3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3"/>
          <p:cNvSpPr/>
          <p:nvPr/>
        </p:nvSpPr>
        <p:spPr>
          <a:xfrm>
            <a:off x="430078" y="3408216"/>
            <a:ext cx="181622" cy="179557"/>
          </a:xfrm>
          <a:custGeom>
            <a:avLst/>
            <a:gdLst/>
            <a:ahLst/>
            <a:cxnLst/>
            <a:rect l="l" t="t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-4374" y="1171632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1022381" y="1609177"/>
            <a:ext cx="282477" cy="27925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19348" y="21786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8381244" y="2954433"/>
            <a:ext cx="215369" cy="249248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600826" y="3205752"/>
            <a:ext cx="136503" cy="157977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 rot="737986">
            <a:off x="883061" y="2833044"/>
            <a:ext cx="373567" cy="493002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180524" y="221400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7571851" y="267849"/>
            <a:ext cx="275031" cy="23902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 rot="-3165896" flipH="1">
            <a:off x="8296524" y="1549870"/>
            <a:ext cx="445159" cy="715100"/>
            <a:chOff x="304350" y="3911000"/>
            <a:chExt cx="581394" cy="933655"/>
          </a:xfrm>
        </p:grpSpPr>
        <p:sp>
          <p:nvSpPr>
            <p:cNvPr id="183" name="Google Shape;183;p3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3"/>
          <p:cNvSpPr/>
          <p:nvPr/>
        </p:nvSpPr>
        <p:spPr>
          <a:xfrm>
            <a:off x="8129686" y="327349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 rot="-2400990">
            <a:off x="8293721" y="775507"/>
            <a:ext cx="274116" cy="15896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 rot="-1269684">
            <a:off x="8200397" y="2273670"/>
            <a:ext cx="401241" cy="565383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32439" y="4150249"/>
            <a:ext cx="250093" cy="226164"/>
          </a:xfrm>
          <a:custGeom>
            <a:avLst/>
            <a:gdLst/>
            <a:ahLst/>
            <a:cxnLst/>
            <a:rect l="l" t="t" r="r" b="b"/>
            <a:pathLst>
              <a:path w="6135" h="5548" extrusionOk="0">
                <a:moveTo>
                  <a:pt x="4708" y="0"/>
                </a:moveTo>
                <a:cubicBezTo>
                  <a:pt x="4451" y="0"/>
                  <a:pt x="4174" y="126"/>
                  <a:pt x="3951" y="285"/>
                </a:cubicBezTo>
                <a:cubicBezTo>
                  <a:pt x="3481" y="624"/>
                  <a:pt x="3308" y="1237"/>
                  <a:pt x="3223" y="1798"/>
                </a:cubicBezTo>
                <a:lnTo>
                  <a:pt x="3223" y="1798"/>
                </a:lnTo>
                <a:cubicBezTo>
                  <a:pt x="3245" y="1595"/>
                  <a:pt x="2892" y="950"/>
                  <a:pt x="2799" y="768"/>
                </a:cubicBezTo>
                <a:cubicBezTo>
                  <a:pt x="2657" y="484"/>
                  <a:pt x="2454" y="295"/>
                  <a:pt x="2160" y="150"/>
                </a:cubicBezTo>
                <a:cubicBezTo>
                  <a:pt x="1994" y="68"/>
                  <a:pt x="1802" y="12"/>
                  <a:pt x="1617" y="12"/>
                </a:cubicBezTo>
                <a:cubicBezTo>
                  <a:pt x="1468" y="12"/>
                  <a:pt x="1323" y="49"/>
                  <a:pt x="1200" y="136"/>
                </a:cubicBezTo>
                <a:cubicBezTo>
                  <a:pt x="971" y="302"/>
                  <a:pt x="883" y="612"/>
                  <a:pt x="900" y="893"/>
                </a:cubicBezTo>
                <a:cubicBezTo>
                  <a:pt x="930" y="1495"/>
                  <a:pt x="1387" y="2049"/>
                  <a:pt x="1971" y="2194"/>
                </a:cubicBezTo>
                <a:cubicBezTo>
                  <a:pt x="1362" y="2214"/>
                  <a:pt x="788" y="2333"/>
                  <a:pt x="322" y="2725"/>
                </a:cubicBezTo>
                <a:cubicBezTo>
                  <a:pt x="227" y="2802"/>
                  <a:pt x="89" y="2985"/>
                  <a:pt x="58" y="3117"/>
                </a:cubicBezTo>
                <a:cubicBezTo>
                  <a:pt x="1" y="3387"/>
                  <a:pt x="58" y="3681"/>
                  <a:pt x="275" y="3853"/>
                </a:cubicBezTo>
                <a:cubicBezTo>
                  <a:pt x="487" y="4029"/>
                  <a:pt x="771" y="4087"/>
                  <a:pt x="1048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7"/>
                  <a:pt x="1805" y="3989"/>
                </a:cubicBezTo>
                <a:cubicBezTo>
                  <a:pt x="2042" y="3917"/>
                  <a:pt x="2245" y="3763"/>
                  <a:pt x="2471" y="3688"/>
                </a:cubicBezTo>
                <a:lnTo>
                  <a:pt x="2471" y="3688"/>
                </a:lnTo>
                <a:cubicBezTo>
                  <a:pt x="2360" y="3986"/>
                  <a:pt x="2268" y="4262"/>
                  <a:pt x="2258" y="4580"/>
                </a:cubicBezTo>
                <a:cubicBezTo>
                  <a:pt x="2248" y="4854"/>
                  <a:pt x="2340" y="5141"/>
                  <a:pt x="2546" y="5324"/>
                </a:cubicBezTo>
                <a:cubicBezTo>
                  <a:pt x="2713" y="5473"/>
                  <a:pt x="2935" y="5548"/>
                  <a:pt x="3156" y="5548"/>
                </a:cubicBezTo>
                <a:cubicBezTo>
                  <a:pt x="3260" y="5548"/>
                  <a:pt x="3363" y="5531"/>
                  <a:pt x="3461" y="5499"/>
                </a:cubicBezTo>
                <a:cubicBezTo>
                  <a:pt x="3563" y="5466"/>
                  <a:pt x="3661" y="5418"/>
                  <a:pt x="3748" y="5351"/>
                </a:cubicBezTo>
                <a:cubicBezTo>
                  <a:pt x="3951" y="5192"/>
                  <a:pt x="4069" y="4942"/>
                  <a:pt x="4099" y="4685"/>
                </a:cubicBezTo>
                <a:cubicBezTo>
                  <a:pt x="4124" y="4472"/>
                  <a:pt x="4093" y="4252"/>
                  <a:pt x="4032" y="4050"/>
                </a:cubicBezTo>
                <a:cubicBezTo>
                  <a:pt x="3975" y="3861"/>
                  <a:pt x="3921" y="3685"/>
                  <a:pt x="3823" y="3509"/>
                </a:cubicBezTo>
                <a:lnTo>
                  <a:pt x="3823" y="3509"/>
                </a:lnTo>
                <a:cubicBezTo>
                  <a:pt x="4218" y="3766"/>
                  <a:pt x="4505" y="4104"/>
                  <a:pt x="5005" y="4140"/>
                </a:cubicBezTo>
                <a:cubicBezTo>
                  <a:pt x="5036" y="4143"/>
                  <a:pt x="5067" y="4144"/>
                  <a:pt x="5098" y="4144"/>
                </a:cubicBezTo>
                <a:cubicBezTo>
                  <a:pt x="5467" y="4144"/>
                  <a:pt x="5815" y="3973"/>
                  <a:pt x="5962" y="3617"/>
                </a:cubicBezTo>
                <a:cubicBezTo>
                  <a:pt x="6134" y="3205"/>
                  <a:pt x="5928" y="2671"/>
                  <a:pt x="5523" y="2482"/>
                </a:cubicBezTo>
                <a:cubicBezTo>
                  <a:pt x="5384" y="2414"/>
                  <a:pt x="5228" y="2387"/>
                  <a:pt x="5073" y="2356"/>
                </a:cubicBezTo>
                <a:cubicBezTo>
                  <a:pt x="4901" y="2326"/>
                  <a:pt x="4732" y="2295"/>
                  <a:pt x="4559" y="2265"/>
                </a:cubicBezTo>
                <a:cubicBezTo>
                  <a:pt x="5026" y="1999"/>
                  <a:pt x="5350" y="1492"/>
                  <a:pt x="5397" y="957"/>
                </a:cubicBezTo>
                <a:cubicBezTo>
                  <a:pt x="5417" y="754"/>
                  <a:pt x="5397" y="545"/>
                  <a:pt x="5300" y="369"/>
                </a:cubicBezTo>
                <a:cubicBezTo>
                  <a:pt x="5153" y="101"/>
                  <a:pt x="4938" y="0"/>
                  <a:pt x="47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 rot="-2401089">
            <a:off x="289995" y="2838395"/>
            <a:ext cx="336282" cy="19501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3"/>
          <p:cNvGrpSpPr/>
          <p:nvPr/>
        </p:nvGrpSpPr>
        <p:grpSpPr>
          <a:xfrm>
            <a:off x="584943" y="3766648"/>
            <a:ext cx="881836" cy="929636"/>
            <a:chOff x="2553549" y="1320203"/>
            <a:chExt cx="470564" cy="580913"/>
          </a:xfrm>
        </p:grpSpPr>
        <p:sp>
          <p:nvSpPr>
            <p:cNvPr id="199" name="Google Shape;199;p3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3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201" name="Google Shape;201;p3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202" name="Google Shape;202;p3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03" name="Google Shape;203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" name="Google Shape;206;p3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09" name="Google Shape;209;p3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1" name="Google Shape;211;p3"/>
          <p:cNvSpPr/>
          <p:nvPr/>
        </p:nvSpPr>
        <p:spPr>
          <a:xfrm rot="-2400963">
            <a:off x="497042" y="4763077"/>
            <a:ext cx="205277" cy="11904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title" idx="2" hasCustomPrompt="1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grpSp>
        <p:nvGrpSpPr>
          <p:cNvPr id="213" name="Google Shape;213;p3"/>
          <p:cNvGrpSpPr/>
          <p:nvPr/>
        </p:nvGrpSpPr>
        <p:grpSpPr>
          <a:xfrm>
            <a:off x="-4374" y="221400"/>
            <a:ext cx="8942875" cy="4712774"/>
            <a:chOff x="-4374" y="221400"/>
            <a:chExt cx="8942875" cy="4712774"/>
          </a:xfrm>
        </p:grpSpPr>
        <p:sp>
          <p:nvSpPr>
            <p:cNvPr id="214" name="Google Shape;214;p3"/>
            <p:cNvSpPr/>
            <p:nvPr/>
          </p:nvSpPr>
          <p:spPr>
            <a:xfrm>
              <a:off x="7650038" y="1996712"/>
              <a:ext cx="250106" cy="247213"/>
            </a:xfrm>
            <a:custGeom>
              <a:avLst/>
              <a:gdLst/>
              <a:ahLst/>
              <a:cxnLst/>
              <a:rect l="l" t="t" r="r" b="b"/>
              <a:pathLst>
                <a:path w="7151" h="6469" extrusionOk="0">
                  <a:moveTo>
                    <a:pt x="5487" y="0"/>
                  </a:moveTo>
                  <a:cubicBezTo>
                    <a:pt x="5187" y="0"/>
                    <a:pt x="4865" y="147"/>
                    <a:pt x="4607" y="332"/>
                  </a:cubicBezTo>
                  <a:cubicBezTo>
                    <a:pt x="4060" y="729"/>
                    <a:pt x="3856" y="1441"/>
                    <a:pt x="3757" y="2097"/>
                  </a:cubicBezTo>
                  <a:lnTo>
                    <a:pt x="3757" y="2097"/>
                  </a:lnTo>
                  <a:cubicBezTo>
                    <a:pt x="3783" y="1858"/>
                    <a:pt x="3368" y="1109"/>
                    <a:pt x="3265" y="897"/>
                  </a:cubicBezTo>
                  <a:cubicBezTo>
                    <a:pt x="3100" y="566"/>
                    <a:pt x="2863" y="346"/>
                    <a:pt x="2518" y="177"/>
                  </a:cubicBezTo>
                  <a:cubicBezTo>
                    <a:pt x="2324" y="80"/>
                    <a:pt x="2100" y="15"/>
                    <a:pt x="1884" y="15"/>
                  </a:cubicBezTo>
                  <a:cubicBezTo>
                    <a:pt x="1710" y="15"/>
                    <a:pt x="1542" y="57"/>
                    <a:pt x="1400" y="160"/>
                  </a:cubicBezTo>
                  <a:cubicBezTo>
                    <a:pt x="1133" y="352"/>
                    <a:pt x="1032" y="714"/>
                    <a:pt x="1048" y="1042"/>
                  </a:cubicBezTo>
                  <a:cubicBezTo>
                    <a:pt x="1082" y="1745"/>
                    <a:pt x="1616" y="2391"/>
                    <a:pt x="2298" y="2559"/>
                  </a:cubicBezTo>
                  <a:cubicBezTo>
                    <a:pt x="1589" y="2583"/>
                    <a:pt x="917" y="2718"/>
                    <a:pt x="376" y="3178"/>
                  </a:cubicBezTo>
                  <a:cubicBezTo>
                    <a:pt x="264" y="3269"/>
                    <a:pt x="102" y="3482"/>
                    <a:pt x="68" y="3634"/>
                  </a:cubicBezTo>
                  <a:cubicBezTo>
                    <a:pt x="1" y="3949"/>
                    <a:pt x="68" y="4289"/>
                    <a:pt x="318" y="4492"/>
                  </a:cubicBezTo>
                  <a:cubicBezTo>
                    <a:pt x="565" y="4699"/>
                    <a:pt x="899" y="4766"/>
                    <a:pt x="1221" y="4773"/>
                  </a:cubicBezTo>
                  <a:cubicBezTo>
                    <a:pt x="1232" y="4773"/>
                    <a:pt x="1243" y="4773"/>
                    <a:pt x="1254" y="4773"/>
                  </a:cubicBezTo>
                  <a:cubicBezTo>
                    <a:pt x="1544" y="4773"/>
                    <a:pt x="1829" y="4732"/>
                    <a:pt x="2106" y="4651"/>
                  </a:cubicBezTo>
                  <a:cubicBezTo>
                    <a:pt x="2380" y="4567"/>
                    <a:pt x="2616" y="4387"/>
                    <a:pt x="2880" y="4300"/>
                  </a:cubicBezTo>
                  <a:lnTo>
                    <a:pt x="2880" y="4300"/>
                  </a:lnTo>
                  <a:cubicBezTo>
                    <a:pt x="2751" y="4648"/>
                    <a:pt x="2643" y="4972"/>
                    <a:pt x="2633" y="5340"/>
                  </a:cubicBezTo>
                  <a:cubicBezTo>
                    <a:pt x="2623" y="5658"/>
                    <a:pt x="2728" y="5992"/>
                    <a:pt x="2968" y="6209"/>
                  </a:cubicBezTo>
                  <a:cubicBezTo>
                    <a:pt x="3161" y="6382"/>
                    <a:pt x="3419" y="6468"/>
                    <a:pt x="3677" y="6468"/>
                  </a:cubicBezTo>
                  <a:cubicBezTo>
                    <a:pt x="3798" y="6468"/>
                    <a:pt x="3918" y="6449"/>
                    <a:pt x="4032" y="6412"/>
                  </a:cubicBezTo>
                  <a:cubicBezTo>
                    <a:pt x="4154" y="6374"/>
                    <a:pt x="4268" y="6317"/>
                    <a:pt x="4370" y="6240"/>
                  </a:cubicBezTo>
                  <a:cubicBezTo>
                    <a:pt x="4607" y="6053"/>
                    <a:pt x="4745" y="5760"/>
                    <a:pt x="4779" y="5462"/>
                  </a:cubicBezTo>
                  <a:cubicBezTo>
                    <a:pt x="4809" y="5212"/>
                    <a:pt x="4772" y="4958"/>
                    <a:pt x="4698" y="4722"/>
                  </a:cubicBezTo>
                  <a:cubicBezTo>
                    <a:pt x="4633" y="4502"/>
                    <a:pt x="4573" y="4296"/>
                    <a:pt x="4454" y="4094"/>
                  </a:cubicBezTo>
                  <a:lnTo>
                    <a:pt x="4454" y="4094"/>
                  </a:lnTo>
                  <a:cubicBezTo>
                    <a:pt x="4917" y="4391"/>
                    <a:pt x="5256" y="4786"/>
                    <a:pt x="5837" y="4830"/>
                  </a:cubicBezTo>
                  <a:cubicBezTo>
                    <a:pt x="5871" y="4833"/>
                    <a:pt x="5906" y="4834"/>
                    <a:pt x="5940" y="4834"/>
                  </a:cubicBezTo>
                  <a:cubicBezTo>
                    <a:pt x="6370" y="4834"/>
                    <a:pt x="6779" y="4635"/>
                    <a:pt x="6952" y="4219"/>
                  </a:cubicBezTo>
                  <a:cubicBezTo>
                    <a:pt x="7151" y="3735"/>
                    <a:pt x="6912" y="3117"/>
                    <a:pt x="6441" y="2894"/>
                  </a:cubicBezTo>
                  <a:cubicBezTo>
                    <a:pt x="6276" y="2816"/>
                    <a:pt x="6093" y="2782"/>
                    <a:pt x="5914" y="2748"/>
                  </a:cubicBezTo>
                  <a:cubicBezTo>
                    <a:pt x="5715" y="2715"/>
                    <a:pt x="5516" y="2678"/>
                    <a:pt x="5316" y="2640"/>
                  </a:cubicBezTo>
                  <a:cubicBezTo>
                    <a:pt x="5861" y="2330"/>
                    <a:pt x="6238" y="1742"/>
                    <a:pt x="6293" y="1116"/>
                  </a:cubicBezTo>
                  <a:cubicBezTo>
                    <a:pt x="6316" y="883"/>
                    <a:pt x="6293" y="636"/>
                    <a:pt x="6178" y="434"/>
                  </a:cubicBezTo>
                  <a:cubicBezTo>
                    <a:pt x="6007" y="119"/>
                    <a:pt x="5756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rot="-2401048">
              <a:off x="7614045" y="3132826"/>
              <a:ext cx="330404" cy="191602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16;p3"/>
            <p:cNvGrpSpPr/>
            <p:nvPr/>
          </p:nvGrpSpPr>
          <p:grpSpPr>
            <a:xfrm rot="-640298">
              <a:off x="7143312" y="799894"/>
              <a:ext cx="948154" cy="903796"/>
              <a:chOff x="984375" y="2346230"/>
              <a:chExt cx="468336" cy="446495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1139896" y="2346230"/>
                <a:ext cx="312816" cy="368096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9442" extrusionOk="0">
                    <a:moveTo>
                      <a:pt x="2655" y="2271"/>
                    </a:moveTo>
                    <a:cubicBezTo>
                      <a:pt x="3185" y="2271"/>
                      <a:pt x="3508" y="3208"/>
                      <a:pt x="3086" y="3691"/>
                    </a:cubicBezTo>
                    <a:cubicBezTo>
                      <a:pt x="2907" y="3895"/>
                      <a:pt x="2638" y="4014"/>
                      <a:pt x="2369" y="4014"/>
                    </a:cubicBezTo>
                    <a:cubicBezTo>
                      <a:pt x="2348" y="4014"/>
                      <a:pt x="2327" y="4013"/>
                      <a:pt x="2306" y="4012"/>
                    </a:cubicBezTo>
                    <a:cubicBezTo>
                      <a:pt x="2204" y="4005"/>
                      <a:pt x="2100" y="3978"/>
                      <a:pt x="2022" y="3914"/>
                    </a:cubicBezTo>
                    <a:cubicBezTo>
                      <a:pt x="1829" y="3765"/>
                      <a:pt x="1846" y="3474"/>
                      <a:pt x="1886" y="3238"/>
                    </a:cubicBezTo>
                    <a:cubicBezTo>
                      <a:pt x="1937" y="2964"/>
                      <a:pt x="2008" y="2677"/>
                      <a:pt x="2211" y="2484"/>
                    </a:cubicBezTo>
                    <a:cubicBezTo>
                      <a:pt x="2367" y="2334"/>
                      <a:pt x="2518" y="2271"/>
                      <a:pt x="2655" y="2271"/>
                    </a:cubicBezTo>
                    <a:close/>
                    <a:moveTo>
                      <a:pt x="4035" y="6913"/>
                    </a:moveTo>
                    <a:cubicBezTo>
                      <a:pt x="4604" y="6913"/>
                      <a:pt x="5210" y="7741"/>
                      <a:pt x="4695" y="8114"/>
                    </a:cubicBezTo>
                    <a:cubicBezTo>
                      <a:pt x="4582" y="8199"/>
                      <a:pt x="4435" y="8219"/>
                      <a:pt x="4293" y="8219"/>
                    </a:cubicBezTo>
                    <a:cubicBezTo>
                      <a:pt x="4281" y="8219"/>
                      <a:pt x="4270" y="8219"/>
                      <a:pt x="4259" y="8219"/>
                    </a:cubicBezTo>
                    <a:cubicBezTo>
                      <a:pt x="3951" y="8216"/>
                      <a:pt x="3606" y="8117"/>
                      <a:pt x="3468" y="7844"/>
                    </a:cubicBezTo>
                    <a:cubicBezTo>
                      <a:pt x="3390" y="7688"/>
                      <a:pt x="3397" y="7492"/>
                      <a:pt x="3471" y="7334"/>
                    </a:cubicBezTo>
                    <a:cubicBezTo>
                      <a:pt x="3613" y="7031"/>
                      <a:pt x="3821" y="6913"/>
                      <a:pt x="4035" y="6913"/>
                    </a:cubicBezTo>
                    <a:close/>
                    <a:moveTo>
                      <a:pt x="3373" y="0"/>
                    </a:moveTo>
                    <a:cubicBezTo>
                      <a:pt x="3358" y="0"/>
                      <a:pt x="3342" y="0"/>
                      <a:pt x="3326" y="1"/>
                    </a:cubicBezTo>
                    <a:cubicBezTo>
                      <a:pt x="1" y="38"/>
                      <a:pt x="18" y="4752"/>
                      <a:pt x="72" y="5918"/>
                    </a:cubicBezTo>
                    <a:cubicBezTo>
                      <a:pt x="498" y="6306"/>
                      <a:pt x="869" y="6773"/>
                      <a:pt x="1147" y="7161"/>
                    </a:cubicBezTo>
                    <a:cubicBezTo>
                      <a:pt x="1542" y="7715"/>
                      <a:pt x="1859" y="8354"/>
                      <a:pt x="2025" y="9017"/>
                    </a:cubicBezTo>
                    <a:cubicBezTo>
                      <a:pt x="2837" y="9279"/>
                      <a:pt x="3763" y="9442"/>
                      <a:pt x="4614" y="9442"/>
                    </a:cubicBezTo>
                    <a:cubicBezTo>
                      <a:pt x="5883" y="9442"/>
                      <a:pt x="6985" y="9079"/>
                      <a:pt x="7297" y="8138"/>
                    </a:cubicBezTo>
                    <a:cubicBezTo>
                      <a:pt x="8023" y="5948"/>
                      <a:pt x="4647" y="5154"/>
                      <a:pt x="4647" y="5154"/>
                    </a:cubicBezTo>
                    <a:cubicBezTo>
                      <a:pt x="4647" y="5154"/>
                      <a:pt x="7097" y="0"/>
                      <a:pt x="3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211160" y="2434726"/>
                <a:ext cx="65495" cy="68029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745" extrusionOk="0">
                    <a:moveTo>
                      <a:pt x="827" y="1"/>
                    </a:moveTo>
                    <a:cubicBezTo>
                      <a:pt x="690" y="1"/>
                      <a:pt x="539" y="64"/>
                      <a:pt x="383" y="214"/>
                    </a:cubicBezTo>
                    <a:cubicBezTo>
                      <a:pt x="180" y="407"/>
                      <a:pt x="109" y="694"/>
                      <a:pt x="58" y="968"/>
                    </a:cubicBezTo>
                    <a:cubicBezTo>
                      <a:pt x="18" y="1204"/>
                      <a:pt x="1" y="1495"/>
                      <a:pt x="194" y="1644"/>
                    </a:cubicBezTo>
                    <a:cubicBezTo>
                      <a:pt x="272" y="1708"/>
                      <a:pt x="376" y="1735"/>
                      <a:pt x="478" y="1742"/>
                    </a:cubicBezTo>
                    <a:cubicBezTo>
                      <a:pt x="499" y="1743"/>
                      <a:pt x="520" y="1744"/>
                      <a:pt x="541" y="1744"/>
                    </a:cubicBezTo>
                    <a:cubicBezTo>
                      <a:pt x="810" y="1744"/>
                      <a:pt x="1079" y="1625"/>
                      <a:pt x="1258" y="1421"/>
                    </a:cubicBezTo>
                    <a:cubicBezTo>
                      <a:pt x="1680" y="938"/>
                      <a:pt x="1357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272016" y="2615733"/>
                <a:ext cx="71031" cy="50953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307" extrusionOk="0">
                    <a:moveTo>
                      <a:pt x="646" y="0"/>
                    </a:moveTo>
                    <a:cubicBezTo>
                      <a:pt x="432" y="0"/>
                      <a:pt x="224" y="118"/>
                      <a:pt x="82" y="421"/>
                    </a:cubicBezTo>
                    <a:cubicBezTo>
                      <a:pt x="8" y="579"/>
                      <a:pt x="1" y="775"/>
                      <a:pt x="79" y="931"/>
                    </a:cubicBezTo>
                    <a:cubicBezTo>
                      <a:pt x="217" y="1204"/>
                      <a:pt x="562" y="1303"/>
                      <a:pt x="870" y="1306"/>
                    </a:cubicBezTo>
                    <a:cubicBezTo>
                      <a:pt x="881" y="1306"/>
                      <a:pt x="892" y="1306"/>
                      <a:pt x="904" y="1306"/>
                    </a:cubicBezTo>
                    <a:cubicBezTo>
                      <a:pt x="1046" y="1306"/>
                      <a:pt x="1193" y="1286"/>
                      <a:pt x="1306" y="1201"/>
                    </a:cubicBezTo>
                    <a:cubicBezTo>
                      <a:pt x="1821" y="828"/>
                      <a:pt x="1215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984375" y="2470319"/>
                <a:ext cx="249543" cy="322406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8270" extrusionOk="0">
                    <a:moveTo>
                      <a:pt x="1000" y="0"/>
                    </a:moveTo>
                    <a:cubicBezTo>
                      <a:pt x="974" y="0"/>
                      <a:pt x="947" y="2"/>
                      <a:pt x="920" y="4"/>
                    </a:cubicBezTo>
                    <a:cubicBezTo>
                      <a:pt x="58" y="82"/>
                      <a:pt x="1" y="1457"/>
                      <a:pt x="789" y="1457"/>
                    </a:cubicBezTo>
                    <a:cubicBezTo>
                      <a:pt x="851" y="1457"/>
                      <a:pt x="918" y="1448"/>
                      <a:pt x="990" y="1430"/>
                    </a:cubicBezTo>
                    <a:cubicBezTo>
                      <a:pt x="1031" y="1420"/>
                      <a:pt x="1024" y="1319"/>
                      <a:pt x="981" y="1319"/>
                    </a:cubicBezTo>
                    <a:cubicBezTo>
                      <a:pt x="976" y="1319"/>
                      <a:pt x="971" y="1319"/>
                      <a:pt x="966" y="1319"/>
                    </a:cubicBezTo>
                    <a:cubicBezTo>
                      <a:pt x="97" y="1319"/>
                      <a:pt x="395" y="232"/>
                      <a:pt x="1059" y="232"/>
                    </a:cubicBezTo>
                    <a:cubicBezTo>
                      <a:pt x="1131" y="232"/>
                      <a:pt x="1208" y="245"/>
                      <a:pt x="1288" y="274"/>
                    </a:cubicBezTo>
                    <a:cubicBezTo>
                      <a:pt x="1687" y="420"/>
                      <a:pt x="1869" y="913"/>
                      <a:pt x="1954" y="1288"/>
                    </a:cubicBezTo>
                    <a:cubicBezTo>
                      <a:pt x="1998" y="1491"/>
                      <a:pt x="2021" y="1701"/>
                      <a:pt x="2011" y="1907"/>
                    </a:cubicBezTo>
                    <a:cubicBezTo>
                      <a:pt x="2011" y="1991"/>
                      <a:pt x="1994" y="2072"/>
                      <a:pt x="1987" y="2157"/>
                    </a:cubicBezTo>
                    <a:cubicBezTo>
                      <a:pt x="1842" y="2316"/>
                      <a:pt x="1792" y="2542"/>
                      <a:pt x="1910" y="2796"/>
                    </a:cubicBezTo>
                    <a:cubicBezTo>
                      <a:pt x="2129" y="3272"/>
                      <a:pt x="2545" y="3482"/>
                      <a:pt x="2934" y="3809"/>
                    </a:cubicBezTo>
                    <a:cubicBezTo>
                      <a:pt x="3309" y="4123"/>
                      <a:pt x="3643" y="4479"/>
                      <a:pt x="3958" y="4853"/>
                    </a:cubicBezTo>
                    <a:cubicBezTo>
                      <a:pt x="4749" y="5800"/>
                      <a:pt x="5762" y="7063"/>
                      <a:pt x="6131" y="8236"/>
                    </a:cubicBezTo>
                    <a:cubicBezTo>
                      <a:pt x="6138" y="8260"/>
                      <a:pt x="6149" y="8269"/>
                      <a:pt x="6160" y="8269"/>
                    </a:cubicBezTo>
                    <a:cubicBezTo>
                      <a:pt x="6192" y="8269"/>
                      <a:pt x="6229" y="8194"/>
                      <a:pt x="6229" y="8161"/>
                    </a:cubicBezTo>
                    <a:cubicBezTo>
                      <a:pt x="6188" y="7350"/>
                      <a:pt x="6401" y="6668"/>
                      <a:pt x="6201" y="5854"/>
                    </a:cubicBezTo>
                    <a:cubicBezTo>
                      <a:pt x="6201" y="5847"/>
                      <a:pt x="6198" y="5840"/>
                      <a:pt x="6198" y="5834"/>
                    </a:cubicBezTo>
                    <a:cubicBezTo>
                      <a:pt x="6032" y="5171"/>
                      <a:pt x="5715" y="4532"/>
                      <a:pt x="5320" y="3978"/>
                    </a:cubicBezTo>
                    <a:cubicBezTo>
                      <a:pt x="5042" y="3590"/>
                      <a:pt x="4671" y="3123"/>
                      <a:pt x="4245" y="2735"/>
                    </a:cubicBezTo>
                    <a:cubicBezTo>
                      <a:pt x="3751" y="2286"/>
                      <a:pt x="3183" y="1934"/>
                      <a:pt x="2595" y="1917"/>
                    </a:cubicBezTo>
                    <a:cubicBezTo>
                      <a:pt x="2587" y="1916"/>
                      <a:pt x="2579" y="1916"/>
                      <a:pt x="2571" y="1916"/>
                    </a:cubicBezTo>
                    <a:cubicBezTo>
                      <a:pt x="2462" y="1916"/>
                      <a:pt x="2359" y="1936"/>
                      <a:pt x="2264" y="1971"/>
                    </a:cubicBezTo>
                    <a:cubicBezTo>
                      <a:pt x="2268" y="1582"/>
                      <a:pt x="2116" y="1089"/>
                      <a:pt x="2032" y="879"/>
                    </a:cubicBezTo>
                    <a:cubicBezTo>
                      <a:pt x="1854" y="443"/>
                      <a:pt x="1504" y="0"/>
                      <a:pt x="10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7571778" y="3329054"/>
              <a:ext cx="1156401" cy="1545073"/>
              <a:chOff x="1517975" y="4132611"/>
              <a:chExt cx="698732" cy="93363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3"/>
            <p:cNvGrpSpPr/>
            <p:nvPr/>
          </p:nvGrpSpPr>
          <p:grpSpPr>
            <a:xfrm>
              <a:off x="430034" y="329700"/>
              <a:ext cx="1099080" cy="1113371"/>
              <a:chOff x="918850" y="1629150"/>
              <a:chExt cx="442250" cy="453124"/>
            </a:xfrm>
          </p:grpSpPr>
          <p:sp>
            <p:nvSpPr>
              <p:cNvPr id="230" name="Google Shape;230;p3"/>
              <p:cNvSpPr/>
              <p:nvPr/>
            </p:nvSpPr>
            <p:spPr>
              <a:xfrm>
                <a:off x="1015722" y="1741872"/>
                <a:ext cx="267869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687" extrusionOk="0">
                    <a:moveTo>
                      <a:pt x="3609" y="0"/>
                    </a:moveTo>
                    <a:cubicBezTo>
                      <a:pt x="2511" y="0"/>
                      <a:pt x="1440" y="451"/>
                      <a:pt x="763" y="1473"/>
                    </a:cubicBezTo>
                    <a:cubicBezTo>
                      <a:pt x="753" y="1488"/>
                      <a:pt x="742" y="1494"/>
                      <a:pt x="732" y="1494"/>
                    </a:cubicBezTo>
                    <a:cubicBezTo>
                      <a:pt x="716" y="1494"/>
                      <a:pt x="702" y="1480"/>
                      <a:pt x="690" y="1460"/>
                    </a:cubicBezTo>
                    <a:cubicBezTo>
                      <a:pt x="199" y="2305"/>
                      <a:pt x="0" y="3343"/>
                      <a:pt x="0" y="4282"/>
                    </a:cubicBezTo>
                    <a:cubicBezTo>
                      <a:pt x="0" y="4508"/>
                      <a:pt x="24" y="4731"/>
                      <a:pt x="64" y="4945"/>
                    </a:cubicBezTo>
                    <a:cubicBezTo>
                      <a:pt x="111" y="4099"/>
                      <a:pt x="433" y="3241"/>
                      <a:pt x="913" y="2619"/>
                    </a:cubicBezTo>
                    <a:cubicBezTo>
                      <a:pt x="1503" y="1857"/>
                      <a:pt x="2437" y="1440"/>
                      <a:pt x="3379" y="1440"/>
                    </a:cubicBezTo>
                    <a:cubicBezTo>
                      <a:pt x="3844" y="1440"/>
                      <a:pt x="4312" y="1542"/>
                      <a:pt x="4741" y="1754"/>
                    </a:cubicBezTo>
                    <a:cubicBezTo>
                      <a:pt x="5985" y="2365"/>
                      <a:pt x="6505" y="4059"/>
                      <a:pt x="5403" y="5082"/>
                    </a:cubicBezTo>
                    <a:cubicBezTo>
                      <a:pt x="5075" y="5387"/>
                      <a:pt x="4597" y="5552"/>
                      <a:pt x="4131" y="5552"/>
                    </a:cubicBezTo>
                    <a:cubicBezTo>
                      <a:pt x="3511" y="5552"/>
                      <a:pt x="2912" y="5260"/>
                      <a:pt x="2713" y="4616"/>
                    </a:cubicBezTo>
                    <a:cubicBezTo>
                      <a:pt x="2506" y="3952"/>
                      <a:pt x="2911" y="3302"/>
                      <a:pt x="3480" y="3302"/>
                    </a:cubicBezTo>
                    <a:cubicBezTo>
                      <a:pt x="3644" y="3302"/>
                      <a:pt x="3821" y="3355"/>
                      <a:pt x="4001" y="3477"/>
                    </a:cubicBezTo>
                    <a:cubicBezTo>
                      <a:pt x="4070" y="3525"/>
                      <a:pt x="4072" y="3671"/>
                      <a:pt x="3988" y="3671"/>
                    </a:cubicBezTo>
                    <a:cubicBezTo>
                      <a:pt x="3977" y="3671"/>
                      <a:pt x="3964" y="3669"/>
                      <a:pt x="3950" y="3663"/>
                    </a:cubicBezTo>
                    <a:cubicBezTo>
                      <a:pt x="3859" y="3628"/>
                      <a:pt x="3775" y="3612"/>
                      <a:pt x="3699" y="3612"/>
                    </a:cubicBezTo>
                    <a:cubicBezTo>
                      <a:pt x="2974" y="3612"/>
                      <a:pt x="2903" y="5041"/>
                      <a:pt x="4045" y="5041"/>
                    </a:cubicBezTo>
                    <a:cubicBezTo>
                      <a:pt x="4151" y="5041"/>
                      <a:pt x="4268" y="5028"/>
                      <a:pt x="4396" y="5001"/>
                    </a:cubicBezTo>
                    <a:cubicBezTo>
                      <a:pt x="5322" y="4809"/>
                      <a:pt x="5745" y="3886"/>
                      <a:pt x="5346" y="3008"/>
                    </a:cubicBezTo>
                    <a:cubicBezTo>
                      <a:pt x="4990" y="2221"/>
                      <a:pt x="4271" y="1890"/>
                      <a:pt x="3513" y="1890"/>
                    </a:cubicBezTo>
                    <a:cubicBezTo>
                      <a:pt x="2620" y="1890"/>
                      <a:pt x="1673" y="2349"/>
                      <a:pt x="1203" y="3065"/>
                    </a:cubicBezTo>
                    <a:cubicBezTo>
                      <a:pt x="520" y="4106"/>
                      <a:pt x="297" y="5823"/>
                      <a:pt x="1233" y="6790"/>
                    </a:cubicBezTo>
                    <a:cubicBezTo>
                      <a:pt x="1869" y="7448"/>
                      <a:pt x="2849" y="7687"/>
                      <a:pt x="3753" y="7687"/>
                    </a:cubicBezTo>
                    <a:cubicBezTo>
                      <a:pt x="3874" y="7687"/>
                      <a:pt x="3992" y="7682"/>
                      <a:pt x="4109" y="7674"/>
                    </a:cubicBezTo>
                    <a:cubicBezTo>
                      <a:pt x="6732" y="7499"/>
                      <a:pt x="8384" y="5073"/>
                      <a:pt x="7468" y="2545"/>
                    </a:cubicBezTo>
                    <a:cubicBezTo>
                      <a:pt x="6901" y="977"/>
                      <a:pt x="5225" y="0"/>
                      <a:pt x="3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1016680" y="1729347"/>
                <a:ext cx="282406" cy="27515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612" extrusionOk="0">
                    <a:moveTo>
                      <a:pt x="3937" y="1"/>
                    </a:moveTo>
                    <a:cubicBezTo>
                      <a:pt x="2672" y="1"/>
                      <a:pt x="1101" y="550"/>
                      <a:pt x="639" y="1754"/>
                    </a:cubicBezTo>
                    <a:cubicBezTo>
                      <a:pt x="632" y="1778"/>
                      <a:pt x="643" y="1822"/>
                      <a:pt x="660" y="1852"/>
                    </a:cubicBezTo>
                    <a:cubicBezTo>
                      <a:pt x="672" y="1872"/>
                      <a:pt x="686" y="1886"/>
                      <a:pt x="702" y="1886"/>
                    </a:cubicBezTo>
                    <a:cubicBezTo>
                      <a:pt x="712" y="1886"/>
                      <a:pt x="723" y="1880"/>
                      <a:pt x="733" y="1865"/>
                    </a:cubicBezTo>
                    <a:cubicBezTo>
                      <a:pt x="1410" y="843"/>
                      <a:pt x="2481" y="392"/>
                      <a:pt x="3579" y="392"/>
                    </a:cubicBezTo>
                    <a:cubicBezTo>
                      <a:pt x="5195" y="392"/>
                      <a:pt x="6871" y="1369"/>
                      <a:pt x="7438" y="2937"/>
                    </a:cubicBezTo>
                    <a:cubicBezTo>
                      <a:pt x="8354" y="5465"/>
                      <a:pt x="6702" y="7891"/>
                      <a:pt x="4079" y="8066"/>
                    </a:cubicBezTo>
                    <a:cubicBezTo>
                      <a:pt x="3962" y="8074"/>
                      <a:pt x="3844" y="8079"/>
                      <a:pt x="3723" y="8079"/>
                    </a:cubicBezTo>
                    <a:cubicBezTo>
                      <a:pt x="2819" y="8079"/>
                      <a:pt x="1839" y="7840"/>
                      <a:pt x="1203" y="7182"/>
                    </a:cubicBezTo>
                    <a:cubicBezTo>
                      <a:pt x="267" y="6215"/>
                      <a:pt x="490" y="4498"/>
                      <a:pt x="1173" y="3457"/>
                    </a:cubicBezTo>
                    <a:cubicBezTo>
                      <a:pt x="1643" y="2741"/>
                      <a:pt x="2590" y="2282"/>
                      <a:pt x="3483" y="2282"/>
                    </a:cubicBezTo>
                    <a:cubicBezTo>
                      <a:pt x="4241" y="2282"/>
                      <a:pt x="4960" y="2613"/>
                      <a:pt x="5316" y="3400"/>
                    </a:cubicBezTo>
                    <a:cubicBezTo>
                      <a:pt x="5715" y="4278"/>
                      <a:pt x="5292" y="5201"/>
                      <a:pt x="4366" y="5393"/>
                    </a:cubicBezTo>
                    <a:cubicBezTo>
                      <a:pt x="4238" y="5420"/>
                      <a:pt x="4121" y="5433"/>
                      <a:pt x="4015" y="5433"/>
                    </a:cubicBezTo>
                    <a:cubicBezTo>
                      <a:pt x="2873" y="5433"/>
                      <a:pt x="2944" y="4004"/>
                      <a:pt x="3669" y="4004"/>
                    </a:cubicBezTo>
                    <a:cubicBezTo>
                      <a:pt x="3745" y="4004"/>
                      <a:pt x="3829" y="4020"/>
                      <a:pt x="3920" y="4055"/>
                    </a:cubicBezTo>
                    <a:cubicBezTo>
                      <a:pt x="3934" y="4061"/>
                      <a:pt x="3947" y="4063"/>
                      <a:pt x="3958" y="4063"/>
                    </a:cubicBezTo>
                    <a:cubicBezTo>
                      <a:pt x="4042" y="4063"/>
                      <a:pt x="4040" y="3917"/>
                      <a:pt x="3971" y="3869"/>
                    </a:cubicBezTo>
                    <a:cubicBezTo>
                      <a:pt x="3791" y="3747"/>
                      <a:pt x="3614" y="3694"/>
                      <a:pt x="3450" y="3694"/>
                    </a:cubicBezTo>
                    <a:cubicBezTo>
                      <a:pt x="2881" y="3694"/>
                      <a:pt x="2476" y="4344"/>
                      <a:pt x="2683" y="5008"/>
                    </a:cubicBezTo>
                    <a:cubicBezTo>
                      <a:pt x="2882" y="5652"/>
                      <a:pt x="3481" y="5944"/>
                      <a:pt x="4101" y="5944"/>
                    </a:cubicBezTo>
                    <a:cubicBezTo>
                      <a:pt x="4567" y="5944"/>
                      <a:pt x="5045" y="5779"/>
                      <a:pt x="5373" y="5474"/>
                    </a:cubicBezTo>
                    <a:cubicBezTo>
                      <a:pt x="6475" y="4451"/>
                      <a:pt x="5955" y="2757"/>
                      <a:pt x="4711" y="2146"/>
                    </a:cubicBezTo>
                    <a:cubicBezTo>
                      <a:pt x="4282" y="1934"/>
                      <a:pt x="3814" y="1832"/>
                      <a:pt x="3349" y="1832"/>
                    </a:cubicBezTo>
                    <a:cubicBezTo>
                      <a:pt x="2407" y="1832"/>
                      <a:pt x="1473" y="2249"/>
                      <a:pt x="883" y="3011"/>
                    </a:cubicBezTo>
                    <a:cubicBezTo>
                      <a:pt x="403" y="3633"/>
                      <a:pt x="81" y="4491"/>
                      <a:pt x="34" y="5337"/>
                    </a:cubicBezTo>
                    <a:cubicBezTo>
                      <a:pt x="0" y="5894"/>
                      <a:pt x="85" y="6448"/>
                      <a:pt x="331" y="6928"/>
                    </a:cubicBezTo>
                    <a:cubicBezTo>
                      <a:pt x="913" y="8057"/>
                      <a:pt x="2210" y="8540"/>
                      <a:pt x="3413" y="8604"/>
                    </a:cubicBezTo>
                    <a:cubicBezTo>
                      <a:pt x="3505" y="8609"/>
                      <a:pt x="3596" y="8611"/>
                      <a:pt x="3687" y="8611"/>
                    </a:cubicBezTo>
                    <a:cubicBezTo>
                      <a:pt x="6555" y="8611"/>
                      <a:pt x="8838" y="6266"/>
                      <a:pt x="8121" y="3281"/>
                    </a:cubicBezTo>
                    <a:cubicBezTo>
                      <a:pt x="7685" y="1474"/>
                      <a:pt x="6215" y="230"/>
                      <a:pt x="4377" y="24"/>
                    </a:cubicBezTo>
                    <a:cubicBezTo>
                      <a:pt x="4236" y="9"/>
                      <a:pt x="4089" y="1"/>
                      <a:pt x="3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1150678" y="1629150"/>
                <a:ext cx="11694" cy="530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660" extrusionOk="0">
                    <a:moveTo>
                      <a:pt x="123" y="0"/>
                    </a:moveTo>
                    <a:cubicBezTo>
                      <a:pt x="74" y="0"/>
                      <a:pt x="34" y="29"/>
                      <a:pt x="30" y="102"/>
                    </a:cubicBezTo>
                    <a:cubicBezTo>
                      <a:pt x="0" y="581"/>
                      <a:pt x="34" y="1088"/>
                      <a:pt x="105" y="1562"/>
                    </a:cubicBezTo>
                    <a:cubicBezTo>
                      <a:pt x="112" y="1606"/>
                      <a:pt x="167" y="1660"/>
                      <a:pt x="210" y="1660"/>
                    </a:cubicBezTo>
                    <a:cubicBezTo>
                      <a:pt x="232" y="1660"/>
                      <a:pt x="250" y="1645"/>
                      <a:pt x="257" y="1609"/>
                    </a:cubicBezTo>
                    <a:cubicBezTo>
                      <a:pt x="334" y="1149"/>
                      <a:pt x="365" y="649"/>
                      <a:pt x="331" y="183"/>
                    </a:cubicBezTo>
                    <a:cubicBezTo>
                      <a:pt x="325" y="88"/>
                      <a:pt x="209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1248317" y="1682188"/>
                <a:ext cx="31151" cy="4629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49" extrusionOk="0">
                    <a:moveTo>
                      <a:pt x="755" y="0"/>
                    </a:moveTo>
                    <a:cubicBezTo>
                      <a:pt x="727" y="0"/>
                      <a:pt x="701" y="12"/>
                      <a:pt x="681" y="40"/>
                    </a:cubicBezTo>
                    <a:cubicBezTo>
                      <a:pt x="414" y="412"/>
                      <a:pt x="84" y="881"/>
                      <a:pt x="6" y="1341"/>
                    </a:cubicBezTo>
                    <a:cubicBezTo>
                      <a:pt x="1" y="1381"/>
                      <a:pt x="27" y="1448"/>
                      <a:pt x="66" y="1448"/>
                    </a:cubicBezTo>
                    <a:cubicBezTo>
                      <a:pt x="77" y="1448"/>
                      <a:pt x="88" y="1444"/>
                      <a:pt x="101" y="1432"/>
                    </a:cubicBezTo>
                    <a:cubicBezTo>
                      <a:pt x="263" y="1281"/>
                      <a:pt x="374" y="1064"/>
                      <a:pt x="492" y="878"/>
                    </a:cubicBezTo>
                    <a:cubicBezTo>
                      <a:pt x="624" y="669"/>
                      <a:pt x="770" y="462"/>
                      <a:pt x="908" y="253"/>
                    </a:cubicBezTo>
                    <a:cubicBezTo>
                      <a:pt x="974" y="153"/>
                      <a:pt x="85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1308638" y="1782322"/>
                <a:ext cx="52462" cy="28084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879" extrusionOk="0">
                    <a:moveTo>
                      <a:pt x="1421" y="0"/>
                    </a:moveTo>
                    <a:cubicBezTo>
                      <a:pt x="1402" y="0"/>
                      <a:pt x="1383" y="6"/>
                      <a:pt x="1365" y="18"/>
                    </a:cubicBezTo>
                    <a:cubicBezTo>
                      <a:pt x="1112" y="201"/>
                      <a:pt x="855" y="309"/>
                      <a:pt x="561" y="410"/>
                    </a:cubicBezTo>
                    <a:cubicBezTo>
                      <a:pt x="351" y="485"/>
                      <a:pt x="17" y="566"/>
                      <a:pt x="0" y="829"/>
                    </a:cubicBezTo>
                    <a:cubicBezTo>
                      <a:pt x="0" y="846"/>
                      <a:pt x="7" y="876"/>
                      <a:pt x="30" y="876"/>
                    </a:cubicBezTo>
                    <a:cubicBezTo>
                      <a:pt x="41" y="878"/>
                      <a:pt x="53" y="879"/>
                      <a:pt x="64" y="879"/>
                    </a:cubicBezTo>
                    <a:cubicBezTo>
                      <a:pt x="153" y="879"/>
                      <a:pt x="230" y="832"/>
                      <a:pt x="314" y="799"/>
                    </a:cubicBezTo>
                    <a:cubicBezTo>
                      <a:pt x="459" y="742"/>
                      <a:pt x="608" y="698"/>
                      <a:pt x="757" y="650"/>
                    </a:cubicBezTo>
                    <a:cubicBezTo>
                      <a:pt x="1031" y="563"/>
                      <a:pt x="1372" y="478"/>
                      <a:pt x="1565" y="252"/>
                    </a:cubicBezTo>
                    <a:cubicBezTo>
                      <a:pt x="1641" y="163"/>
                      <a:pt x="1526" y="0"/>
                      <a:pt x="1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1297711" y="1901817"/>
                <a:ext cx="51056" cy="2300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720" extrusionOk="0">
                    <a:moveTo>
                      <a:pt x="84" y="1"/>
                    </a:moveTo>
                    <a:cubicBezTo>
                      <a:pt x="16" y="1"/>
                      <a:pt x="1" y="70"/>
                      <a:pt x="21" y="137"/>
                    </a:cubicBezTo>
                    <a:cubicBezTo>
                      <a:pt x="18" y="141"/>
                      <a:pt x="14" y="145"/>
                      <a:pt x="14" y="145"/>
                    </a:cubicBezTo>
                    <a:cubicBezTo>
                      <a:pt x="18" y="154"/>
                      <a:pt x="27" y="158"/>
                      <a:pt x="31" y="165"/>
                    </a:cubicBezTo>
                    <a:cubicBezTo>
                      <a:pt x="44" y="198"/>
                      <a:pt x="68" y="226"/>
                      <a:pt x="96" y="239"/>
                    </a:cubicBezTo>
                    <a:cubicBezTo>
                      <a:pt x="99" y="239"/>
                      <a:pt x="99" y="243"/>
                      <a:pt x="102" y="243"/>
                    </a:cubicBezTo>
                    <a:cubicBezTo>
                      <a:pt x="210" y="324"/>
                      <a:pt x="375" y="368"/>
                      <a:pt x="484" y="405"/>
                    </a:cubicBezTo>
                    <a:cubicBezTo>
                      <a:pt x="774" y="513"/>
                      <a:pt x="1082" y="577"/>
                      <a:pt x="1369" y="702"/>
                    </a:cubicBezTo>
                    <a:cubicBezTo>
                      <a:pt x="1398" y="714"/>
                      <a:pt x="1424" y="720"/>
                      <a:pt x="1446" y="720"/>
                    </a:cubicBezTo>
                    <a:cubicBezTo>
                      <a:pt x="1589" y="720"/>
                      <a:pt x="1597" y="498"/>
                      <a:pt x="1437" y="425"/>
                    </a:cubicBezTo>
                    <a:cubicBezTo>
                      <a:pt x="1024" y="239"/>
                      <a:pt x="551" y="137"/>
                      <a:pt x="119" y="6"/>
                    </a:cubicBezTo>
                    <a:cubicBezTo>
                      <a:pt x="106" y="2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1208444" y="2023454"/>
                <a:ext cx="40321" cy="4540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421" extrusionOk="0">
                    <a:moveTo>
                      <a:pt x="143" y="0"/>
                    </a:moveTo>
                    <a:cubicBezTo>
                      <a:pt x="69" y="0"/>
                      <a:pt x="0" y="46"/>
                      <a:pt x="27" y="136"/>
                    </a:cubicBezTo>
                    <a:cubicBezTo>
                      <a:pt x="104" y="410"/>
                      <a:pt x="277" y="697"/>
                      <a:pt x="436" y="933"/>
                    </a:cubicBezTo>
                    <a:cubicBezTo>
                      <a:pt x="571" y="1129"/>
                      <a:pt x="747" y="1366"/>
                      <a:pt x="997" y="1416"/>
                    </a:cubicBezTo>
                    <a:cubicBezTo>
                      <a:pt x="1011" y="1419"/>
                      <a:pt x="1025" y="1420"/>
                      <a:pt x="1039" y="1420"/>
                    </a:cubicBezTo>
                    <a:cubicBezTo>
                      <a:pt x="1190" y="1420"/>
                      <a:pt x="1262" y="1255"/>
                      <a:pt x="1126" y="1146"/>
                    </a:cubicBezTo>
                    <a:cubicBezTo>
                      <a:pt x="936" y="998"/>
                      <a:pt x="808" y="862"/>
                      <a:pt x="675" y="656"/>
                    </a:cubicBezTo>
                    <a:cubicBezTo>
                      <a:pt x="544" y="450"/>
                      <a:pt x="432" y="210"/>
                      <a:pt x="254" y="41"/>
                    </a:cubicBezTo>
                    <a:cubicBezTo>
                      <a:pt x="225" y="14"/>
                      <a:pt x="184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1102721" y="2034636"/>
                <a:ext cx="14282" cy="4763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491" extrusionOk="0">
                    <a:moveTo>
                      <a:pt x="170" y="1"/>
                    </a:moveTo>
                    <a:cubicBezTo>
                      <a:pt x="140" y="1"/>
                      <a:pt x="113" y="18"/>
                      <a:pt x="102" y="63"/>
                    </a:cubicBezTo>
                    <a:cubicBezTo>
                      <a:pt x="38" y="327"/>
                      <a:pt x="55" y="610"/>
                      <a:pt x="48" y="880"/>
                    </a:cubicBezTo>
                    <a:cubicBezTo>
                      <a:pt x="44" y="1117"/>
                      <a:pt x="1" y="1289"/>
                      <a:pt x="177" y="1462"/>
                    </a:cubicBezTo>
                    <a:cubicBezTo>
                      <a:pt x="192" y="1478"/>
                      <a:pt x="209" y="1490"/>
                      <a:pt x="229" y="1490"/>
                    </a:cubicBezTo>
                    <a:cubicBezTo>
                      <a:pt x="239" y="1490"/>
                      <a:pt x="250" y="1487"/>
                      <a:pt x="261" y="1479"/>
                    </a:cubicBezTo>
                    <a:cubicBezTo>
                      <a:pt x="447" y="1350"/>
                      <a:pt x="383" y="1147"/>
                      <a:pt x="379" y="938"/>
                    </a:cubicBezTo>
                    <a:cubicBezTo>
                      <a:pt x="372" y="671"/>
                      <a:pt x="386" y="387"/>
                      <a:pt x="325" y="127"/>
                    </a:cubicBezTo>
                    <a:cubicBezTo>
                      <a:pt x="312" y="71"/>
                      <a:pt x="232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950896" y="2001408"/>
                <a:ext cx="62271" cy="34059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066" extrusionOk="0">
                    <a:moveTo>
                      <a:pt x="1663" y="1"/>
                    </a:moveTo>
                    <a:cubicBezTo>
                      <a:pt x="1399" y="1"/>
                      <a:pt x="1135" y="172"/>
                      <a:pt x="914" y="302"/>
                    </a:cubicBezTo>
                    <a:cubicBezTo>
                      <a:pt x="650" y="454"/>
                      <a:pt x="390" y="620"/>
                      <a:pt x="140" y="799"/>
                    </a:cubicBezTo>
                    <a:cubicBezTo>
                      <a:pt x="0" y="895"/>
                      <a:pt x="172" y="1066"/>
                      <a:pt x="318" y="1066"/>
                    </a:cubicBezTo>
                    <a:cubicBezTo>
                      <a:pt x="346" y="1066"/>
                      <a:pt x="373" y="1059"/>
                      <a:pt x="397" y="1045"/>
                    </a:cubicBezTo>
                    <a:cubicBezTo>
                      <a:pt x="846" y="775"/>
                      <a:pt x="1272" y="386"/>
                      <a:pt x="1792" y="258"/>
                    </a:cubicBezTo>
                    <a:cubicBezTo>
                      <a:pt x="1948" y="217"/>
                      <a:pt x="1772" y="1"/>
                      <a:pt x="1671" y="1"/>
                    </a:cubicBezTo>
                    <a:cubicBezTo>
                      <a:pt x="1668" y="1"/>
                      <a:pt x="1666" y="1"/>
                      <a:pt x="1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923483" y="1883030"/>
                <a:ext cx="68724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439" extrusionOk="0">
                    <a:moveTo>
                      <a:pt x="1755" y="1"/>
                    </a:moveTo>
                    <a:cubicBezTo>
                      <a:pt x="1237" y="1"/>
                      <a:pt x="718" y="108"/>
                      <a:pt x="200" y="124"/>
                    </a:cubicBezTo>
                    <a:cubicBezTo>
                      <a:pt x="1" y="128"/>
                      <a:pt x="99" y="398"/>
                      <a:pt x="247" y="415"/>
                    </a:cubicBezTo>
                    <a:cubicBezTo>
                      <a:pt x="376" y="432"/>
                      <a:pt x="505" y="439"/>
                      <a:pt x="635" y="439"/>
                    </a:cubicBezTo>
                    <a:cubicBezTo>
                      <a:pt x="1060" y="439"/>
                      <a:pt x="1491" y="365"/>
                      <a:pt x="1910" y="347"/>
                    </a:cubicBezTo>
                    <a:cubicBezTo>
                      <a:pt x="2150" y="334"/>
                      <a:pt x="2069" y="6"/>
                      <a:pt x="1863" y="3"/>
                    </a:cubicBezTo>
                    <a:cubicBezTo>
                      <a:pt x="1827" y="2"/>
                      <a:pt x="179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918850" y="1768104"/>
                <a:ext cx="74507" cy="1917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600" extrusionOk="0">
                    <a:moveTo>
                      <a:pt x="475" y="1"/>
                    </a:moveTo>
                    <a:cubicBezTo>
                      <a:pt x="362" y="1"/>
                      <a:pt x="249" y="9"/>
                      <a:pt x="136" y="28"/>
                    </a:cubicBezTo>
                    <a:cubicBezTo>
                      <a:pt x="1" y="51"/>
                      <a:pt x="126" y="267"/>
                      <a:pt x="224" y="271"/>
                    </a:cubicBezTo>
                    <a:cubicBezTo>
                      <a:pt x="866" y="301"/>
                      <a:pt x="1454" y="480"/>
                      <a:pt x="2083" y="596"/>
                    </a:cubicBezTo>
                    <a:cubicBezTo>
                      <a:pt x="2098" y="598"/>
                      <a:pt x="2113" y="600"/>
                      <a:pt x="2127" y="600"/>
                    </a:cubicBezTo>
                    <a:cubicBezTo>
                      <a:pt x="2327" y="600"/>
                      <a:pt x="2332" y="325"/>
                      <a:pt x="2123" y="287"/>
                    </a:cubicBezTo>
                    <a:cubicBezTo>
                      <a:pt x="1587" y="198"/>
                      <a:pt x="103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1011505" y="1660877"/>
                <a:ext cx="34921" cy="38691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11" extrusionOk="0">
                    <a:moveTo>
                      <a:pt x="137" y="1"/>
                    </a:moveTo>
                    <a:cubicBezTo>
                      <a:pt x="131" y="1"/>
                      <a:pt x="125" y="2"/>
                      <a:pt x="118" y="4"/>
                    </a:cubicBezTo>
                    <a:cubicBezTo>
                      <a:pt x="98" y="11"/>
                      <a:pt x="78" y="18"/>
                      <a:pt x="58" y="25"/>
                    </a:cubicBezTo>
                    <a:cubicBezTo>
                      <a:pt x="17" y="42"/>
                      <a:pt x="0" y="99"/>
                      <a:pt x="11" y="136"/>
                    </a:cubicBezTo>
                    <a:cubicBezTo>
                      <a:pt x="108" y="531"/>
                      <a:pt x="470" y="772"/>
                      <a:pt x="672" y="1106"/>
                    </a:cubicBezTo>
                    <a:cubicBezTo>
                      <a:pt x="714" y="1177"/>
                      <a:pt x="803" y="1210"/>
                      <a:pt x="882" y="1210"/>
                    </a:cubicBezTo>
                    <a:cubicBezTo>
                      <a:pt x="996" y="1210"/>
                      <a:pt x="1093" y="1143"/>
                      <a:pt x="1017" y="1025"/>
                    </a:cubicBezTo>
                    <a:cubicBezTo>
                      <a:pt x="882" y="812"/>
                      <a:pt x="706" y="639"/>
                      <a:pt x="538" y="457"/>
                    </a:cubicBezTo>
                    <a:cubicBezTo>
                      <a:pt x="460" y="372"/>
                      <a:pt x="379" y="288"/>
                      <a:pt x="315" y="193"/>
                    </a:cubicBezTo>
                    <a:cubicBezTo>
                      <a:pt x="286" y="153"/>
                      <a:pt x="210" y="1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" name="Google Shape;242;p3"/>
            <p:cNvSpPr/>
            <p:nvPr/>
          </p:nvSpPr>
          <p:spPr>
            <a:xfrm>
              <a:off x="430078" y="3408216"/>
              <a:ext cx="181622" cy="179557"/>
            </a:xfrm>
            <a:custGeom>
              <a:avLst/>
              <a:gdLst/>
              <a:ahLst/>
              <a:cxnLst/>
              <a:rect l="l" t="t" r="r" b="b"/>
              <a:pathLst>
                <a:path w="7736" h="6918" extrusionOk="0">
                  <a:moveTo>
                    <a:pt x="3151" y="1"/>
                  </a:moveTo>
                  <a:cubicBezTo>
                    <a:pt x="3143" y="1"/>
                    <a:pt x="3136" y="1"/>
                    <a:pt x="3129" y="2"/>
                  </a:cubicBezTo>
                  <a:cubicBezTo>
                    <a:pt x="2720" y="28"/>
                    <a:pt x="2867" y="2512"/>
                    <a:pt x="2740" y="2512"/>
                  </a:cubicBezTo>
                  <a:cubicBezTo>
                    <a:pt x="2739" y="2512"/>
                    <a:pt x="2738" y="2512"/>
                    <a:pt x="2737" y="2512"/>
                  </a:cubicBezTo>
                  <a:cubicBezTo>
                    <a:pt x="2735" y="2511"/>
                    <a:pt x="2731" y="2511"/>
                    <a:pt x="2727" y="2511"/>
                  </a:cubicBezTo>
                  <a:cubicBezTo>
                    <a:pt x="2509" y="2511"/>
                    <a:pt x="124" y="3290"/>
                    <a:pt x="64" y="3661"/>
                  </a:cubicBezTo>
                  <a:cubicBezTo>
                    <a:pt x="0" y="4043"/>
                    <a:pt x="2697" y="4422"/>
                    <a:pt x="2697" y="4422"/>
                  </a:cubicBezTo>
                  <a:cubicBezTo>
                    <a:pt x="2697" y="4422"/>
                    <a:pt x="2173" y="6736"/>
                    <a:pt x="2653" y="6908"/>
                  </a:cubicBezTo>
                  <a:cubicBezTo>
                    <a:pt x="2671" y="6915"/>
                    <a:pt x="2689" y="6918"/>
                    <a:pt x="2709" y="6918"/>
                  </a:cubicBezTo>
                  <a:cubicBezTo>
                    <a:pt x="3220" y="6918"/>
                    <a:pt x="4390" y="4813"/>
                    <a:pt x="4390" y="4813"/>
                  </a:cubicBezTo>
                  <a:cubicBezTo>
                    <a:pt x="4390" y="4813"/>
                    <a:pt x="6002" y="5796"/>
                    <a:pt x="6657" y="5796"/>
                  </a:cubicBezTo>
                  <a:cubicBezTo>
                    <a:pt x="6747" y="5796"/>
                    <a:pt x="6819" y="5778"/>
                    <a:pt x="6866" y="5736"/>
                  </a:cubicBezTo>
                  <a:cubicBezTo>
                    <a:pt x="7256" y="5388"/>
                    <a:pt x="5650" y="3661"/>
                    <a:pt x="5650" y="3661"/>
                  </a:cubicBezTo>
                  <a:cubicBezTo>
                    <a:pt x="5650" y="3661"/>
                    <a:pt x="7735" y="2218"/>
                    <a:pt x="7515" y="1782"/>
                  </a:cubicBezTo>
                  <a:cubicBezTo>
                    <a:pt x="7468" y="1687"/>
                    <a:pt x="7316" y="1650"/>
                    <a:pt x="7109" y="1650"/>
                  </a:cubicBezTo>
                  <a:cubicBezTo>
                    <a:pt x="6367" y="1650"/>
                    <a:pt x="4910" y="2120"/>
                    <a:pt x="4910" y="2120"/>
                  </a:cubicBezTo>
                  <a:cubicBezTo>
                    <a:pt x="4910" y="2120"/>
                    <a:pt x="3847" y="1"/>
                    <a:pt x="3151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4374" y="1171632"/>
              <a:ext cx="723730" cy="1113355"/>
            </a:xfrm>
            <a:custGeom>
              <a:avLst/>
              <a:gdLst/>
              <a:ahLst/>
              <a:cxnLst/>
              <a:rect l="l" t="t" r="r" b="b"/>
              <a:pathLst>
                <a:path w="8313" h="12788" extrusionOk="0">
                  <a:moveTo>
                    <a:pt x="278" y="0"/>
                  </a:moveTo>
                  <a:cubicBezTo>
                    <a:pt x="186" y="0"/>
                    <a:pt x="93" y="3"/>
                    <a:pt x="0" y="10"/>
                  </a:cubicBezTo>
                  <a:lnTo>
                    <a:pt x="0" y="12773"/>
                  </a:lnTo>
                  <a:cubicBezTo>
                    <a:pt x="108" y="12782"/>
                    <a:pt x="218" y="12787"/>
                    <a:pt x="329" y="12787"/>
                  </a:cubicBezTo>
                  <a:cubicBezTo>
                    <a:pt x="630" y="12787"/>
                    <a:pt x="944" y="12751"/>
                    <a:pt x="1274" y="12662"/>
                  </a:cubicBezTo>
                  <a:cubicBezTo>
                    <a:pt x="4124" y="11881"/>
                    <a:pt x="3640" y="8941"/>
                    <a:pt x="3640" y="8941"/>
                  </a:cubicBezTo>
                  <a:lnTo>
                    <a:pt x="3640" y="8941"/>
                  </a:lnTo>
                  <a:cubicBezTo>
                    <a:pt x="3640" y="8941"/>
                    <a:pt x="3724" y="8946"/>
                    <a:pt x="3869" y="8946"/>
                  </a:cubicBezTo>
                  <a:cubicBezTo>
                    <a:pt x="4761" y="8946"/>
                    <a:pt x="7963" y="8756"/>
                    <a:pt x="8158" y="6035"/>
                  </a:cubicBezTo>
                  <a:cubicBezTo>
                    <a:pt x="8313" y="3883"/>
                    <a:pt x="6209" y="3539"/>
                    <a:pt x="4852" y="3539"/>
                  </a:cubicBezTo>
                  <a:cubicBezTo>
                    <a:pt x="4217" y="3539"/>
                    <a:pt x="3745" y="3615"/>
                    <a:pt x="3745" y="3615"/>
                  </a:cubicBezTo>
                  <a:cubicBezTo>
                    <a:pt x="3745" y="3615"/>
                    <a:pt x="3927" y="1006"/>
                    <a:pt x="1410" y="175"/>
                  </a:cubicBezTo>
                  <a:cubicBezTo>
                    <a:pt x="1064" y="60"/>
                    <a:pt x="678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022381" y="1609177"/>
              <a:ext cx="282477" cy="279259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19348" y="2178602"/>
              <a:ext cx="282501" cy="245514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381244" y="2954433"/>
              <a:ext cx="215369" cy="249248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600826" y="3205752"/>
              <a:ext cx="136503" cy="157977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rot="737986">
              <a:off x="883061" y="2833044"/>
              <a:ext cx="373567" cy="493002"/>
            </a:xfrm>
            <a:custGeom>
              <a:avLst/>
              <a:gdLst/>
              <a:ahLst/>
              <a:cxnLst/>
              <a:rect l="l" t="t" r="r" b="b"/>
              <a:pathLst>
                <a:path w="9852" h="13001" extrusionOk="0">
                  <a:moveTo>
                    <a:pt x="9327" y="222"/>
                  </a:moveTo>
                  <a:cubicBezTo>
                    <a:pt x="9344" y="3338"/>
                    <a:pt x="9324" y="6524"/>
                    <a:pt x="7479" y="9201"/>
                  </a:cubicBezTo>
                  <a:cubicBezTo>
                    <a:pt x="5989" y="11357"/>
                    <a:pt x="3580" y="12283"/>
                    <a:pt x="1069" y="12618"/>
                  </a:cubicBezTo>
                  <a:cubicBezTo>
                    <a:pt x="1302" y="11526"/>
                    <a:pt x="1691" y="10458"/>
                    <a:pt x="2177" y="9434"/>
                  </a:cubicBezTo>
                  <a:cubicBezTo>
                    <a:pt x="3046" y="9386"/>
                    <a:pt x="3904" y="9150"/>
                    <a:pt x="4749" y="8957"/>
                  </a:cubicBezTo>
                  <a:cubicBezTo>
                    <a:pt x="5573" y="8775"/>
                    <a:pt x="6387" y="8542"/>
                    <a:pt x="7101" y="8079"/>
                  </a:cubicBezTo>
                  <a:cubicBezTo>
                    <a:pt x="7132" y="8060"/>
                    <a:pt x="7123" y="7979"/>
                    <a:pt x="7086" y="7979"/>
                  </a:cubicBezTo>
                  <a:cubicBezTo>
                    <a:pt x="7083" y="7979"/>
                    <a:pt x="7080" y="7980"/>
                    <a:pt x="7077" y="7981"/>
                  </a:cubicBezTo>
                  <a:cubicBezTo>
                    <a:pt x="5570" y="8458"/>
                    <a:pt x="3948" y="8957"/>
                    <a:pt x="2352" y="9082"/>
                  </a:cubicBezTo>
                  <a:cubicBezTo>
                    <a:pt x="2803" y="8177"/>
                    <a:pt x="3316" y="7302"/>
                    <a:pt x="3857" y="6477"/>
                  </a:cubicBezTo>
                  <a:cubicBezTo>
                    <a:pt x="4096" y="6109"/>
                    <a:pt x="4350" y="5757"/>
                    <a:pt x="4603" y="5403"/>
                  </a:cubicBezTo>
                  <a:cubicBezTo>
                    <a:pt x="5344" y="5321"/>
                    <a:pt x="6091" y="5017"/>
                    <a:pt x="6790" y="4781"/>
                  </a:cubicBezTo>
                  <a:cubicBezTo>
                    <a:pt x="7340" y="4595"/>
                    <a:pt x="7817" y="4399"/>
                    <a:pt x="8237" y="3993"/>
                  </a:cubicBezTo>
                  <a:cubicBezTo>
                    <a:pt x="8257" y="3973"/>
                    <a:pt x="8260" y="3911"/>
                    <a:pt x="8231" y="3911"/>
                  </a:cubicBezTo>
                  <a:cubicBezTo>
                    <a:pt x="8227" y="3911"/>
                    <a:pt x="8222" y="3913"/>
                    <a:pt x="8216" y="3916"/>
                  </a:cubicBezTo>
                  <a:cubicBezTo>
                    <a:pt x="7655" y="4223"/>
                    <a:pt x="7053" y="4419"/>
                    <a:pt x="6438" y="4592"/>
                  </a:cubicBezTo>
                  <a:cubicBezTo>
                    <a:pt x="5952" y="4730"/>
                    <a:pt x="5374" y="4818"/>
                    <a:pt x="4877" y="5011"/>
                  </a:cubicBezTo>
                  <a:cubicBezTo>
                    <a:pt x="5222" y="4548"/>
                    <a:pt x="5576" y="4091"/>
                    <a:pt x="5941" y="3639"/>
                  </a:cubicBezTo>
                  <a:cubicBezTo>
                    <a:pt x="6682" y="2726"/>
                    <a:pt x="7588" y="1999"/>
                    <a:pt x="8374" y="1131"/>
                  </a:cubicBezTo>
                  <a:cubicBezTo>
                    <a:pt x="8386" y="1120"/>
                    <a:pt x="8386" y="1082"/>
                    <a:pt x="8369" y="1082"/>
                  </a:cubicBezTo>
                  <a:cubicBezTo>
                    <a:pt x="8366" y="1082"/>
                    <a:pt x="8363" y="1084"/>
                    <a:pt x="8358" y="1087"/>
                  </a:cubicBezTo>
                  <a:cubicBezTo>
                    <a:pt x="7563" y="1733"/>
                    <a:pt x="6833" y="2395"/>
                    <a:pt x="6151" y="3091"/>
                  </a:cubicBezTo>
                  <a:cubicBezTo>
                    <a:pt x="6164" y="2909"/>
                    <a:pt x="6148" y="2726"/>
                    <a:pt x="6151" y="2544"/>
                  </a:cubicBezTo>
                  <a:cubicBezTo>
                    <a:pt x="6158" y="2236"/>
                    <a:pt x="6178" y="1925"/>
                    <a:pt x="6209" y="1625"/>
                  </a:cubicBezTo>
                  <a:cubicBezTo>
                    <a:pt x="6211" y="1595"/>
                    <a:pt x="6193" y="1576"/>
                    <a:pt x="6175" y="1576"/>
                  </a:cubicBezTo>
                  <a:cubicBezTo>
                    <a:pt x="6162" y="1576"/>
                    <a:pt x="6150" y="1585"/>
                    <a:pt x="6144" y="1608"/>
                  </a:cubicBezTo>
                  <a:cubicBezTo>
                    <a:pt x="6060" y="1952"/>
                    <a:pt x="6013" y="2300"/>
                    <a:pt x="5992" y="2655"/>
                  </a:cubicBezTo>
                  <a:cubicBezTo>
                    <a:pt x="5982" y="2845"/>
                    <a:pt x="5908" y="3101"/>
                    <a:pt x="5966" y="3291"/>
                  </a:cubicBezTo>
                  <a:cubicBezTo>
                    <a:pt x="5256" y="4038"/>
                    <a:pt x="4600" y="4832"/>
                    <a:pt x="3992" y="5693"/>
                  </a:cubicBezTo>
                  <a:cubicBezTo>
                    <a:pt x="3938" y="5399"/>
                    <a:pt x="3820" y="5098"/>
                    <a:pt x="3756" y="4824"/>
                  </a:cubicBezTo>
                  <a:cubicBezTo>
                    <a:pt x="3667" y="4443"/>
                    <a:pt x="3654" y="3987"/>
                    <a:pt x="3495" y="3625"/>
                  </a:cubicBezTo>
                  <a:lnTo>
                    <a:pt x="3492" y="3625"/>
                  </a:lnTo>
                  <a:cubicBezTo>
                    <a:pt x="3343" y="3905"/>
                    <a:pt x="3424" y="4321"/>
                    <a:pt x="3464" y="4622"/>
                  </a:cubicBezTo>
                  <a:cubicBezTo>
                    <a:pt x="3525" y="5058"/>
                    <a:pt x="3606" y="5538"/>
                    <a:pt x="3820" y="5933"/>
                  </a:cubicBezTo>
                  <a:cubicBezTo>
                    <a:pt x="3610" y="6237"/>
                    <a:pt x="3404" y="6548"/>
                    <a:pt x="3204" y="6869"/>
                  </a:cubicBezTo>
                  <a:cubicBezTo>
                    <a:pt x="2917" y="7335"/>
                    <a:pt x="2630" y="7822"/>
                    <a:pt x="2360" y="8319"/>
                  </a:cubicBezTo>
                  <a:cubicBezTo>
                    <a:pt x="2296" y="8025"/>
                    <a:pt x="2177" y="7734"/>
                    <a:pt x="2123" y="7444"/>
                  </a:cubicBezTo>
                  <a:cubicBezTo>
                    <a:pt x="2045" y="7055"/>
                    <a:pt x="1995" y="6660"/>
                    <a:pt x="1992" y="6261"/>
                  </a:cubicBezTo>
                  <a:cubicBezTo>
                    <a:pt x="1992" y="6230"/>
                    <a:pt x="1974" y="6210"/>
                    <a:pt x="1956" y="6210"/>
                  </a:cubicBezTo>
                  <a:cubicBezTo>
                    <a:pt x="1942" y="6210"/>
                    <a:pt x="1928" y="6222"/>
                    <a:pt x="1920" y="6248"/>
                  </a:cubicBezTo>
                  <a:cubicBezTo>
                    <a:pt x="1741" y="6953"/>
                    <a:pt x="1914" y="7927"/>
                    <a:pt x="2211" y="8606"/>
                  </a:cubicBezTo>
                  <a:cubicBezTo>
                    <a:pt x="2116" y="8785"/>
                    <a:pt x="2025" y="8968"/>
                    <a:pt x="1934" y="9150"/>
                  </a:cubicBezTo>
                  <a:cubicBezTo>
                    <a:pt x="1914" y="9171"/>
                    <a:pt x="1900" y="9194"/>
                    <a:pt x="1900" y="9224"/>
                  </a:cubicBezTo>
                  <a:cubicBezTo>
                    <a:pt x="1417" y="10225"/>
                    <a:pt x="1025" y="11269"/>
                    <a:pt x="812" y="12334"/>
                  </a:cubicBezTo>
                  <a:cubicBezTo>
                    <a:pt x="275" y="11100"/>
                    <a:pt x="464" y="9363"/>
                    <a:pt x="680" y="8123"/>
                  </a:cubicBezTo>
                  <a:cubicBezTo>
                    <a:pt x="933" y="6663"/>
                    <a:pt x="1532" y="5264"/>
                    <a:pt x="2397" y="4064"/>
                  </a:cubicBezTo>
                  <a:cubicBezTo>
                    <a:pt x="4086" y="1712"/>
                    <a:pt x="6509" y="523"/>
                    <a:pt x="9327" y="222"/>
                  </a:cubicBezTo>
                  <a:close/>
                  <a:moveTo>
                    <a:pt x="9392" y="1"/>
                  </a:moveTo>
                  <a:cubicBezTo>
                    <a:pt x="9378" y="1"/>
                    <a:pt x="9365" y="4"/>
                    <a:pt x="9355" y="12"/>
                  </a:cubicBezTo>
                  <a:cubicBezTo>
                    <a:pt x="9237" y="7"/>
                    <a:pt x="9119" y="4"/>
                    <a:pt x="9002" y="4"/>
                  </a:cubicBezTo>
                  <a:cubicBezTo>
                    <a:pt x="5921" y="4"/>
                    <a:pt x="3055" y="2028"/>
                    <a:pt x="1535" y="4626"/>
                  </a:cubicBezTo>
                  <a:cubicBezTo>
                    <a:pt x="755" y="5957"/>
                    <a:pt x="284" y="7450"/>
                    <a:pt x="173" y="8991"/>
                  </a:cubicBezTo>
                  <a:cubicBezTo>
                    <a:pt x="86" y="10222"/>
                    <a:pt x="1" y="11705"/>
                    <a:pt x="690" y="12789"/>
                  </a:cubicBezTo>
                  <a:cubicBezTo>
                    <a:pt x="697" y="12886"/>
                    <a:pt x="800" y="13000"/>
                    <a:pt x="930" y="13000"/>
                  </a:cubicBezTo>
                  <a:cubicBezTo>
                    <a:pt x="937" y="13000"/>
                    <a:pt x="943" y="13000"/>
                    <a:pt x="950" y="13000"/>
                  </a:cubicBezTo>
                  <a:cubicBezTo>
                    <a:pt x="3600" y="12776"/>
                    <a:pt x="6242" y="11698"/>
                    <a:pt x="7807" y="9461"/>
                  </a:cubicBezTo>
                  <a:cubicBezTo>
                    <a:pt x="9733" y="6707"/>
                    <a:pt x="9851" y="3344"/>
                    <a:pt x="9530" y="120"/>
                  </a:cubicBezTo>
                  <a:cubicBezTo>
                    <a:pt x="9525" y="59"/>
                    <a:pt x="9448" y="1"/>
                    <a:pt x="9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80524" y="221400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7571851" y="267849"/>
              <a:ext cx="275031" cy="239022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" name="Google Shape;251;p3"/>
            <p:cNvGrpSpPr/>
            <p:nvPr/>
          </p:nvGrpSpPr>
          <p:grpSpPr>
            <a:xfrm rot="-3165896" flipH="1">
              <a:off x="8296524" y="1549870"/>
              <a:ext cx="445159" cy="715100"/>
              <a:chOff x="304350" y="3911000"/>
              <a:chExt cx="581394" cy="933655"/>
            </a:xfrm>
          </p:grpSpPr>
          <p:sp>
            <p:nvSpPr>
              <p:cNvPr id="252" name="Google Shape;252;p3"/>
              <p:cNvSpPr/>
              <p:nvPr/>
            </p:nvSpPr>
            <p:spPr>
              <a:xfrm>
                <a:off x="317622" y="4003813"/>
                <a:ext cx="91581" cy="11434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602" extrusionOk="0">
                    <a:moveTo>
                      <a:pt x="688" y="0"/>
                    </a:moveTo>
                    <a:cubicBezTo>
                      <a:pt x="328" y="0"/>
                      <a:pt x="1" y="379"/>
                      <a:pt x="201" y="1026"/>
                    </a:cubicBezTo>
                    <a:cubicBezTo>
                      <a:pt x="438" y="1797"/>
                      <a:pt x="1472" y="2405"/>
                      <a:pt x="2084" y="2601"/>
                    </a:cubicBezTo>
                    <a:cubicBezTo>
                      <a:pt x="2060" y="2375"/>
                      <a:pt x="2040" y="2145"/>
                      <a:pt x="2023" y="1915"/>
                    </a:cubicBezTo>
                    <a:cubicBezTo>
                      <a:pt x="1746" y="1273"/>
                      <a:pt x="1344" y="418"/>
                      <a:pt x="1084" y="168"/>
                    </a:cubicBezTo>
                    <a:cubicBezTo>
                      <a:pt x="965" y="54"/>
                      <a:pt x="824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440801" y="4042309"/>
                <a:ext cx="97031" cy="15556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3540" extrusionOk="0">
                    <a:moveTo>
                      <a:pt x="1702" y="0"/>
                    </a:moveTo>
                    <a:cubicBezTo>
                      <a:pt x="1282" y="0"/>
                      <a:pt x="653" y="806"/>
                      <a:pt x="389" y="1549"/>
                    </a:cubicBezTo>
                    <a:cubicBezTo>
                      <a:pt x="224" y="2013"/>
                      <a:pt x="92" y="2537"/>
                      <a:pt x="1" y="2952"/>
                    </a:cubicBezTo>
                    <a:cubicBezTo>
                      <a:pt x="41" y="3148"/>
                      <a:pt x="85" y="3344"/>
                      <a:pt x="129" y="3540"/>
                    </a:cubicBezTo>
                    <a:cubicBezTo>
                      <a:pt x="754" y="3125"/>
                      <a:pt x="1667" y="2120"/>
                      <a:pt x="1916" y="1431"/>
                    </a:cubicBezTo>
                    <a:cubicBezTo>
                      <a:pt x="2208" y="634"/>
                      <a:pt x="2150" y="43"/>
                      <a:pt x="1734" y="2"/>
                    </a:cubicBezTo>
                    <a:cubicBezTo>
                      <a:pt x="1723" y="1"/>
                      <a:pt x="1713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04350" y="4191285"/>
                <a:ext cx="144667" cy="109071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2482" extrusionOk="0">
                    <a:moveTo>
                      <a:pt x="575" y="1"/>
                    </a:moveTo>
                    <a:cubicBezTo>
                      <a:pt x="471" y="1"/>
                      <a:pt x="393" y="22"/>
                      <a:pt x="348" y="65"/>
                    </a:cubicBezTo>
                    <a:cubicBezTo>
                      <a:pt x="0" y="404"/>
                      <a:pt x="189" y="1336"/>
                      <a:pt x="1203" y="1901"/>
                    </a:cubicBezTo>
                    <a:cubicBezTo>
                      <a:pt x="1991" y="2340"/>
                      <a:pt x="2916" y="2451"/>
                      <a:pt x="3292" y="2481"/>
                    </a:cubicBezTo>
                    <a:cubicBezTo>
                      <a:pt x="3180" y="2154"/>
                      <a:pt x="3082" y="1826"/>
                      <a:pt x="2987" y="1495"/>
                    </a:cubicBezTo>
                    <a:cubicBezTo>
                      <a:pt x="2292" y="556"/>
                      <a:pt x="1104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507027" y="4204908"/>
                <a:ext cx="111884" cy="1887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294" extrusionOk="0">
                    <a:moveTo>
                      <a:pt x="1792" y="0"/>
                    </a:moveTo>
                    <a:cubicBezTo>
                      <a:pt x="1287" y="0"/>
                      <a:pt x="754" y="628"/>
                      <a:pt x="389" y="1716"/>
                    </a:cubicBezTo>
                    <a:cubicBezTo>
                      <a:pt x="136" y="2480"/>
                      <a:pt x="38" y="3263"/>
                      <a:pt x="1" y="3804"/>
                    </a:cubicBezTo>
                    <a:cubicBezTo>
                      <a:pt x="75" y="3966"/>
                      <a:pt x="156" y="4132"/>
                      <a:pt x="238" y="4294"/>
                    </a:cubicBezTo>
                    <a:cubicBezTo>
                      <a:pt x="2546" y="2513"/>
                      <a:pt x="2356" y="245"/>
                      <a:pt x="2153" y="114"/>
                    </a:cubicBezTo>
                    <a:cubicBezTo>
                      <a:pt x="2036" y="37"/>
                      <a:pt x="1915" y="0"/>
                      <a:pt x="1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16699" y="4391765"/>
                <a:ext cx="234051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681" extrusionOk="0">
                    <a:moveTo>
                      <a:pt x="764" y="0"/>
                    </a:moveTo>
                    <a:cubicBezTo>
                      <a:pt x="0" y="0"/>
                      <a:pt x="446" y="930"/>
                      <a:pt x="1074" y="1516"/>
                    </a:cubicBezTo>
                    <a:cubicBezTo>
                      <a:pt x="1680" y="2086"/>
                      <a:pt x="3818" y="2680"/>
                      <a:pt x="5176" y="2680"/>
                    </a:cubicBezTo>
                    <a:cubicBezTo>
                      <a:pt x="5227" y="2680"/>
                      <a:pt x="5277" y="2679"/>
                      <a:pt x="5325" y="2678"/>
                    </a:cubicBezTo>
                    <a:cubicBezTo>
                      <a:pt x="5230" y="2526"/>
                      <a:pt x="5133" y="2377"/>
                      <a:pt x="5041" y="2225"/>
                    </a:cubicBezTo>
                    <a:cubicBezTo>
                      <a:pt x="3970" y="1525"/>
                      <a:pt x="1838" y="184"/>
                      <a:pt x="1024" y="28"/>
                    </a:cubicBezTo>
                    <a:cubicBezTo>
                      <a:pt x="925" y="9"/>
                      <a:pt x="839" y="0"/>
                      <a:pt x="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608629" y="4335822"/>
                <a:ext cx="114872" cy="219989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006" extrusionOk="0">
                    <a:moveTo>
                      <a:pt x="2283" y="1"/>
                    </a:moveTo>
                    <a:cubicBezTo>
                      <a:pt x="1944" y="1"/>
                      <a:pt x="1332" y="587"/>
                      <a:pt x="923" y="1285"/>
                    </a:cubicBezTo>
                    <a:cubicBezTo>
                      <a:pt x="179" y="2549"/>
                      <a:pt x="24" y="3985"/>
                      <a:pt x="0" y="4755"/>
                    </a:cubicBezTo>
                    <a:cubicBezTo>
                      <a:pt x="61" y="4840"/>
                      <a:pt x="122" y="4921"/>
                      <a:pt x="183" y="5005"/>
                    </a:cubicBezTo>
                    <a:cubicBezTo>
                      <a:pt x="899" y="3775"/>
                      <a:pt x="2085" y="2450"/>
                      <a:pt x="2454" y="926"/>
                    </a:cubicBezTo>
                    <a:cubicBezTo>
                      <a:pt x="2613" y="262"/>
                      <a:pt x="2509" y="1"/>
                      <a:pt x="2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51240" y="4538675"/>
                <a:ext cx="297815" cy="104281"/>
              </a:xfrm>
              <a:custGeom>
                <a:avLst/>
                <a:gdLst/>
                <a:ahLst/>
                <a:cxnLst/>
                <a:rect l="l" t="t" r="r" b="b"/>
                <a:pathLst>
                  <a:path w="6777" h="2373" extrusionOk="0">
                    <a:moveTo>
                      <a:pt x="721" y="1"/>
                    </a:moveTo>
                    <a:cubicBezTo>
                      <a:pt x="456" y="1"/>
                      <a:pt x="264" y="66"/>
                      <a:pt x="207" y="230"/>
                    </a:cubicBezTo>
                    <a:cubicBezTo>
                      <a:pt x="1" y="808"/>
                      <a:pt x="1555" y="1626"/>
                      <a:pt x="3569" y="2075"/>
                    </a:cubicBezTo>
                    <a:cubicBezTo>
                      <a:pt x="4660" y="2316"/>
                      <a:pt x="5634" y="2373"/>
                      <a:pt x="6299" y="2373"/>
                    </a:cubicBezTo>
                    <a:cubicBezTo>
                      <a:pt x="6483" y="2373"/>
                      <a:pt x="6644" y="2368"/>
                      <a:pt x="6776" y="2362"/>
                    </a:cubicBezTo>
                    <a:cubicBezTo>
                      <a:pt x="6699" y="2272"/>
                      <a:pt x="6624" y="2180"/>
                      <a:pt x="6547" y="2089"/>
                    </a:cubicBezTo>
                    <a:cubicBezTo>
                      <a:pt x="5547" y="1714"/>
                      <a:pt x="3691" y="1011"/>
                      <a:pt x="3103" y="714"/>
                    </a:cubicBezTo>
                    <a:cubicBezTo>
                      <a:pt x="2513" y="416"/>
                      <a:pt x="1387" y="1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734094" y="4511736"/>
                <a:ext cx="128495" cy="19388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4412" extrusionOk="0">
                    <a:moveTo>
                      <a:pt x="2220" y="1"/>
                    </a:moveTo>
                    <a:cubicBezTo>
                      <a:pt x="1691" y="1"/>
                      <a:pt x="820" y="789"/>
                      <a:pt x="447" y="1661"/>
                    </a:cubicBezTo>
                    <a:cubicBezTo>
                      <a:pt x="85" y="2503"/>
                      <a:pt x="1" y="3510"/>
                      <a:pt x="21" y="4196"/>
                    </a:cubicBezTo>
                    <a:cubicBezTo>
                      <a:pt x="88" y="4270"/>
                      <a:pt x="157" y="4341"/>
                      <a:pt x="224" y="4412"/>
                    </a:cubicBezTo>
                    <a:cubicBezTo>
                      <a:pt x="491" y="3912"/>
                      <a:pt x="1041" y="2902"/>
                      <a:pt x="1457" y="2293"/>
                    </a:cubicBezTo>
                    <a:cubicBezTo>
                      <a:pt x="2160" y="1266"/>
                      <a:pt x="2924" y="712"/>
                      <a:pt x="2542" y="161"/>
                    </a:cubicBezTo>
                    <a:cubicBezTo>
                      <a:pt x="2465" y="50"/>
                      <a:pt x="2353" y="1"/>
                      <a:pt x="22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436055" y="4691561"/>
                <a:ext cx="329895" cy="8714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983" extrusionOk="0">
                    <a:moveTo>
                      <a:pt x="1488" y="1"/>
                    </a:moveTo>
                    <a:cubicBezTo>
                      <a:pt x="721" y="1"/>
                      <a:pt x="209" y="211"/>
                      <a:pt x="129" y="550"/>
                    </a:cubicBezTo>
                    <a:cubicBezTo>
                      <a:pt x="0" y="1104"/>
                      <a:pt x="1288" y="1550"/>
                      <a:pt x="3715" y="1878"/>
                    </a:cubicBezTo>
                    <a:cubicBezTo>
                      <a:pt x="4269" y="1953"/>
                      <a:pt x="4787" y="1982"/>
                      <a:pt x="5256" y="1982"/>
                    </a:cubicBezTo>
                    <a:cubicBezTo>
                      <a:pt x="6280" y="1982"/>
                      <a:pt x="7072" y="1844"/>
                      <a:pt x="7506" y="1746"/>
                    </a:cubicBezTo>
                    <a:cubicBezTo>
                      <a:pt x="7449" y="1692"/>
                      <a:pt x="7391" y="1634"/>
                      <a:pt x="7333" y="1580"/>
                    </a:cubicBezTo>
                    <a:cubicBezTo>
                      <a:pt x="6303" y="1364"/>
                      <a:pt x="4596" y="681"/>
                      <a:pt x="3214" y="276"/>
                    </a:cubicBezTo>
                    <a:cubicBezTo>
                      <a:pt x="2566" y="86"/>
                      <a:pt x="1975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2349" y="3911000"/>
                <a:ext cx="483395" cy="93365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21246" extrusionOk="0">
                    <a:moveTo>
                      <a:pt x="638" y="0"/>
                    </a:moveTo>
                    <a:cubicBezTo>
                      <a:pt x="624" y="0"/>
                      <a:pt x="609" y="10"/>
                      <a:pt x="598" y="33"/>
                    </a:cubicBezTo>
                    <a:cubicBezTo>
                      <a:pt x="71" y="1216"/>
                      <a:pt x="1" y="2655"/>
                      <a:pt x="95" y="4027"/>
                    </a:cubicBezTo>
                    <a:cubicBezTo>
                      <a:pt x="112" y="4257"/>
                      <a:pt x="132" y="4487"/>
                      <a:pt x="156" y="4713"/>
                    </a:cubicBezTo>
                    <a:cubicBezTo>
                      <a:pt x="193" y="5058"/>
                      <a:pt x="237" y="5396"/>
                      <a:pt x="285" y="5717"/>
                    </a:cubicBezTo>
                    <a:cubicBezTo>
                      <a:pt x="392" y="6443"/>
                      <a:pt x="558" y="7164"/>
                      <a:pt x="757" y="7873"/>
                    </a:cubicBezTo>
                    <a:cubicBezTo>
                      <a:pt x="852" y="8204"/>
                      <a:pt x="950" y="8532"/>
                      <a:pt x="1062" y="8859"/>
                    </a:cubicBezTo>
                    <a:cubicBezTo>
                      <a:pt x="1423" y="9918"/>
                      <a:pt x="1873" y="10948"/>
                      <a:pt x="2386" y="11928"/>
                    </a:cubicBezTo>
                    <a:cubicBezTo>
                      <a:pt x="2609" y="12347"/>
                      <a:pt x="2846" y="12760"/>
                      <a:pt x="3092" y="13165"/>
                    </a:cubicBezTo>
                    <a:cubicBezTo>
                      <a:pt x="3184" y="13317"/>
                      <a:pt x="3281" y="13466"/>
                      <a:pt x="3376" y="13618"/>
                    </a:cubicBezTo>
                    <a:cubicBezTo>
                      <a:pt x="3988" y="14577"/>
                      <a:pt x="4664" y="15494"/>
                      <a:pt x="5384" y="16372"/>
                    </a:cubicBezTo>
                    <a:cubicBezTo>
                      <a:pt x="5461" y="16463"/>
                      <a:pt x="5536" y="16555"/>
                      <a:pt x="5613" y="16645"/>
                    </a:cubicBezTo>
                    <a:cubicBezTo>
                      <a:pt x="5745" y="16804"/>
                      <a:pt x="5873" y="16967"/>
                      <a:pt x="6009" y="17119"/>
                    </a:cubicBezTo>
                    <a:cubicBezTo>
                      <a:pt x="6675" y="17882"/>
                      <a:pt x="7367" y="18640"/>
                      <a:pt x="8100" y="19342"/>
                    </a:cubicBezTo>
                    <a:cubicBezTo>
                      <a:pt x="8158" y="19396"/>
                      <a:pt x="8216" y="19454"/>
                      <a:pt x="8273" y="19508"/>
                    </a:cubicBezTo>
                    <a:cubicBezTo>
                      <a:pt x="8337" y="19565"/>
                      <a:pt x="8401" y="19630"/>
                      <a:pt x="8465" y="19691"/>
                    </a:cubicBezTo>
                    <a:cubicBezTo>
                      <a:pt x="9094" y="20262"/>
                      <a:pt x="9844" y="21059"/>
                      <a:pt x="10702" y="21241"/>
                    </a:cubicBezTo>
                    <a:cubicBezTo>
                      <a:pt x="10714" y="21244"/>
                      <a:pt x="10727" y="21245"/>
                      <a:pt x="10741" y="21245"/>
                    </a:cubicBezTo>
                    <a:cubicBezTo>
                      <a:pt x="10857" y="21245"/>
                      <a:pt x="10999" y="21156"/>
                      <a:pt x="10902" y="21029"/>
                    </a:cubicBezTo>
                    <a:cubicBezTo>
                      <a:pt x="10435" y="20421"/>
                      <a:pt x="9746" y="19967"/>
                      <a:pt x="9178" y="19457"/>
                    </a:cubicBezTo>
                    <a:cubicBezTo>
                      <a:pt x="8688" y="19022"/>
                      <a:pt x="8225" y="18555"/>
                      <a:pt x="7773" y="18082"/>
                    </a:cubicBezTo>
                    <a:cubicBezTo>
                      <a:pt x="7706" y="18011"/>
                      <a:pt x="7637" y="17940"/>
                      <a:pt x="7570" y="17866"/>
                    </a:cubicBezTo>
                    <a:cubicBezTo>
                      <a:pt x="7300" y="17578"/>
                      <a:pt x="7032" y="17288"/>
                      <a:pt x="6769" y="16997"/>
                    </a:cubicBezTo>
                    <a:cubicBezTo>
                      <a:pt x="6100" y="16254"/>
                      <a:pt x="5471" y="15477"/>
                      <a:pt x="4877" y="14672"/>
                    </a:cubicBezTo>
                    <a:cubicBezTo>
                      <a:pt x="4816" y="14588"/>
                      <a:pt x="4755" y="14507"/>
                      <a:pt x="4694" y="14422"/>
                    </a:cubicBezTo>
                    <a:cubicBezTo>
                      <a:pt x="4086" y="13577"/>
                      <a:pt x="3525" y="12696"/>
                      <a:pt x="3028" y="11779"/>
                    </a:cubicBezTo>
                    <a:cubicBezTo>
                      <a:pt x="2886" y="11516"/>
                      <a:pt x="2751" y="11249"/>
                      <a:pt x="2620" y="10982"/>
                    </a:cubicBezTo>
                    <a:cubicBezTo>
                      <a:pt x="2538" y="10820"/>
                      <a:pt x="2457" y="10654"/>
                      <a:pt x="2383" y="10492"/>
                    </a:cubicBezTo>
                    <a:cubicBezTo>
                      <a:pt x="1788" y="9208"/>
                      <a:pt x="1322" y="7883"/>
                      <a:pt x="1004" y="6528"/>
                    </a:cubicBezTo>
                    <a:cubicBezTo>
                      <a:pt x="960" y="6332"/>
                      <a:pt x="916" y="6136"/>
                      <a:pt x="876" y="5940"/>
                    </a:cubicBezTo>
                    <a:cubicBezTo>
                      <a:pt x="497" y="4038"/>
                      <a:pt x="416" y="2081"/>
                      <a:pt x="706" y="100"/>
                    </a:cubicBezTo>
                    <a:cubicBezTo>
                      <a:pt x="714" y="57"/>
                      <a:pt x="67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62;p3"/>
            <p:cNvSpPr/>
            <p:nvPr/>
          </p:nvSpPr>
          <p:spPr>
            <a:xfrm>
              <a:off x="8129686" y="327349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rot="-2400990">
              <a:off x="8293721" y="775507"/>
              <a:ext cx="274116" cy="15896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rot="-1269684">
              <a:off x="8200397" y="2273670"/>
              <a:ext cx="401241" cy="565383"/>
            </a:xfrm>
            <a:custGeom>
              <a:avLst/>
              <a:gdLst/>
              <a:ahLst/>
              <a:cxnLst/>
              <a:rect l="l" t="t" r="r" b="b"/>
              <a:pathLst>
                <a:path w="12330" h="17374" extrusionOk="0">
                  <a:moveTo>
                    <a:pt x="5744" y="2943"/>
                  </a:moveTo>
                  <a:cubicBezTo>
                    <a:pt x="6000" y="2943"/>
                    <a:pt x="6253" y="3008"/>
                    <a:pt x="6486" y="3160"/>
                  </a:cubicBezTo>
                  <a:cubicBezTo>
                    <a:pt x="7064" y="3542"/>
                    <a:pt x="6932" y="4475"/>
                    <a:pt x="6557" y="4917"/>
                  </a:cubicBezTo>
                  <a:cubicBezTo>
                    <a:pt x="6236" y="5296"/>
                    <a:pt x="5799" y="5401"/>
                    <a:pt x="5317" y="5451"/>
                  </a:cubicBezTo>
                  <a:cubicBezTo>
                    <a:pt x="5119" y="5474"/>
                    <a:pt x="4907" y="5486"/>
                    <a:pt x="4688" y="5486"/>
                  </a:cubicBezTo>
                  <a:cubicBezTo>
                    <a:pt x="4214" y="5486"/>
                    <a:pt x="3705" y="5430"/>
                    <a:pt x="3224" y="5303"/>
                  </a:cubicBezTo>
                  <a:cubicBezTo>
                    <a:pt x="3411" y="4721"/>
                    <a:pt x="3711" y="4174"/>
                    <a:pt x="4087" y="3762"/>
                  </a:cubicBezTo>
                  <a:cubicBezTo>
                    <a:pt x="4479" y="3328"/>
                    <a:pt x="5119" y="2943"/>
                    <a:pt x="5744" y="2943"/>
                  </a:cubicBezTo>
                  <a:close/>
                  <a:moveTo>
                    <a:pt x="7668" y="7415"/>
                  </a:moveTo>
                  <a:cubicBezTo>
                    <a:pt x="7916" y="7415"/>
                    <a:pt x="8150" y="7471"/>
                    <a:pt x="8341" y="7611"/>
                  </a:cubicBezTo>
                  <a:cubicBezTo>
                    <a:pt x="9486" y="8449"/>
                    <a:pt x="7439" y="9199"/>
                    <a:pt x="6911" y="9307"/>
                  </a:cubicBezTo>
                  <a:cubicBezTo>
                    <a:pt x="6670" y="9357"/>
                    <a:pt x="6423" y="9382"/>
                    <a:pt x="6177" y="9382"/>
                  </a:cubicBezTo>
                  <a:cubicBezTo>
                    <a:pt x="5805" y="9382"/>
                    <a:pt x="5435" y="9325"/>
                    <a:pt x="5083" y="9216"/>
                  </a:cubicBezTo>
                  <a:cubicBezTo>
                    <a:pt x="5330" y="8726"/>
                    <a:pt x="5685" y="8290"/>
                    <a:pt x="6117" y="7972"/>
                  </a:cubicBezTo>
                  <a:cubicBezTo>
                    <a:pt x="6485" y="7701"/>
                    <a:pt x="7111" y="7415"/>
                    <a:pt x="7668" y="7415"/>
                  </a:cubicBezTo>
                  <a:close/>
                  <a:moveTo>
                    <a:pt x="9861" y="12548"/>
                  </a:moveTo>
                  <a:cubicBezTo>
                    <a:pt x="10332" y="12548"/>
                    <a:pt x="10823" y="12858"/>
                    <a:pt x="10639" y="13386"/>
                  </a:cubicBezTo>
                  <a:cubicBezTo>
                    <a:pt x="10386" y="14119"/>
                    <a:pt x="9312" y="14414"/>
                    <a:pt x="8609" y="14414"/>
                  </a:cubicBezTo>
                  <a:cubicBezTo>
                    <a:pt x="8589" y="14414"/>
                    <a:pt x="8570" y="14413"/>
                    <a:pt x="8550" y="14413"/>
                  </a:cubicBezTo>
                  <a:cubicBezTo>
                    <a:pt x="8527" y="14413"/>
                    <a:pt x="8503" y="14410"/>
                    <a:pt x="8483" y="14410"/>
                  </a:cubicBezTo>
                  <a:cubicBezTo>
                    <a:pt x="8513" y="14102"/>
                    <a:pt x="8588" y="13801"/>
                    <a:pt x="8716" y="13524"/>
                  </a:cubicBezTo>
                  <a:cubicBezTo>
                    <a:pt x="8872" y="13187"/>
                    <a:pt x="9098" y="12828"/>
                    <a:pt x="9439" y="12646"/>
                  </a:cubicBezTo>
                  <a:cubicBezTo>
                    <a:pt x="9563" y="12580"/>
                    <a:pt x="9711" y="12548"/>
                    <a:pt x="9861" y="12548"/>
                  </a:cubicBezTo>
                  <a:close/>
                  <a:moveTo>
                    <a:pt x="3123" y="0"/>
                  </a:moveTo>
                  <a:cubicBezTo>
                    <a:pt x="3122" y="0"/>
                    <a:pt x="3121" y="0"/>
                    <a:pt x="3120" y="0"/>
                  </a:cubicBezTo>
                  <a:cubicBezTo>
                    <a:pt x="1112" y="48"/>
                    <a:pt x="1" y="3069"/>
                    <a:pt x="1214" y="4546"/>
                  </a:cubicBezTo>
                  <a:cubicBezTo>
                    <a:pt x="1549" y="4951"/>
                    <a:pt x="2065" y="5289"/>
                    <a:pt x="2664" y="5532"/>
                  </a:cubicBezTo>
                  <a:cubicBezTo>
                    <a:pt x="2464" y="6468"/>
                    <a:pt x="2563" y="7455"/>
                    <a:pt x="3049" y="8209"/>
                  </a:cubicBezTo>
                  <a:cubicBezTo>
                    <a:pt x="3411" y="8766"/>
                    <a:pt x="3931" y="9175"/>
                    <a:pt x="4522" y="9439"/>
                  </a:cubicBezTo>
                  <a:cubicBezTo>
                    <a:pt x="4174" y="10389"/>
                    <a:pt x="4181" y="11466"/>
                    <a:pt x="4671" y="12362"/>
                  </a:cubicBezTo>
                  <a:cubicBezTo>
                    <a:pt x="5313" y="13544"/>
                    <a:pt x="6648" y="14488"/>
                    <a:pt x="8034" y="14714"/>
                  </a:cubicBezTo>
                  <a:cubicBezTo>
                    <a:pt x="8047" y="15312"/>
                    <a:pt x="8220" y="15904"/>
                    <a:pt x="8571" y="16367"/>
                  </a:cubicBezTo>
                  <a:cubicBezTo>
                    <a:pt x="9169" y="17154"/>
                    <a:pt x="9912" y="17373"/>
                    <a:pt x="10724" y="17373"/>
                  </a:cubicBezTo>
                  <a:cubicBezTo>
                    <a:pt x="11173" y="17373"/>
                    <a:pt x="11643" y="17306"/>
                    <a:pt x="12122" y="17231"/>
                  </a:cubicBezTo>
                  <a:cubicBezTo>
                    <a:pt x="12329" y="17199"/>
                    <a:pt x="12214" y="16934"/>
                    <a:pt x="12047" y="16934"/>
                  </a:cubicBezTo>
                  <a:cubicBezTo>
                    <a:pt x="12042" y="16934"/>
                    <a:pt x="12037" y="16934"/>
                    <a:pt x="12031" y="16934"/>
                  </a:cubicBezTo>
                  <a:cubicBezTo>
                    <a:pt x="11605" y="16982"/>
                    <a:pt x="11179" y="17046"/>
                    <a:pt x="10767" y="17046"/>
                  </a:cubicBezTo>
                  <a:cubicBezTo>
                    <a:pt x="10208" y="17046"/>
                    <a:pt x="9674" y="16927"/>
                    <a:pt x="9196" y="16484"/>
                  </a:cubicBezTo>
                  <a:cubicBezTo>
                    <a:pt x="8713" y="16042"/>
                    <a:pt x="8480" y="15403"/>
                    <a:pt x="8466" y="14761"/>
                  </a:cubicBezTo>
                  <a:lnTo>
                    <a:pt x="8466" y="14761"/>
                  </a:lnTo>
                  <a:cubicBezTo>
                    <a:pt x="8527" y="14764"/>
                    <a:pt x="8589" y="14765"/>
                    <a:pt x="8650" y="14765"/>
                  </a:cubicBezTo>
                  <a:cubicBezTo>
                    <a:pt x="9094" y="14765"/>
                    <a:pt x="9533" y="14686"/>
                    <a:pt x="9946" y="14508"/>
                  </a:cubicBezTo>
                  <a:cubicBezTo>
                    <a:pt x="10713" y="14183"/>
                    <a:pt x="11609" y="13196"/>
                    <a:pt x="10798" y="12393"/>
                  </a:cubicBezTo>
                  <a:cubicBezTo>
                    <a:pt x="10589" y="12183"/>
                    <a:pt x="10331" y="12098"/>
                    <a:pt x="10064" y="12098"/>
                  </a:cubicBezTo>
                  <a:cubicBezTo>
                    <a:pt x="9562" y="12098"/>
                    <a:pt x="9026" y="12399"/>
                    <a:pt x="8713" y="12747"/>
                  </a:cubicBezTo>
                  <a:cubicBezTo>
                    <a:pt x="8318" y="13183"/>
                    <a:pt x="8101" y="13764"/>
                    <a:pt x="8047" y="14359"/>
                  </a:cubicBezTo>
                  <a:cubicBezTo>
                    <a:pt x="6682" y="14119"/>
                    <a:pt x="5276" y="13071"/>
                    <a:pt x="4846" y="11791"/>
                  </a:cubicBezTo>
                  <a:cubicBezTo>
                    <a:pt x="4607" y="11081"/>
                    <a:pt x="4661" y="10297"/>
                    <a:pt x="4924" y="9590"/>
                  </a:cubicBezTo>
                  <a:cubicBezTo>
                    <a:pt x="5343" y="9725"/>
                    <a:pt x="5787" y="9793"/>
                    <a:pt x="6231" y="9793"/>
                  </a:cubicBezTo>
                  <a:cubicBezTo>
                    <a:pt x="6987" y="9793"/>
                    <a:pt x="7743" y="9596"/>
                    <a:pt x="8371" y="9196"/>
                  </a:cubicBezTo>
                  <a:cubicBezTo>
                    <a:pt x="8929" y="8837"/>
                    <a:pt x="9426" y="8097"/>
                    <a:pt x="8865" y="7516"/>
                  </a:cubicBezTo>
                  <a:cubicBezTo>
                    <a:pt x="8558" y="7195"/>
                    <a:pt x="8089" y="7075"/>
                    <a:pt x="7622" y="7075"/>
                  </a:cubicBezTo>
                  <a:cubicBezTo>
                    <a:pt x="7296" y="7075"/>
                    <a:pt x="6971" y="7133"/>
                    <a:pt x="6702" y="7222"/>
                  </a:cubicBezTo>
                  <a:cubicBezTo>
                    <a:pt x="5796" y="7519"/>
                    <a:pt x="5094" y="8219"/>
                    <a:pt x="4681" y="9063"/>
                  </a:cubicBezTo>
                  <a:cubicBezTo>
                    <a:pt x="3968" y="8736"/>
                    <a:pt x="3387" y="8161"/>
                    <a:pt x="3140" y="7347"/>
                  </a:cubicBezTo>
                  <a:cubicBezTo>
                    <a:pt x="2985" y="6830"/>
                    <a:pt x="2998" y="6252"/>
                    <a:pt x="3120" y="5691"/>
                  </a:cubicBezTo>
                  <a:lnTo>
                    <a:pt x="3120" y="5691"/>
                  </a:lnTo>
                  <a:cubicBezTo>
                    <a:pt x="3657" y="5856"/>
                    <a:pt x="4233" y="5947"/>
                    <a:pt x="4783" y="5947"/>
                  </a:cubicBezTo>
                  <a:cubicBezTo>
                    <a:pt x="5500" y="5947"/>
                    <a:pt x="6175" y="5792"/>
                    <a:pt x="6668" y="5445"/>
                  </a:cubicBezTo>
                  <a:cubicBezTo>
                    <a:pt x="7334" y="4972"/>
                    <a:pt x="7567" y="3961"/>
                    <a:pt x="7117" y="3261"/>
                  </a:cubicBezTo>
                  <a:cubicBezTo>
                    <a:pt x="6808" y="2776"/>
                    <a:pt x="6260" y="2579"/>
                    <a:pt x="5700" y="2579"/>
                  </a:cubicBezTo>
                  <a:cubicBezTo>
                    <a:pt x="5336" y="2579"/>
                    <a:pt x="4966" y="2663"/>
                    <a:pt x="4654" y="2805"/>
                  </a:cubicBezTo>
                  <a:cubicBezTo>
                    <a:pt x="3745" y="3221"/>
                    <a:pt x="3076" y="4133"/>
                    <a:pt x="2765" y="5150"/>
                  </a:cubicBezTo>
                  <a:cubicBezTo>
                    <a:pt x="2170" y="4921"/>
                    <a:pt x="1660" y="4552"/>
                    <a:pt x="1370" y="4008"/>
                  </a:cubicBezTo>
                  <a:cubicBezTo>
                    <a:pt x="707" y="2762"/>
                    <a:pt x="1674" y="376"/>
                    <a:pt x="3208" y="298"/>
                  </a:cubicBezTo>
                  <a:cubicBezTo>
                    <a:pt x="3426" y="288"/>
                    <a:pt x="3294" y="0"/>
                    <a:pt x="3123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32439" y="4150249"/>
              <a:ext cx="250093" cy="226164"/>
            </a:xfrm>
            <a:custGeom>
              <a:avLst/>
              <a:gdLst/>
              <a:ahLst/>
              <a:cxnLst/>
              <a:rect l="l" t="t" r="r" b="b"/>
              <a:pathLst>
                <a:path w="6135" h="5548" extrusionOk="0">
                  <a:moveTo>
                    <a:pt x="4708" y="0"/>
                  </a:moveTo>
                  <a:cubicBezTo>
                    <a:pt x="4451" y="0"/>
                    <a:pt x="4174" y="126"/>
                    <a:pt x="3951" y="285"/>
                  </a:cubicBezTo>
                  <a:cubicBezTo>
                    <a:pt x="3481" y="624"/>
                    <a:pt x="3308" y="1237"/>
                    <a:pt x="3223" y="1798"/>
                  </a:cubicBezTo>
                  <a:lnTo>
                    <a:pt x="3223" y="1798"/>
                  </a:lnTo>
                  <a:cubicBezTo>
                    <a:pt x="3245" y="1595"/>
                    <a:pt x="2892" y="950"/>
                    <a:pt x="2799" y="768"/>
                  </a:cubicBezTo>
                  <a:cubicBezTo>
                    <a:pt x="2657" y="484"/>
                    <a:pt x="2454" y="295"/>
                    <a:pt x="2160" y="150"/>
                  </a:cubicBezTo>
                  <a:cubicBezTo>
                    <a:pt x="1994" y="68"/>
                    <a:pt x="1802" y="12"/>
                    <a:pt x="1617" y="12"/>
                  </a:cubicBezTo>
                  <a:cubicBezTo>
                    <a:pt x="1468" y="12"/>
                    <a:pt x="1323" y="49"/>
                    <a:pt x="1200" y="136"/>
                  </a:cubicBezTo>
                  <a:cubicBezTo>
                    <a:pt x="971" y="302"/>
                    <a:pt x="883" y="612"/>
                    <a:pt x="900" y="893"/>
                  </a:cubicBezTo>
                  <a:cubicBezTo>
                    <a:pt x="930" y="1495"/>
                    <a:pt x="1387" y="2049"/>
                    <a:pt x="1971" y="2194"/>
                  </a:cubicBezTo>
                  <a:cubicBezTo>
                    <a:pt x="1362" y="2214"/>
                    <a:pt x="788" y="2333"/>
                    <a:pt x="322" y="2725"/>
                  </a:cubicBezTo>
                  <a:cubicBezTo>
                    <a:pt x="227" y="2802"/>
                    <a:pt x="89" y="2985"/>
                    <a:pt x="58" y="3117"/>
                  </a:cubicBezTo>
                  <a:cubicBezTo>
                    <a:pt x="1" y="3387"/>
                    <a:pt x="58" y="3681"/>
                    <a:pt x="275" y="3853"/>
                  </a:cubicBezTo>
                  <a:cubicBezTo>
                    <a:pt x="487" y="4029"/>
                    <a:pt x="771" y="4087"/>
                    <a:pt x="1048" y="4090"/>
                  </a:cubicBezTo>
                  <a:cubicBezTo>
                    <a:pt x="1069" y="4091"/>
                    <a:pt x="1090" y="4091"/>
                    <a:pt x="1111" y="4091"/>
                  </a:cubicBezTo>
                  <a:cubicBezTo>
                    <a:pt x="1347" y="4091"/>
                    <a:pt x="1582" y="4057"/>
                    <a:pt x="1805" y="3989"/>
                  </a:cubicBezTo>
                  <a:cubicBezTo>
                    <a:pt x="2042" y="3917"/>
                    <a:pt x="2245" y="3763"/>
                    <a:pt x="2471" y="3688"/>
                  </a:cubicBezTo>
                  <a:lnTo>
                    <a:pt x="2471" y="3688"/>
                  </a:lnTo>
                  <a:cubicBezTo>
                    <a:pt x="2360" y="3986"/>
                    <a:pt x="2268" y="4262"/>
                    <a:pt x="2258" y="4580"/>
                  </a:cubicBezTo>
                  <a:cubicBezTo>
                    <a:pt x="2248" y="4854"/>
                    <a:pt x="2340" y="5141"/>
                    <a:pt x="2546" y="5324"/>
                  </a:cubicBezTo>
                  <a:cubicBezTo>
                    <a:pt x="2713" y="5473"/>
                    <a:pt x="2935" y="5548"/>
                    <a:pt x="3156" y="5548"/>
                  </a:cubicBezTo>
                  <a:cubicBezTo>
                    <a:pt x="3260" y="5548"/>
                    <a:pt x="3363" y="5531"/>
                    <a:pt x="3461" y="5499"/>
                  </a:cubicBezTo>
                  <a:cubicBezTo>
                    <a:pt x="3563" y="5466"/>
                    <a:pt x="3661" y="5418"/>
                    <a:pt x="3748" y="5351"/>
                  </a:cubicBezTo>
                  <a:cubicBezTo>
                    <a:pt x="3951" y="5192"/>
                    <a:pt x="4069" y="4942"/>
                    <a:pt x="4099" y="4685"/>
                  </a:cubicBezTo>
                  <a:cubicBezTo>
                    <a:pt x="4124" y="4472"/>
                    <a:pt x="4093" y="4252"/>
                    <a:pt x="4032" y="4050"/>
                  </a:cubicBezTo>
                  <a:cubicBezTo>
                    <a:pt x="3975" y="3861"/>
                    <a:pt x="3921" y="3685"/>
                    <a:pt x="3823" y="3509"/>
                  </a:cubicBezTo>
                  <a:lnTo>
                    <a:pt x="3823" y="3509"/>
                  </a:lnTo>
                  <a:cubicBezTo>
                    <a:pt x="4218" y="3766"/>
                    <a:pt x="4505" y="4104"/>
                    <a:pt x="5005" y="4140"/>
                  </a:cubicBezTo>
                  <a:cubicBezTo>
                    <a:pt x="5036" y="4143"/>
                    <a:pt x="5067" y="4144"/>
                    <a:pt x="5098" y="4144"/>
                  </a:cubicBezTo>
                  <a:cubicBezTo>
                    <a:pt x="5467" y="4144"/>
                    <a:pt x="5815" y="3973"/>
                    <a:pt x="5962" y="3617"/>
                  </a:cubicBezTo>
                  <a:cubicBezTo>
                    <a:pt x="6134" y="3205"/>
                    <a:pt x="5928" y="2671"/>
                    <a:pt x="5523" y="2482"/>
                  </a:cubicBezTo>
                  <a:cubicBezTo>
                    <a:pt x="5384" y="2414"/>
                    <a:pt x="5228" y="2387"/>
                    <a:pt x="5073" y="2356"/>
                  </a:cubicBezTo>
                  <a:cubicBezTo>
                    <a:pt x="4901" y="2326"/>
                    <a:pt x="4732" y="2295"/>
                    <a:pt x="4559" y="2265"/>
                  </a:cubicBezTo>
                  <a:cubicBezTo>
                    <a:pt x="5026" y="1999"/>
                    <a:pt x="5350" y="1492"/>
                    <a:pt x="5397" y="957"/>
                  </a:cubicBezTo>
                  <a:cubicBezTo>
                    <a:pt x="5417" y="754"/>
                    <a:pt x="5397" y="545"/>
                    <a:pt x="5300" y="369"/>
                  </a:cubicBezTo>
                  <a:cubicBezTo>
                    <a:pt x="5153" y="101"/>
                    <a:pt x="4938" y="0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 rot="-2401089">
              <a:off x="289995" y="2838395"/>
              <a:ext cx="336282" cy="195011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3"/>
            <p:cNvGrpSpPr/>
            <p:nvPr/>
          </p:nvGrpSpPr>
          <p:grpSpPr>
            <a:xfrm>
              <a:off x="584943" y="3766648"/>
              <a:ext cx="881836" cy="929636"/>
              <a:chOff x="2553549" y="1320203"/>
              <a:chExt cx="470564" cy="580913"/>
            </a:xfrm>
          </p:grpSpPr>
          <p:sp>
            <p:nvSpPr>
              <p:cNvPr id="268" name="Google Shape;268;p3"/>
              <p:cNvSpPr/>
              <p:nvPr/>
            </p:nvSpPr>
            <p:spPr>
              <a:xfrm>
                <a:off x="2563207" y="1336854"/>
                <a:ext cx="451246" cy="321575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344" extrusionOk="0">
                    <a:moveTo>
                      <a:pt x="10021" y="0"/>
                    </a:moveTo>
                    <a:cubicBezTo>
                      <a:pt x="9716" y="85"/>
                      <a:pt x="1" y="1231"/>
                      <a:pt x="1" y="1231"/>
                    </a:cubicBezTo>
                    <a:lnTo>
                      <a:pt x="3216" y="3108"/>
                    </a:lnTo>
                    <a:lnTo>
                      <a:pt x="3333" y="6323"/>
                    </a:lnTo>
                    <a:lnTo>
                      <a:pt x="5212" y="5327"/>
                    </a:lnTo>
                    <a:lnTo>
                      <a:pt x="6776" y="7344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3"/>
              <p:cNvGrpSpPr/>
              <p:nvPr/>
            </p:nvGrpSpPr>
            <p:grpSpPr>
              <a:xfrm>
                <a:off x="2553549" y="1320203"/>
                <a:ext cx="470564" cy="580913"/>
                <a:chOff x="2555011" y="1332053"/>
                <a:chExt cx="470564" cy="580913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2770988" y="1547372"/>
                    <a:ext cx="103209" cy="1261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2" h="2880" extrusionOk="0">
                        <a:moveTo>
                          <a:pt x="75" y="0"/>
                        </a:moveTo>
                        <a:cubicBezTo>
                          <a:pt x="31" y="0"/>
                          <a:pt x="0" y="74"/>
                          <a:pt x="30" y="127"/>
                        </a:cubicBezTo>
                        <a:cubicBezTo>
                          <a:pt x="323" y="629"/>
                          <a:pt x="733" y="1045"/>
                          <a:pt x="1088" y="1504"/>
                        </a:cubicBezTo>
                        <a:cubicBezTo>
                          <a:pt x="1429" y="1946"/>
                          <a:pt x="1727" y="2419"/>
                          <a:pt x="2102" y="2836"/>
                        </a:cubicBezTo>
                        <a:cubicBezTo>
                          <a:pt x="2130" y="2867"/>
                          <a:pt x="2157" y="2879"/>
                          <a:pt x="2181" y="2879"/>
                        </a:cubicBezTo>
                        <a:cubicBezTo>
                          <a:pt x="2251" y="2879"/>
                          <a:pt x="2291" y="2771"/>
                          <a:pt x="2222" y="2694"/>
                        </a:cubicBezTo>
                        <a:cubicBezTo>
                          <a:pt x="1846" y="2277"/>
                          <a:pt x="1550" y="1803"/>
                          <a:pt x="1206" y="1361"/>
                        </a:cubicBezTo>
                        <a:cubicBezTo>
                          <a:pt x="855" y="910"/>
                          <a:pt x="473" y="484"/>
                          <a:pt x="123" y="30"/>
                        </a:cubicBezTo>
                        <a:cubicBezTo>
                          <a:pt x="107" y="9"/>
                          <a:pt x="90" y="0"/>
                          <a:pt x="7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72" name="Google Shape;272;p3"/>
                  <p:cNvGrpSpPr/>
                  <p:nvPr/>
                </p:nvGrpSpPr>
                <p:grpSpPr>
                  <a:xfrm>
                    <a:off x="2555011" y="1332053"/>
                    <a:ext cx="470564" cy="342462"/>
                    <a:chOff x="2555011" y="1332053"/>
                    <a:chExt cx="470564" cy="342462"/>
                  </a:xfrm>
                </p:grpSpPr>
                <p:sp>
                  <p:nvSpPr>
                    <p:cNvPr id="273" name="Google Shape;273;p3"/>
                    <p:cNvSpPr/>
                    <p:nvPr/>
                  </p:nvSpPr>
                  <p:spPr>
                    <a:xfrm>
                      <a:off x="2765855" y="1336081"/>
                      <a:ext cx="250412" cy="218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1" h="4991" extrusionOk="0">
                          <a:moveTo>
                            <a:pt x="5523" y="0"/>
                          </a:moveTo>
                          <a:cubicBezTo>
                            <a:pt x="5520" y="0"/>
                            <a:pt x="5517" y="1"/>
                            <a:pt x="5514" y="2"/>
                          </a:cubicBezTo>
                          <a:cubicBezTo>
                            <a:pt x="4834" y="215"/>
                            <a:pt x="4062" y="1273"/>
                            <a:pt x="3545" y="1751"/>
                          </a:cubicBezTo>
                          <a:cubicBezTo>
                            <a:pt x="2432" y="2780"/>
                            <a:pt x="1299" y="3833"/>
                            <a:pt x="93" y="4748"/>
                          </a:cubicBezTo>
                          <a:cubicBezTo>
                            <a:pt x="1" y="4818"/>
                            <a:pt x="102" y="4991"/>
                            <a:pt x="199" y="4991"/>
                          </a:cubicBezTo>
                          <a:cubicBezTo>
                            <a:pt x="216" y="4991"/>
                            <a:pt x="233" y="4986"/>
                            <a:pt x="249" y="4973"/>
                          </a:cubicBezTo>
                          <a:cubicBezTo>
                            <a:pt x="1455" y="4047"/>
                            <a:pt x="2585" y="2978"/>
                            <a:pt x="3694" y="1936"/>
                          </a:cubicBezTo>
                          <a:cubicBezTo>
                            <a:pt x="4245" y="1420"/>
                            <a:pt x="5230" y="772"/>
                            <a:pt x="5549" y="81"/>
                          </a:cubicBezTo>
                          <a:cubicBezTo>
                            <a:pt x="5561" y="59"/>
                            <a:pt x="5555" y="0"/>
                            <a:pt x="552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4" name="Google Shape;274;p3"/>
                    <p:cNvSpPr/>
                    <p:nvPr/>
                  </p:nvSpPr>
                  <p:spPr>
                    <a:xfrm>
                      <a:off x="2858307" y="1334461"/>
                      <a:ext cx="163144" cy="3400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23" h="7766" extrusionOk="0">
                          <a:moveTo>
                            <a:pt x="3549" y="1"/>
                          </a:moveTo>
                          <a:cubicBezTo>
                            <a:pt x="3538" y="1"/>
                            <a:pt x="3526" y="8"/>
                            <a:pt x="3515" y="25"/>
                          </a:cubicBezTo>
                          <a:cubicBezTo>
                            <a:pt x="2735" y="1142"/>
                            <a:pt x="2298" y="2616"/>
                            <a:pt x="1729" y="3862"/>
                          </a:cubicBezTo>
                          <a:cubicBezTo>
                            <a:pt x="1169" y="5087"/>
                            <a:pt x="603" y="6311"/>
                            <a:pt x="43" y="7535"/>
                          </a:cubicBezTo>
                          <a:cubicBezTo>
                            <a:pt x="1" y="7627"/>
                            <a:pt x="105" y="7765"/>
                            <a:pt x="193" y="7765"/>
                          </a:cubicBezTo>
                          <a:cubicBezTo>
                            <a:pt x="221" y="7765"/>
                            <a:pt x="247" y="7752"/>
                            <a:pt x="267" y="7719"/>
                          </a:cubicBezTo>
                          <a:cubicBezTo>
                            <a:pt x="909" y="6629"/>
                            <a:pt x="1369" y="5409"/>
                            <a:pt x="1893" y="4259"/>
                          </a:cubicBezTo>
                          <a:cubicBezTo>
                            <a:pt x="2507" y="2912"/>
                            <a:pt x="3206" y="1570"/>
                            <a:pt x="3612" y="141"/>
                          </a:cubicBezTo>
                          <a:cubicBezTo>
                            <a:pt x="3622" y="104"/>
                            <a:pt x="359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5" name="Google Shape;275;p3"/>
                    <p:cNvSpPr/>
                    <p:nvPr/>
                  </p:nvSpPr>
                  <p:spPr>
                    <a:xfrm>
                      <a:off x="2555011" y="1332053"/>
                      <a:ext cx="470564" cy="1540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50" h="3518" extrusionOk="0">
                          <a:moveTo>
                            <a:pt x="9111" y="468"/>
                          </a:moveTo>
                          <a:lnTo>
                            <a:pt x="9111" y="468"/>
                          </a:lnTo>
                          <a:cubicBezTo>
                            <a:pt x="7421" y="1260"/>
                            <a:pt x="5759" y="2117"/>
                            <a:pt x="4083" y="2937"/>
                          </a:cubicBezTo>
                          <a:cubicBezTo>
                            <a:pt x="3940" y="3008"/>
                            <a:pt x="3386" y="3311"/>
                            <a:pt x="3388" y="3311"/>
                          </a:cubicBezTo>
                          <a:cubicBezTo>
                            <a:pt x="3367" y="3311"/>
                            <a:pt x="2790" y="2946"/>
                            <a:pt x="2617" y="2845"/>
                          </a:cubicBezTo>
                          <a:cubicBezTo>
                            <a:pt x="1945" y="2455"/>
                            <a:pt x="1273" y="2064"/>
                            <a:pt x="602" y="1673"/>
                          </a:cubicBezTo>
                          <a:lnTo>
                            <a:pt x="602" y="1673"/>
                          </a:lnTo>
                          <a:cubicBezTo>
                            <a:pt x="2247" y="1508"/>
                            <a:pt x="3892" y="1213"/>
                            <a:pt x="5527" y="983"/>
                          </a:cubicBezTo>
                          <a:cubicBezTo>
                            <a:pt x="6572" y="835"/>
                            <a:pt x="7617" y="690"/>
                            <a:pt x="8660" y="530"/>
                          </a:cubicBezTo>
                          <a:cubicBezTo>
                            <a:pt x="8807" y="507"/>
                            <a:pt x="8958" y="488"/>
                            <a:pt x="9111" y="468"/>
                          </a:cubicBezTo>
                          <a:close/>
                          <a:moveTo>
                            <a:pt x="10155" y="1"/>
                          </a:moveTo>
                          <a:cubicBezTo>
                            <a:pt x="10137" y="1"/>
                            <a:pt x="10120" y="4"/>
                            <a:pt x="10103" y="12"/>
                          </a:cubicBezTo>
                          <a:cubicBezTo>
                            <a:pt x="10011" y="53"/>
                            <a:pt x="9919" y="95"/>
                            <a:pt x="9828" y="136"/>
                          </a:cubicBezTo>
                          <a:lnTo>
                            <a:pt x="9828" y="136"/>
                          </a:lnTo>
                          <a:cubicBezTo>
                            <a:pt x="6634" y="664"/>
                            <a:pt x="3353" y="1152"/>
                            <a:pt x="135" y="1429"/>
                          </a:cubicBezTo>
                          <a:cubicBezTo>
                            <a:pt x="0" y="1442"/>
                            <a:pt x="45" y="1627"/>
                            <a:pt x="129" y="1676"/>
                          </a:cubicBezTo>
                          <a:cubicBezTo>
                            <a:pt x="949" y="2157"/>
                            <a:pt x="1769" y="2638"/>
                            <a:pt x="2589" y="3118"/>
                          </a:cubicBezTo>
                          <a:cubicBezTo>
                            <a:pt x="3000" y="3359"/>
                            <a:pt x="3179" y="3518"/>
                            <a:pt x="3425" y="3518"/>
                          </a:cubicBezTo>
                          <a:cubicBezTo>
                            <a:pt x="3563" y="3518"/>
                            <a:pt x="3721" y="3468"/>
                            <a:pt x="3952" y="3356"/>
                          </a:cubicBezTo>
                          <a:cubicBezTo>
                            <a:pt x="6070" y="2335"/>
                            <a:pt x="8157" y="1241"/>
                            <a:pt x="10304" y="280"/>
                          </a:cubicBezTo>
                          <a:cubicBezTo>
                            <a:pt x="10449" y="214"/>
                            <a:pt x="10297" y="1"/>
                            <a:pt x="101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6" name="Google Shape;276;p3"/>
                    <p:cNvSpPr/>
                    <p:nvPr/>
                  </p:nvSpPr>
                  <p:spPr>
                    <a:xfrm>
                      <a:off x="2699927" y="1480240"/>
                      <a:ext cx="81820" cy="147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7" h="3377" extrusionOk="0">
                          <a:moveTo>
                            <a:pt x="173" y="1"/>
                          </a:moveTo>
                          <a:cubicBezTo>
                            <a:pt x="161" y="1"/>
                            <a:pt x="149" y="9"/>
                            <a:pt x="143" y="31"/>
                          </a:cubicBezTo>
                          <a:cubicBezTo>
                            <a:pt x="0" y="550"/>
                            <a:pt x="85" y="1162"/>
                            <a:pt x="96" y="1693"/>
                          </a:cubicBezTo>
                          <a:cubicBezTo>
                            <a:pt x="105" y="2197"/>
                            <a:pt x="115" y="2701"/>
                            <a:pt x="124" y="3206"/>
                          </a:cubicBezTo>
                          <a:cubicBezTo>
                            <a:pt x="125" y="3269"/>
                            <a:pt x="215" y="3377"/>
                            <a:pt x="293" y="3377"/>
                          </a:cubicBezTo>
                          <a:cubicBezTo>
                            <a:pt x="314" y="3377"/>
                            <a:pt x="334" y="3369"/>
                            <a:pt x="352" y="3349"/>
                          </a:cubicBezTo>
                          <a:cubicBezTo>
                            <a:pt x="837" y="2800"/>
                            <a:pt x="1314" y="2249"/>
                            <a:pt x="1751" y="1660"/>
                          </a:cubicBezTo>
                          <a:cubicBezTo>
                            <a:pt x="1816" y="1572"/>
                            <a:pt x="1702" y="1437"/>
                            <a:pt x="1600" y="1437"/>
                          </a:cubicBezTo>
                          <a:cubicBezTo>
                            <a:pt x="1570" y="1437"/>
                            <a:pt x="1541" y="1449"/>
                            <a:pt x="1518" y="1478"/>
                          </a:cubicBezTo>
                          <a:cubicBezTo>
                            <a:pt x="1144" y="1946"/>
                            <a:pt x="768" y="2408"/>
                            <a:pt x="380" y="2862"/>
                          </a:cubicBezTo>
                          <a:lnTo>
                            <a:pt x="380" y="2862"/>
                          </a:lnTo>
                          <a:cubicBezTo>
                            <a:pt x="385" y="1932"/>
                            <a:pt x="455" y="915"/>
                            <a:pt x="219" y="44"/>
                          </a:cubicBezTo>
                          <a:cubicBezTo>
                            <a:pt x="212" y="20"/>
                            <a:pt x="192" y="1"/>
                            <a:pt x="17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7" name="Google Shape;277;p3"/>
                    <p:cNvSpPr/>
                    <p:nvPr/>
                  </p:nvSpPr>
                  <p:spPr>
                    <a:xfrm>
                      <a:off x="2707988" y="1577894"/>
                      <a:ext cx="91861" cy="50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0" h="1153" extrusionOk="0">
                          <a:moveTo>
                            <a:pt x="1999" y="1"/>
                          </a:moveTo>
                          <a:cubicBezTo>
                            <a:pt x="1996" y="1"/>
                            <a:pt x="1993" y="1"/>
                            <a:pt x="1990" y="2"/>
                          </a:cubicBezTo>
                          <a:cubicBezTo>
                            <a:pt x="1776" y="48"/>
                            <a:pt x="1565" y="188"/>
                            <a:pt x="1371" y="284"/>
                          </a:cubicBezTo>
                          <a:cubicBezTo>
                            <a:pt x="936" y="498"/>
                            <a:pt x="507" y="721"/>
                            <a:pt x="80" y="948"/>
                          </a:cubicBezTo>
                          <a:cubicBezTo>
                            <a:pt x="1" y="991"/>
                            <a:pt x="57" y="1152"/>
                            <a:pt x="129" y="1152"/>
                          </a:cubicBezTo>
                          <a:cubicBezTo>
                            <a:pt x="137" y="1152"/>
                            <a:pt x="146" y="1150"/>
                            <a:pt x="155" y="1146"/>
                          </a:cubicBezTo>
                          <a:cubicBezTo>
                            <a:pt x="599" y="895"/>
                            <a:pt x="1053" y="664"/>
                            <a:pt x="1497" y="415"/>
                          </a:cubicBezTo>
                          <a:cubicBezTo>
                            <a:pt x="1665" y="322"/>
                            <a:pt x="1874" y="234"/>
                            <a:pt x="2012" y="97"/>
                          </a:cubicBezTo>
                          <a:cubicBezTo>
                            <a:pt x="2033" y="75"/>
                            <a:pt x="2040" y="1"/>
                            <a:pt x="199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78" name="Google Shape;278;p3"/>
                <p:cNvSpPr/>
                <p:nvPr/>
              </p:nvSpPr>
              <p:spPr>
                <a:xfrm>
                  <a:off x="2749147" y="1675022"/>
                  <a:ext cx="248385" cy="15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594" extrusionOk="0">
                      <a:moveTo>
                        <a:pt x="845" y="1"/>
                      </a:moveTo>
                      <a:cubicBezTo>
                        <a:pt x="839" y="1"/>
                        <a:pt x="832" y="4"/>
                        <a:pt x="824" y="13"/>
                      </a:cubicBezTo>
                      <a:cubicBezTo>
                        <a:pt x="1" y="956"/>
                        <a:pt x="643" y="2582"/>
                        <a:pt x="1600" y="3159"/>
                      </a:cubicBezTo>
                      <a:cubicBezTo>
                        <a:pt x="2042" y="3425"/>
                        <a:pt x="2647" y="3593"/>
                        <a:pt x="3238" y="3593"/>
                      </a:cubicBezTo>
                      <a:cubicBezTo>
                        <a:pt x="3970" y="3593"/>
                        <a:pt x="4680" y="3335"/>
                        <a:pt x="5036" y="2684"/>
                      </a:cubicBezTo>
                      <a:cubicBezTo>
                        <a:pt x="5515" y="1808"/>
                        <a:pt x="4860" y="662"/>
                        <a:pt x="3905" y="662"/>
                      </a:cubicBezTo>
                      <a:cubicBezTo>
                        <a:pt x="3799" y="662"/>
                        <a:pt x="3689" y="676"/>
                        <a:pt x="3576" y="707"/>
                      </a:cubicBezTo>
                      <a:cubicBezTo>
                        <a:pt x="2331" y="1043"/>
                        <a:pt x="2730" y="2643"/>
                        <a:pt x="3503" y="2643"/>
                      </a:cubicBezTo>
                      <a:cubicBezTo>
                        <a:pt x="3621" y="2643"/>
                        <a:pt x="3747" y="2606"/>
                        <a:pt x="3878" y="2521"/>
                      </a:cubicBezTo>
                      <a:cubicBezTo>
                        <a:pt x="3934" y="2484"/>
                        <a:pt x="3901" y="2359"/>
                        <a:pt x="3832" y="2359"/>
                      </a:cubicBezTo>
                      <a:cubicBezTo>
                        <a:pt x="3830" y="2359"/>
                        <a:pt x="3828" y="2359"/>
                        <a:pt x="3827" y="2359"/>
                      </a:cubicBezTo>
                      <a:cubicBezTo>
                        <a:pt x="2994" y="1721"/>
                        <a:pt x="2967" y="1269"/>
                        <a:pt x="3746" y="1006"/>
                      </a:cubicBezTo>
                      <a:lnTo>
                        <a:pt x="3746" y="1006"/>
                      </a:lnTo>
                      <a:cubicBezTo>
                        <a:pt x="4493" y="1009"/>
                        <a:pt x="4867" y="1330"/>
                        <a:pt x="4871" y="1971"/>
                      </a:cubicBezTo>
                      <a:cubicBezTo>
                        <a:pt x="4871" y="2324"/>
                        <a:pt x="4689" y="2646"/>
                        <a:pt x="4419" y="2867"/>
                      </a:cubicBezTo>
                      <a:cubicBezTo>
                        <a:pt x="4057" y="3164"/>
                        <a:pt x="3599" y="3279"/>
                        <a:pt x="3141" y="3279"/>
                      </a:cubicBezTo>
                      <a:cubicBezTo>
                        <a:pt x="2996" y="3279"/>
                        <a:pt x="2850" y="3267"/>
                        <a:pt x="2708" y="3246"/>
                      </a:cubicBezTo>
                      <a:cubicBezTo>
                        <a:pt x="1165" y="3017"/>
                        <a:pt x="293" y="1551"/>
                        <a:pt x="882" y="96"/>
                      </a:cubicBezTo>
                      <a:cubicBezTo>
                        <a:pt x="892" y="72"/>
                        <a:pt x="874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3"/>
                <p:cNvSpPr/>
                <p:nvPr/>
              </p:nvSpPr>
              <p:spPr>
                <a:xfrm>
                  <a:off x="2696099" y="1718462"/>
                  <a:ext cx="174311" cy="19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4442" extrusionOk="0">
                      <a:moveTo>
                        <a:pt x="958" y="0"/>
                      </a:moveTo>
                      <a:cubicBezTo>
                        <a:pt x="953" y="0"/>
                        <a:pt x="947" y="1"/>
                        <a:pt x="941" y="4"/>
                      </a:cubicBezTo>
                      <a:cubicBezTo>
                        <a:pt x="0" y="409"/>
                        <a:pt x="299" y="2448"/>
                        <a:pt x="707" y="3131"/>
                      </a:cubicBezTo>
                      <a:cubicBezTo>
                        <a:pt x="1156" y="3886"/>
                        <a:pt x="2056" y="4441"/>
                        <a:pt x="2947" y="4441"/>
                      </a:cubicBezTo>
                      <a:cubicBezTo>
                        <a:pt x="3222" y="4441"/>
                        <a:pt x="3497" y="4388"/>
                        <a:pt x="3757" y="4271"/>
                      </a:cubicBezTo>
                      <a:cubicBezTo>
                        <a:pt x="3871" y="4219"/>
                        <a:pt x="3743" y="4037"/>
                        <a:pt x="3647" y="4037"/>
                      </a:cubicBezTo>
                      <a:cubicBezTo>
                        <a:pt x="3645" y="4037"/>
                        <a:pt x="3642" y="4037"/>
                        <a:pt x="3639" y="4038"/>
                      </a:cubicBezTo>
                      <a:cubicBezTo>
                        <a:pt x="3498" y="4055"/>
                        <a:pt x="3359" y="4063"/>
                        <a:pt x="3221" y="4063"/>
                      </a:cubicBezTo>
                      <a:cubicBezTo>
                        <a:pt x="2054" y="4063"/>
                        <a:pt x="1017" y="3453"/>
                        <a:pt x="764" y="2198"/>
                      </a:cubicBezTo>
                      <a:cubicBezTo>
                        <a:pt x="615" y="1458"/>
                        <a:pt x="753" y="796"/>
                        <a:pt x="1005" y="102"/>
                      </a:cubicBezTo>
                      <a:cubicBezTo>
                        <a:pt x="1018" y="69"/>
                        <a:pt x="998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0" name="Google Shape;280;p3"/>
            <p:cNvSpPr/>
            <p:nvPr/>
          </p:nvSpPr>
          <p:spPr>
            <a:xfrm rot="-2400963">
              <a:off x="497042" y="4763077"/>
              <a:ext cx="205277" cy="11904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"/>
          <p:cNvSpPr/>
          <p:nvPr/>
        </p:nvSpPr>
        <p:spPr>
          <a:xfrm>
            <a:off x="478337" y="9684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"/>
          <p:cNvSpPr/>
          <p:nvPr/>
        </p:nvSpPr>
        <p:spPr>
          <a:xfrm>
            <a:off x="0" y="383188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/>
          <p:nvPr/>
        </p:nvSpPr>
        <p:spPr>
          <a:xfrm rot="10800000">
            <a:off x="8665675" y="37355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8579172" y="36950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6"/>
          <p:cNvGrpSpPr/>
          <p:nvPr/>
        </p:nvGrpSpPr>
        <p:grpSpPr>
          <a:xfrm>
            <a:off x="8323052" y="4333293"/>
            <a:ext cx="646662" cy="405986"/>
            <a:chOff x="6925510" y="205316"/>
            <a:chExt cx="905688" cy="530354"/>
          </a:xfrm>
        </p:grpSpPr>
        <p:sp>
          <p:nvSpPr>
            <p:cNvPr id="360" name="Google Shape;360;p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6"/>
          <p:cNvSpPr/>
          <p:nvPr/>
        </p:nvSpPr>
        <p:spPr>
          <a:xfrm>
            <a:off x="8851501" y="47392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6"/>
          <p:cNvSpPr/>
          <p:nvPr/>
        </p:nvSpPr>
        <p:spPr>
          <a:xfrm>
            <a:off x="658801" y="232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9" name="Google Shape;939;p26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40" name="Google Shape;940;p2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2" name="Google Shape;952;p26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6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6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6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6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6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6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6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6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6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9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9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9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9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9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9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72" r:id="rId6"/>
    <p:sldLayoutId id="2147483673" r:id="rId7"/>
    <p:sldLayoutId id="2147483674" r:id="rId8"/>
    <p:sldLayoutId id="2147483675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2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XÃ HỘI CỔ SƠ, NHÌN TỪ DIỄN TRÌNH TƯ DUY CON NGƯỜI NGUYÊN THỦY - 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70" y="445025"/>
            <a:ext cx="6840222" cy="36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56;p39"/>
          <p:cNvSpPr txBox="1">
            <a:spLocks noGrp="1"/>
          </p:cNvSpPr>
          <p:nvPr/>
        </p:nvSpPr>
        <p:spPr>
          <a:xfrm>
            <a:off x="2052807" y="4139840"/>
            <a:ext cx="5138948" cy="41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0000"/>
                </a:solidFill>
                <a:latin typeface="+mj-lt"/>
              </a:rPr>
              <a:t>Dụng cụ lao động thời xưa. </a:t>
            </a:r>
            <a:endParaRPr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546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916666" y="1273014"/>
            <a:ext cx="7817991" cy="36428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,…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+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do con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nhựa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gốm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sứ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kim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,…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	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" y="1273014"/>
            <a:ext cx="915304" cy="915304"/>
          </a:xfrm>
          <a:prstGeom prst="rect">
            <a:avLst/>
          </a:prstGeom>
        </p:spPr>
      </p:pic>
      <p:grpSp>
        <p:nvGrpSpPr>
          <p:cNvPr id="5" name="Google Shape;979;p41"/>
          <p:cNvGrpSpPr/>
          <p:nvPr/>
        </p:nvGrpSpPr>
        <p:grpSpPr>
          <a:xfrm>
            <a:off x="2179877" y="0"/>
            <a:ext cx="4699670" cy="1011247"/>
            <a:chOff x="7728915" y="1917859"/>
            <a:chExt cx="1034486" cy="222599"/>
          </a:xfrm>
        </p:grpSpPr>
        <p:sp>
          <p:nvSpPr>
            <p:cNvPr id="6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1019;p41"/>
          <p:cNvSpPr txBox="1">
            <a:spLocks noGrp="1"/>
          </p:cNvSpPr>
          <p:nvPr>
            <p:ph type="title"/>
          </p:nvPr>
        </p:nvSpPr>
        <p:spPr>
          <a:xfrm>
            <a:off x="2837285" y="5710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n-lt"/>
              </a:rPr>
              <a:t>I. Vật liệu</a:t>
            </a:r>
            <a:endParaRPr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571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0186" y="1202600"/>
            <a:ext cx="65346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chemeClr val="tx1"/>
                </a:solidFill>
              </a:rPr>
              <a:t>Câu</a:t>
            </a:r>
            <a:r>
              <a:rPr lang="en-US" sz="2800" b="1" dirty="0">
                <a:solidFill>
                  <a:schemeClr val="tx1"/>
                </a:solidFill>
              </a:rPr>
              <a:t> 2: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Lấy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ví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 err="1">
                <a:solidFill>
                  <a:schemeClr val="tx1"/>
                </a:solidFill>
              </a:rPr>
              <a:t>Câu</a:t>
            </a:r>
            <a:r>
              <a:rPr lang="en-US" sz="2800" b="1" dirty="0">
                <a:solidFill>
                  <a:schemeClr val="tx1"/>
                </a:solidFill>
              </a:rPr>
              <a:t> 3: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Lấy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ví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nhau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6" name="Google Shape;979;p41"/>
          <p:cNvGrpSpPr/>
          <p:nvPr/>
        </p:nvGrpSpPr>
        <p:grpSpPr>
          <a:xfrm>
            <a:off x="2023759" y="130084"/>
            <a:ext cx="4699670" cy="1011247"/>
            <a:chOff x="7728915" y="1917859"/>
            <a:chExt cx="1034486" cy="222599"/>
          </a:xfrm>
        </p:grpSpPr>
        <p:sp>
          <p:nvSpPr>
            <p:cNvPr id="7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1019;p41"/>
          <p:cNvSpPr txBox="1">
            <a:spLocks noGrp="1"/>
          </p:cNvSpPr>
          <p:nvPr>
            <p:ph type="title"/>
          </p:nvPr>
        </p:nvSpPr>
        <p:spPr>
          <a:xfrm>
            <a:off x="2681167" y="135794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n-lt"/>
              </a:rPr>
              <a:t>I. Vật liệu</a:t>
            </a:r>
            <a:endParaRPr sz="3600" dirty="0">
              <a:latin typeface="+mn-lt"/>
            </a:endParaRPr>
          </a:p>
        </p:txBody>
      </p:sp>
      <p:pic>
        <p:nvPicPr>
          <p:cNvPr id="4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7551956" y="4099718"/>
            <a:ext cx="1482995" cy="9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4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97444" cy="764592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>
                <a:solidFill>
                  <a:schemeClr val="tx1"/>
                </a:solidFill>
                <a:latin typeface="+mn-lt"/>
              </a:rPr>
              <a:t>II. </a:t>
            </a:r>
            <a:r>
              <a:rPr lang="en-US">
                <a:solidFill>
                  <a:schemeClr val="tx1"/>
                </a:solidFill>
                <a:latin typeface="+mn-lt"/>
              </a:rPr>
              <a:t>TÌM HIỂU TÍNH CHẤT VÀ ỨNG DỤNG CỦA  VẬT LIỆU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47" y="692491"/>
            <a:ext cx="5936420" cy="403229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khả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năng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dẫn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điện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liệu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1.1.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Chuẩn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bị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cụ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sơ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đồ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bút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chì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…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1.2.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Tiến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hành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Kiểm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tra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cụ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2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xem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sáng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lần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lượt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từng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kẹp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274" y="1702377"/>
            <a:ext cx="2817056" cy="18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5219" y="1622555"/>
            <a:ext cx="61071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C1.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thí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ảo</a:t>
            </a:r>
            <a:endParaRPr lang="en-US" dirty="0"/>
          </a:p>
          <a:p>
            <a:r>
              <a:rPr lang="en-US" dirty="0"/>
              <a:t>https://phet.colorado.edu/sims/html/circuit-construction-kit-dc-virtual-lab/latest/circuit-construction-kit-dc-virtual-lab_vi.html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5219" y="2594518"/>
            <a:ext cx="5389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C2. video</a:t>
            </a:r>
          </a:p>
        </p:txBody>
      </p:sp>
    </p:spTree>
    <p:extLst>
      <p:ext uri="{BB962C8B-B14F-4D97-AF65-F5344CB8AC3E}">
        <p14:creationId xmlns:p14="http://schemas.microsoft.com/office/powerpoint/2010/main" val="101582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Ự DẪN ĐIỆN - VẬT LIỆU DẪN ĐIỆN, VẬT LIỆU CÁCH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22" y="112906"/>
            <a:ext cx="8799552" cy="49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78419"/>
            <a:ext cx="9144000" cy="98874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+mn-lt"/>
              </a:rPr>
              <a:t>II. TÌM HIỂU KHẢ NĂNG DẪN ĐIỆN, DẪN NHIỆT CỦA  MỘT SỐ VẬT LIỆU THÔNG DỤNG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9862" y="1671349"/>
            <a:ext cx="8184997" cy="2743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indent="-45720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Kim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tốt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+mj-lt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nhựa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932" y="1271239"/>
            <a:ext cx="602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1. </a:t>
            </a:r>
            <a:r>
              <a:rPr lang="en-US" sz="2000" b="1" dirty="0" err="1">
                <a:solidFill>
                  <a:schemeClr val="tx1"/>
                </a:solidFill>
              </a:rPr>
              <a:t>Tìm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hiểu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khả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năng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dẫn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điện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vật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liệu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55" y="1775428"/>
            <a:ext cx="915304" cy="9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2426" y="1334513"/>
            <a:ext cx="3158544" cy="188633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4347" y="592480"/>
            <a:ext cx="5634214" cy="484986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100" b="1">
                <a:solidFill>
                  <a:srgbClr val="FF0000"/>
                </a:solidFill>
              </a:rPr>
              <a:t>2.1. Chuẩn bị</a:t>
            </a:r>
          </a:p>
          <a:p>
            <a:pPr marL="0" indent="0">
              <a:buNone/>
            </a:pPr>
            <a:r>
              <a:rPr lang="en-US" sz="2100"/>
              <a:t>- Bát sứ, các thìa bằng kim loại, gỗ, sứ, nhựa.</a:t>
            </a:r>
          </a:p>
          <a:p>
            <a:pPr marL="0" indent="0" algn="just">
              <a:buNone/>
            </a:pPr>
            <a:r>
              <a:rPr lang="en-US" sz="2100" b="1">
                <a:solidFill>
                  <a:srgbClr val="FF0000"/>
                </a:solidFill>
              </a:rPr>
              <a:t>2.2. Tiến hành</a:t>
            </a:r>
          </a:p>
          <a:p>
            <a:pPr algn="just">
              <a:buFontTx/>
              <a:buChar char="-"/>
            </a:pPr>
            <a:r>
              <a:rPr lang="en-US" sz="2100"/>
              <a:t>Đổ nước nóng già (khoảng 90</a:t>
            </a:r>
            <a:r>
              <a:rPr lang="en-US" sz="2100" baseline="30000"/>
              <a:t>o</a:t>
            </a:r>
            <a:r>
              <a:rPr lang="en-US" sz="2100"/>
              <a:t>C) vào 2/3 bát và đặt 4 chiếc thìa vào bát. Sau khoảng 2 – 3 phút, dùng tay cầm vào cán từng chiếc thìa.</a:t>
            </a:r>
          </a:p>
          <a:p>
            <a:pPr algn="just">
              <a:buFontTx/>
              <a:buChar char="-"/>
            </a:pPr>
            <a:r>
              <a:rPr lang="en-US" sz="2100"/>
              <a:t>Lặp lại thí nghiệm nhưng thay nước nóng bằng nước đá.</a:t>
            </a:r>
          </a:p>
          <a:p>
            <a:pPr algn="just">
              <a:buFontTx/>
              <a:buChar char="-"/>
            </a:pPr>
            <a:r>
              <a:rPr lang="en-US" sz="2100"/>
              <a:t>Quan sát và ghi kết quả vào PHT SỐ 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47" y="193183"/>
            <a:ext cx="67256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Tìm hiểu về khả năng dẫn nhiệt của vật liệu</a:t>
            </a:r>
          </a:p>
        </p:txBody>
      </p:sp>
    </p:spTree>
    <p:extLst>
      <p:ext uri="{BB962C8B-B14F-4D97-AF65-F5344CB8AC3E}">
        <p14:creationId xmlns:p14="http://schemas.microsoft.com/office/powerpoint/2010/main" val="38286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TÍNH CHẤT CỦA MỘT SỐ VẬT LIỆU THÔNG DỤNG</a:t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39" y="628650"/>
            <a:ext cx="8939186" cy="42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40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ÁP DỤNG: PHIẾU HỌC TẬP SỐ 3 (theo cặp)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27167"/>
            <a:ext cx="8915400" cy="4448175"/>
          </a:xfrm>
        </p:spPr>
        <p:txBody>
          <a:bodyPr/>
          <a:lstStyle/>
          <a:p>
            <a:pPr marL="0" indent="0" algn="just">
              <a:buNone/>
            </a:pPr>
            <a:r>
              <a:rPr lang="en-US" sz="1600" b="1" dirty="0" err="1"/>
              <a:t>Câu</a:t>
            </a:r>
            <a:r>
              <a:rPr lang="en-US" sz="1600" b="1" dirty="0"/>
              <a:t> 1.</a:t>
            </a:r>
            <a:r>
              <a:rPr lang="en-US" sz="1600" dirty="0"/>
              <a:t> </a:t>
            </a:r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làm</a:t>
            </a:r>
            <a:r>
              <a:rPr lang="en-US" sz="1600" dirty="0"/>
              <a:t> </a:t>
            </a:r>
            <a:r>
              <a:rPr lang="en-US" sz="1600" dirty="0" err="1"/>
              <a:t>chiếc</a:t>
            </a:r>
            <a:r>
              <a:rPr lang="en-US" sz="1600" dirty="0"/>
              <a:t> </a:t>
            </a:r>
            <a:r>
              <a:rPr lang="en-US" sz="1600" dirty="0" err="1"/>
              <a:t>ấm</a:t>
            </a:r>
            <a:r>
              <a:rPr lang="en-US" sz="1600" dirty="0"/>
              <a:t> </a:t>
            </a:r>
            <a:r>
              <a:rPr lang="en-US" sz="1600" dirty="0" err="1"/>
              <a:t>điện</a:t>
            </a:r>
            <a:r>
              <a:rPr lang="en-US" sz="1600" dirty="0"/>
              <a:t> </a:t>
            </a:r>
            <a:r>
              <a:rPr lang="en-US" sz="1600" dirty="0" err="1"/>
              <a:t>đun</a:t>
            </a:r>
            <a:r>
              <a:rPr lang="en-US" sz="1600" dirty="0"/>
              <a:t> </a:t>
            </a:r>
            <a:r>
              <a:rPr lang="en-US" sz="1600" dirty="0" err="1"/>
              <a:t>nước</a:t>
            </a:r>
            <a:r>
              <a:rPr lang="en-US" sz="1600" dirty="0"/>
              <a:t>, </a:t>
            </a:r>
            <a:r>
              <a:rPr lang="en-US" sz="1600" dirty="0" err="1"/>
              <a:t>người</a:t>
            </a:r>
            <a:r>
              <a:rPr lang="en-US" sz="1600" dirty="0"/>
              <a:t> ta </a:t>
            </a:r>
            <a:r>
              <a:rPr lang="en-US" sz="1600" dirty="0" err="1"/>
              <a:t>đã</a:t>
            </a:r>
            <a:r>
              <a:rPr lang="en-US" sz="1600" dirty="0"/>
              <a:t> </a:t>
            </a:r>
            <a:r>
              <a:rPr lang="en-US" sz="1600" dirty="0" err="1"/>
              <a:t>sử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nào</a:t>
            </a:r>
            <a:r>
              <a:rPr lang="en-US" sz="1600" dirty="0"/>
              <a:t>? </a:t>
            </a:r>
            <a:r>
              <a:rPr lang="en-US" sz="1600" dirty="0" err="1"/>
              <a:t>Giải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.</a:t>
            </a:r>
          </a:p>
          <a:p>
            <a:pPr marL="0" indent="0" algn="just">
              <a:buNone/>
            </a:pPr>
            <a:r>
              <a:rPr lang="en-US" sz="1600" b="1" dirty="0" err="1"/>
              <a:t>Câu</a:t>
            </a:r>
            <a:r>
              <a:rPr lang="en-US" sz="1600" b="1" dirty="0"/>
              <a:t> 2:</a:t>
            </a:r>
            <a:r>
              <a:rPr lang="en-US" sz="1600" dirty="0"/>
              <a:t> Quan </a:t>
            </a:r>
            <a:r>
              <a:rPr lang="en-US" sz="1600" dirty="0" err="1"/>
              <a:t>sát</a:t>
            </a:r>
            <a:r>
              <a:rPr lang="en-US" sz="1600" dirty="0"/>
              <a:t>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đồ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, </a:t>
            </a:r>
            <a:r>
              <a:rPr lang="en-US" sz="1600" dirty="0" err="1"/>
              <a:t>nêu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và</a:t>
            </a:r>
            <a:r>
              <a:rPr lang="en-US" sz="1600" dirty="0"/>
              <a:t> </a:t>
            </a:r>
            <a:r>
              <a:rPr lang="en-US" sz="1600" dirty="0" err="1"/>
              <a:t>tính</a:t>
            </a:r>
            <a:r>
              <a:rPr lang="en-US" sz="1600" dirty="0"/>
              <a:t> </a:t>
            </a:r>
            <a:r>
              <a:rPr lang="en-US" sz="1600" dirty="0" err="1"/>
              <a:t>chất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ra </a:t>
            </a:r>
            <a:r>
              <a:rPr lang="en-US" sz="1600" dirty="0" err="1"/>
              <a:t>chúng</a:t>
            </a:r>
            <a:r>
              <a:rPr lang="en-US" sz="1600" dirty="0"/>
              <a:t>. </a:t>
            </a:r>
            <a:r>
              <a:rPr lang="en-US" sz="1600" dirty="0" err="1"/>
              <a:t>Công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nó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pPr marL="0" indent="0" algn="just">
              <a:buNone/>
            </a:pPr>
            <a:r>
              <a:rPr lang="en-US" sz="1600" b="1" dirty="0" err="1"/>
              <a:t>Câu</a:t>
            </a:r>
            <a:r>
              <a:rPr lang="en-US" sz="1600" b="1" dirty="0"/>
              <a:t> 3.</a:t>
            </a:r>
            <a:r>
              <a:rPr lang="en-US" sz="1600" dirty="0"/>
              <a:t> </a:t>
            </a:r>
            <a:r>
              <a:rPr lang="en-US" sz="1600" dirty="0" err="1"/>
              <a:t>Hãy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sử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số</a:t>
            </a:r>
            <a:r>
              <a:rPr lang="en-US" sz="1600" dirty="0"/>
              <a:t> </a:t>
            </a:r>
            <a:r>
              <a:rPr lang="en-US" sz="1600" dirty="0" err="1"/>
              <a:t>đồ</a:t>
            </a:r>
            <a:r>
              <a:rPr lang="en-US" sz="1600" dirty="0"/>
              <a:t> </a:t>
            </a:r>
            <a:r>
              <a:rPr lang="en-US" sz="1600" dirty="0" err="1"/>
              <a:t>dùng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đình</a:t>
            </a:r>
            <a:r>
              <a:rPr lang="en-US" sz="1600" dirty="0"/>
              <a:t> </a:t>
            </a:r>
            <a:r>
              <a:rPr lang="en-US" sz="1600" dirty="0" err="1"/>
              <a:t>sao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an </a:t>
            </a:r>
            <a:r>
              <a:rPr lang="en-US" sz="1600" dirty="0" err="1"/>
              <a:t>toàn</a:t>
            </a:r>
            <a:r>
              <a:rPr lang="en-US" sz="1600" dirty="0"/>
              <a:t> (</a:t>
            </a:r>
            <a:r>
              <a:rPr lang="en-US" sz="1600" dirty="0" err="1"/>
              <a:t>tránh</a:t>
            </a:r>
            <a:r>
              <a:rPr lang="en-US" sz="1600" dirty="0"/>
              <a:t> </a:t>
            </a:r>
            <a:r>
              <a:rPr lang="en-US" sz="1600" dirty="0" err="1"/>
              <a:t>bị</a:t>
            </a:r>
            <a:r>
              <a:rPr lang="en-US" sz="1600" dirty="0"/>
              <a:t> </a:t>
            </a:r>
            <a:r>
              <a:rPr lang="en-US" sz="1600" dirty="0" err="1"/>
              <a:t>bỏng</a:t>
            </a:r>
            <a:r>
              <a:rPr lang="en-US" sz="1600" dirty="0"/>
              <a:t>, </a:t>
            </a:r>
            <a:r>
              <a:rPr lang="en-US" sz="1600" dirty="0" err="1"/>
              <a:t>tránh</a:t>
            </a:r>
            <a:r>
              <a:rPr lang="en-US" sz="1600" dirty="0"/>
              <a:t> </a:t>
            </a:r>
            <a:r>
              <a:rPr lang="en-US" sz="1600" dirty="0" err="1"/>
              <a:t>bị</a:t>
            </a:r>
            <a:r>
              <a:rPr lang="en-US" sz="1600" dirty="0"/>
              <a:t> </a:t>
            </a:r>
            <a:r>
              <a:rPr lang="en-US" sz="1600" dirty="0" err="1"/>
              <a:t>điện</a:t>
            </a:r>
            <a:r>
              <a:rPr lang="en-US" sz="1600" dirty="0"/>
              <a:t> </a:t>
            </a:r>
            <a:r>
              <a:rPr lang="en-US" sz="1600" dirty="0" err="1"/>
              <a:t>giật</a:t>
            </a:r>
            <a:r>
              <a:rPr lang="en-US" sz="1600" dirty="0"/>
              <a:t>,…).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03" y="1969328"/>
            <a:ext cx="1334104" cy="1334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999" y="1969328"/>
            <a:ext cx="1530773" cy="1334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172" y="1969328"/>
            <a:ext cx="1334104" cy="1334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870" y="1969328"/>
            <a:ext cx="1334104" cy="1334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928" y="1969328"/>
            <a:ext cx="1320330" cy="1334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193" y="2009967"/>
            <a:ext cx="1272142" cy="127214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7025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356756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3886594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368291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6890464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8314633" y="3374944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50193" y="4418416"/>
            <a:ext cx="1227133" cy="6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113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11" y="240039"/>
            <a:ext cx="8372595" cy="56061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XỬ LÝ RÁC RÁC THẢI SINH HOẠT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8313" y="847590"/>
            <a:ext cx="2085719" cy="3238151"/>
            <a:chOff x="742682" y="1696793"/>
            <a:chExt cx="1858851" cy="43175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683" y="1696793"/>
              <a:ext cx="1858849" cy="13187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683" y="3122715"/>
              <a:ext cx="1858850" cy="13204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682" y="4550431"/>
              <a:ext cx="1858849" cy="146389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902975" y="847590"/>
            <a:ext cx="1868092" cy="3238151"/>
            <a:chOff x="5087155" y="1413457"/>
            <a:chExt cx="2166969" cy="43175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155" y="1413457"/>
              <a:ext cx="2166969" cy="13187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156" y="2839380"/>
              <a:ext cx="2166968" cy="13204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155" y="4267095"/>
              <a:ext cx="2166969" cy="146389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990010" y="847590"/>
            <a:ext cx="1857796" cy="3238151"/>
            <a:chOff x="8135157" y="1413457"/>
            <a:chExt cx="2245216" cy="43175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157" y="1413457"/>
              <a:ext cx="2245216" cy="13208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157" y="2839379"/>
              <a:ext cx="2245216" cy="13204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158" y="4264908"/>
              <a:ext cx="2245215" cy="14660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5211" y="847590"/>
            <a:ext cx="1852646" cy="3238151"/>
            <a:chOff x="504825" y="1413457"/>
            <a:chExt cx="2315648" cy="431753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84" y="1413457"/>
              <a:ext cx="2262389" cy="13007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82" y="2839379"/>
              <a:ext cx="2262391" cy="132008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825" y="4264908"/>
              <a:ext cx="2315648" cy="1466084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4902976" y="4166550"/>
            <a:ext cx="1852646" cy="6067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 lọ cũ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98314" y="4166550"/>
            <a:ext cx="2065125" cy="6067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báo, sách vở, hộp cũ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95161" y="4164822"/>
            <a:ext cx="1852646" cy="6067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điện cũ hỏng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5211" y="4164822"/>
            <a:ext cx="1852646" cy="6067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củ quả, thức ăn thừa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42" y="1"/>
            <a:ext cx="663137" cy="6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ập tin:Thatched cottage anh ground wall of the central highlands in daklak  Vietnam.JPG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33" y="833447"/>
            <a:ext cx="4606901" cy="34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56;p39"/>
          <p:cNvSpPr txBox="1">
            <a:spLocks noGrp="1"/>
          </p:cNvSpPr>
          <p:nvPr/>
        </p:nvSpPr>
        <p:spPr>
          <a:xfrm>
            <a:off x="1911184" y="4381503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Nhà đất của người Việt Nam</a:t>
            </a: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742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770" y="135228"/>
            <a:ext cx="8779231" cy="493422"/>
          </a:xfrm>
        </p:spPr>
        <p:txBody>
          <a:bodyPr>
            <a:normAutofit fontScale="90000"/>
          </a:bodyPr>
          <a:lstStyle/>
          <a:p>
            <a:r>
              <a:rPr lang="en-US" sz="2325">
                <a:solidFill>
                  <a:srgbClr val="FF0000"/>
                </a:solidFill>
              </a:rPr>
              <a:t>HƯỚNG DẪN PHÂN LOẠI CHẤT THẢI RẮN – BẢO VỆ MÔI TRƯỜNG</a:t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Hướng dẫn phân loại chất thải rắn - Tuyên truyền môi trường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482" y="555400"/>
            <a:ext cx="8143878" cy="45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0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CHU TRÌNH 3R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2361" y="2298880"/>
            <a:ext cx="418163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Reduce: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Giảm thiểu việc sử dụng</a:t>
            </a:r>
          </a:p>
          <a:p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Reuse: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Tái sử dụng</a:t>
            </a:r>
          </a:p>
          <a:p>
            <a:r>
              <a:rPr lang="en-US" sz="2100" b="1">
                <a:latin typeface="Arial" panose="020B0604020202020204" pitchFamily="34" charset="0"/>
                <a:cs typeface="Arial" panose="020B0604020202020204" pitchFamily="34" charset="0"/>
              </a:rPr>
              <a:t>Recycle: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 Tái chế</a:t>
            </a:r>
          </a:p>
          <a:p>
            <a:endParaRPr lang="en-US" sz="10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64" y="633606"/>
            <a:ext cx="4788498" cy="450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860083"/>
            <a:ext cx="8915400" cy="5606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POSTER THU GOM RÁC THẢI, TÁI SỬ DỤNG ĐỒ TRONG GIA ĐÌNH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1604225"/>
            <a:ext cx="8915400" cy="150602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- </a:t>
            </a:r>
            <a:r>
              <a:rPr lang="en-US" b="1" dirty="0" err="1">
                <a:solidFill>
                  <a:srgbClr val="FFFF00"/>
                </a:solidFill>
              </a:rPr>
              <a:t>Nội</a:t>
            </a:r>
            <a:r>
              <a:rPr lang="en-US" b="1" dirty="0">
                <a:solidFill>
                  <a:srgbClr val="FFFF00"/>
                </a:solidFill>
              </a:rPr>
              <a:t> dung: </a:t>
            </a:r>
            <a:r>
              <a:rPr lang="en-US" dirty="0" err="1">
                <a:solidFill>
                  <a:srgbClr val="FFFF00"/>
                </a:solidFill>
              </a:rPr>
              <a:t>Sản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phẩm</a:t>
            </a:r>
            <a:r>
              <a:rPr lang="en-US" dirty="0">
                <a:solidFill>
                  <a:srgbClr val="FFFF00"/>
                </a:solidFill>
              </a:rPr>
              <a:t> poster </a:t>
            </a:r>
            <a:r>
              <a:rPr lang="en-US" dirty="0" err="1">
                <a:solidFill>
                  <a:srgbClr val="FFFF00"/>
                </a:solidFill>
              </a:rPr>
              <a:t>về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gom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rác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thải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tái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sử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dụng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đồ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trong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đình</a:t>
            </a:r>
            <a:r>
              <a:rPr lang="en-US" dirty="0">
                <a:solidFill>
                  <a:srgbClr val="FFFF00"/>
                </a:solidFill>
              </a:rPr>
              <a:t> (4 </a:t>
            </a:r>
            <a:r>
              <a:rPr lang="en-US" dirty="0" err="1">
                <a:solidFill>
                  <a:srgbClr val="FFFF00"/>
                </a:solidFill>
              </a:rPr>
              <a:t>nhóm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chuẩn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bị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trước</a:t>
            </a:r>
            <a:r>
              <a:rPr lang="en-US" dirty="0">
                <a:solidFill>
                  <a:srgbClr val="FFFF00"/>
                </a:solidFill>
              </a:rPr>
              <a:t>).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- </a:t>
            </a:r>
            <a:r>
              <a:rPr lang="en-US" b="1" dirty="0" err="1">
                <a:solidFill>
                  <a:srgbClr val="FFFF00"/>
                </a:solidFill>
              </a:rPr>
              <a:t>Thực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hiện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Đại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diện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mỗi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nhóm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mang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phẩm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bảng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đồng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thời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thuyết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trình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nội</a:t>
            </a:r>
            <a:r>
              <a:rPr lang="en-US" dirty="0">
                <a:solidFill>
                  <a:srgbClr val="FFFF00"/>
                </a:solidFill>
              </a:rPr>
              <a:t> dung </a:t>
            </a:r>
            <a:r>
              <a:rPr lang="en-US" dirty="0" err="1">
                <a:solidFill>
                  <a:srgbClr val="FFFF00"/>
                </a:solidFill>
              </a:rPr>
              <a:t>trong</a:t>
            </a:r>
            <a:r>
              <a:rPr lang="en-US" dirty="0">
                <a:solidFill>
                  <a:srgbClr val="FFFF00"/>
                </a:solidFill>
              </a:rPr>
              <a:t> 2 </a:t>
            </a:r>
            <a:r>
              <a:rPr lang="en-US" dirty="0" err="1">
                <a:solidFill>
                  <a:srgbClr val="FFFF00"/>
                </a:solidFill>
              </a:rPr>
              <a:t>phút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18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3" y="290194"/>
            <a:ext cx="7729605" cy="560618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HOÀN THÀNH PHIẾU HỌC TẬP SỐ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3" y="928084"/>
            <a:ext cx="8536412" cy="3833879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Câu 1:</a:t>
            </a:r>
            <a:r>
              <a:rPr lang="en-US"/>
              <a:t> Nêu được cách xử lý một số đồ dùng bỏ đi trong gia đình.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Chai nhựa, chai thuỷ tinh, túi nilon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Quần áo cũ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điện cũ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Pin điện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gỗ đã qua sử dụng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Giấy vụn</a:t>
            </a:r>
          </a:p>
          <a:p>
            <a:pPr marL="0" indent="0">
              <a:buNone/>
            </a:pPr>
            <a:r>
              <a:rPr lang="en-US" b="1"/>
              <a:t>Câu 2: </a:t>
            </a:r>
            <a:r>
              <a:rPr lang="en-US"/>
              <a:t>C</a:t>
            </a:r>
            <a:r>
              <a:rPr lang="vi-VN"/>
              <a:t>ách xử lí rác thải dễ phân hủy từ những thức ăn bỏ đi hàng ngày thành phân bón cho cây trồng.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3814" y="4264517"/>
            <a:ext cx="1373512" cy="7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92" y="975994"/>
            <a:ext cx="4271627" cy="560618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2862"/>
            <a:ext cx="8915400" cy="118727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- Nhiệm vụ: </a:t>
            </a:r>
            <a:r>
              <a:rPr lang="en-US"/>
              <a:t>Hệ thống được một số kiến thức về vật liệu.</a:t>
            </a:r>
          </a:p>
          <a:p>
            <a:pPr marL="0" indent="0">
              <a:buNone/>
            </a:pPr>
            <a:r>
              <a:rPr lang="en-US" b="1"/>
              <a:t>- Thực hiện</a:t>
            </a:r>
            <a:r>
              <a:rPr lang="vi-VN" b="1"/>
              <a:t>: </a:t>
            </a:r>
            <a:r>
              <a:rPr lang="en-US"/>
              <a:t>HS tóm tắt nội dung bài học bằng sơ đồ tư duy vào vở.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8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37" y="184449"/>
            <a:ext cx="8392152" cy="944439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654756"/>
            <a:ext cx="8915400" cy="4331758"/>
          </a:xfrm>
        </p:spPr>
        <p:txBody>
          <a:bodyPr/>
          <a:lstStyle/>
          <a:p>
            <a:endParaRPr lang="en-US" sz="3600" dirty="0"/>
          </a:p>
          <a:p>
            <a:pPr algn="just">
              <a:buFontTx/>
              <a:buChar char="-"/>
            </a:pPr>
            <a:r>
              <a:rPr lang="en-US" sz="3600" b="1" dirty="0" err="1">
                <a:solidFill>
                  <a:schemeClr val="tx1"/>
                </a:solidFill>
              </a:rPr>
              <a:t>Nhiệm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vụ</a:t>
            </a:r>
            <a:r>
              <a:rPr lang="en-US" sz="3600" b="1" dirty="0">
                <a:solidFill>
                  <a:schemeClr val="tx1"/>
                </a:solidFill>
              </a:rPr>
              <a:t>: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thu</a:t>
            </a:r>
            <a:r>
              <a:rPr lang="en-US" sz="3600" dirty="0"/>
              <a:t> </a:t>
            </a:r>
            <a:r>
              <a:rPr lang="en-US" sz="3600" dirty="0" err="1"/>
              <a:t>gom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loại</a:t>
            </a:r>
            <a:r>
              <a:rPr lang="en-US" sz="3600" dirty="0"/>
              <a:t> </a:t>
            </a:r>
            <a:r>
              <a:rPr lang="en-US" sz="3600" dirty="0" err="1"/>
              <a:t>tái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ra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tái</a:t>
            </a:r>
            <a:r>
              <a:rPr lang="en-US" sz="3600" dirty="0"/>
              <a:t> </a:t>
            </a:r>
            <a:r>
              <a:rPr lang="en-US" sz="3600" dirty="0" err="1"/>
              <a:t>chế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đời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.</a:t>
            </a:r>
          </a:p>
          <a:p>
            <a:pPr lvl="0" algn="just">
              <a:buFontTx/>
              <a:buChar char="-"/>
            </a:pPr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hiện</a:t>
            </a:r>
            <a:r>
              <a:rPr lang="en-US" sz="3600" b="1" dirty="0"/>
              <a:t>:</a:t>
            </a:r>
            <a:r>
              <a:rPr lang="vi-VN" sz="3600" b="1" dirty="0"/>
              <a:t> </a:t>
            </a:r>
            <a:r>
              <a:rPr lang="en-US" sz="3600" dirty="0"/>
              <a:t>H</a:t>
            </a:r>
            <a:r>
              <a:rPr lang="vi-VN" sz="3600" dirty="0"/>
              <a:t>ọc sinh thực hiện ngoài giờ học trên lớp và nộp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buổi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.</a:t>
            </a:r>
          </a:p>
          <a:p>
            <a:pPr algn="just">
              <a:buFontTx/>
              <a:buChar char="-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77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át hiện rìu thuộc thời kỳ đồ đá có niên đại 1,3 triệu năm ở Marocco |  VT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37" y="308838"/>
            <a:ext cx="2803214" cy="15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gười Việt cổ sử dụng đồ đồng phổ biến từ khi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3" y="2311796"/>
            <a:ext cx="3100852" cy="20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hai quật khảo cổ phát hiện kho vũ khí và đồ tạo tác thời kỳ đồ sắt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18" y="2374353"/>
            <a:ext cx="2934223" cy="19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656;p39"/>
          <p:cNvSpPr txBox="1">
            <a:spLocks noGrp="1"/>
          </p:cNvSpPr>
          <p:nvPr/>
        </p:nvSpPr>
        <p:spPr>
          <a:xfrm>
            <a:off x="1899019" y="1871714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Thời kì đồ đá</a:t>
            </a:r>
            <a:endParaRPr sz="2800" dirty="0">
              <a:latin typeface="+mj-lt"/>
            </a:endParaRPr>
          </a:p>
        </p:txBody>
      </p:sp>
      <p:sp>
        <p:nvSpPr>
          <p:cNvPr id="7" name="Google Shape;1656;p39"/>
          <p:cNvSpPr txBox="1">
            <a:spLocks noGrp="1"/>
          </p:cNvSpPr>
          <p:nvPr/>
        </p:nvSpPr>
        <p:spPr>
          <a:xfrm>
            <a:off x="-881048" y="4368883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Thời kì đồ đồng</a:t>
            </a:r>
            <a:endParaRPr sz="2800" dirty="0">
              <a:latin typeface="+mj-lt"/>
            </a:endParaRPr>
          </a:p>
        </p:txBody>
      </p:sp>
      <p:sp>
        <p:nvSpPr>
          <p:cNvPr id="8" name="Google Shape;1656;p39"/>
          <p:cNvSpPr txBox="1">
            <a:spLocks noGrp="1"/>
          </p:cNvSpPr>
          <p:nvPr/>
        </p:nvSpPr>
        <p:spPr>
          <a:xfrm>
            <a:off x="4098562" y="4368883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Thời kì đồ sắt</a:t>
            </a: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812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95" y="1070832"/>
            <a:ext cx="7836720" cy="2917065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</a:rPr>
              <a:t>BÀI 12: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 MỘT SỐ VẬT LIỆU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278" y="0"/>
            <a:ext cx="1704722" cy="1504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279" y="3553779"/>
            <a:ext cx="1589721" cy="1589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96" y="3545999"/>
            <a:ext cx="1929846" cy="16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628;p39"/>
          <p:cNvGrpSpPr/>
          <p:nvPr/>
        </p:nvGrpSpPr>
        <p:grpSpPr>
          <a:xfrm>
            <a:off x="1274748" y="1372128"/>
            <a:ext cx="648601" cy="659590"/>
            <a:chOff x="451814" y="2209625"/>
            <a:chExt cx="873890" cy="888696"/>
          </a:xfrm>
        </p:grpSpPr>
        <p:sp>
          <p:nvSpPr>
            <p:cNvPr id="6" name="Google Shape;1629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1630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oogle Shape;1631;p39"/>
          <p:cNvGrpSpPr/>
          <p:nvPr/>
        </p:nvGrpSpPr>
        <p:grpSpPr>
          <a:xfrm>
            <a:off x="2159514" y="2344947"/>
            <a:ext cx="711411" cy="696758"/>
            <a:chOff x="1497832" y="2531913"/>
            <a:chExt cx="958517" cy="938775"/>
          </a:xfrm>
        </p:grpSpPr>
        <p:sp>
          <p:nvSpPr>
            <p:cNvPr id="9" name="Google Shape;1632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Google Shape;1633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oogle Shape;1640;p39"/>
          <p:cNvGrpSpPr/>
          <p:nvPr/>
        </p:nvGrpSpPr>
        <p:grpSpPr>
          <a:xfrm>
            <a:off x="2931683" y="3546099"/>
            <a:ext cx="648601" cy="659590"/>
            <a:chOff x="451814" y="2209625"/>
            <a:chExt cx="873890" cy="888696"/>
          </a:xfrm>
        </p:grpSpPr>
        <p:sp>
          <p:nvSpPr>
            <p:cNvPr id="12" name="Google Shape;1641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Google Shape;1642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Google Shape;1652;p39"/>
          <p:cNvSpPr txBox="1">
            <a:spLocks noGrp="1"/>
          </p:cNvSpPr>
          <p:nvPr/>
        </p:nvSpPr>
        <p:spPr>
          <a:xfrm>
            <a:off x="1854084" y="155577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Vật liệu</a:t>
            </a:r>
            <a:endParaRPr sz="2800" dirty="0">
              <a:latin typeface="+mj-lt"/>
            </a:endParaRPr>
          </a:p>
        </p:txBody>
      </p:sp>
      <p:sp>
        <p:nvSpPr>
          <p:cNvPr id="15" name="Google Shape;1654;p39"/>
          <p:cNvSpPr txBox="1">
            <a:spLocks noGrp="1"/>
          </p:cNvSpPr>
          <p:nvPr/>
        </p:nvSpPr>
        <p:spPr>
          <a:xfrm>
            <a:off x="3580283" y="3640205"/>
            <a:ext cx="4983853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n-lt"/>
              </a:rPr>
              <a:t>Thu gom rác thải và tái chế</a:t>
            </a:r>
            <a:endParaRPr sz="2800" dirty="0">
              <a:latin typeface="+mn-lt"/>
            </a:endParaRPr>
          </a:p>
        </p:txBody>
      </p:sp>
      <p:sp>
        <p:nvSpPr>
          <p:cNvPr id="16" name="Google Shape;1656;p39"/>
          <p:cNvSpPr txBox="1">
            <a:spLocks noGrp="1"/>
          </p:cNvSpPr>
          <p:nvPr/>
        </p:nvSpPr>
        <p:spPr>
          <a:xfrm>
            <a:off x="2877623" y="2508097"/>
            <a:ext cx="5560134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j-lt"/>
              </a:rPr>
              <a:t>Tính chất và ứng dụng của vật liệu</a:t>
            </a:r>
            <a:endParaRPr sz="2800" dirty="0">
              <a:latin typeface="+mj-lt"/>
            </a:endParaRPr>
          </a:p>
        </p:txBody>
      </p:sp>
      <p:sp>
        <p:nvSpPr>
          <p:cNvPr id="17" name="Google Shape;1662;p39"/>
          <p:cNvSpPr txBox="1">
            <a:spLocks noGrp="1"/>
          </p:cNvSpPr>
          <p:nvPr/>
        </p:nvSpPr>
        <p:spPr>
          <a:xfrm>
            <a:off x="1196720" y="1447011"/>
            <a:ext cx="879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" name="Google Shape;1663;p39"/>
          <p:cNvSpPr txBox="1">
            <a:spLocks noGrp="1"/>
          </p:cNvSpPr>
          <p:nvPr/>
        </p:nvSpPr>
        <p:spPr>
          <a:xfrm>
            <a:off x="2075720" y="2450892"/>
            <a:ext cx="879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9" name="Google Shape;1664;p39"/>
          <p:cNvSpPr txBox="1">
            <a:spLocks noGrp="1"/>
          </p:cNvSpPr>
          <p:nvPr/>
        </p:nvSpPr>
        <p:spPr>
          <a:xfrm>
            <a:off x="2816484" y="3633459"/>
            <a:ext cx="8790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bur"/>
              <a:buNone/>
              <a:defRPr sz="24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0" name="Google Shape;917;p37"/>
          <p:cNvGrpSpPr/>
          <p:nvPr/>
        </p:nvGrpSpPr>
        <p:grpSpPr>
          <a:xfrm>
            <a:off x="998387" y="138088"/>
            <a:ext cx="7158440" cy="921454"/>
            <a:chOff x="7728915" y="2370420"/>
            <a:chExt cx="1034472" cy="222546"/>
          </a:xfrm>
        </p:grpSpPr>
        <p:sp>
          <p:nvSpPr>
            <p:cNvPr id="21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1652;p39"/>
          <p:cNvSpPr txBox="1">
            <a:spLocks noGrp="1"/>
          </p:cNvSpPr>
          <p:nvPr/>
        </p:nvSpPr>
        <p:spPr>
          <a:xfrm>
            <a:off x="3255098" y="223830"/>
            <a:ext cx="3002548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+mj-lt"/>
              </a:rPr>
              <a:t>NỘI DUNG</a:t>
            </a:r>
            <a:endParaRPr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05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79;p41"/>
          <p:cNvGrpSpPr/>
          <p:nvPr/>
        </p:nvGrpSpPr>
        <p:grpSpPr>
          <a:xfrm>
            <a:off x="2105535" y="234162"/>
            <a:ext cx="4699670" cy="1011247"/>
            <a:chOff x="7728915" y="1917859"/>
            <a:chExt cx="1034486" cy="222599"/>
          </a:xfrm>
        </p:grpSpPr>
        <p:sp>
          <p:nvSpPr>
            <p:cNvPr id="4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1019;p41"/>
          <p:cNvSpPr txBox="1">
            <a:spLocks noGrp="1"/>
          </p:cNvSpPr>
          <p:nvPr>
            <p:ph type="title"/>
          </p:nvPr>
        </p:nvSpPr>
        <p:spPr>
          <a:xfrm>
            <a:off x="2762943" y="239872"/>
            <a:ext cx="337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n-lt"/>
              </a:rPr>
              <a:t>I. Vật liệu</a:t>
            </a:r>
            <a:endParaRPr sz="3600" dirty="0">
              <a:latin typeface="+mn-lt"/>
            </a:endParaRPr>
          </a:p>
        </p:txBody>
      </p:sp>
      <p:grpSp>
        <p:nvGrpSpPr>
          <p:cNvPr id="44" name="Google Shape;1020;p41"/>
          <p:cNvGrpSpPr/>
          <p:nvPr/>
        </p:nvGrpSpPr>
        <p:grpSpPr>
          <a:xfrm rot="10800000">
            <a:off x="7696618" y="319731"/>
            <a:ext cx="1032914" cy="874792"/>
            <a:chOff x="5130338" y="3221575"/>
            <a:chExt cx="343275" cy="290725"/>
          </a:xfrm>
        </p:grpSpPr>
        <p:sp>
          <p:nvSpPr>
            <p:cNvPr id="45" name="Google Shape;1021;p41"/>
            <p:cNvSpPr/>
            <p:nvPr/>
          </p:nvSpPr>
          <p:spPr>
            <a:xfrm>
              <a:off x="5130338" y="3221575"/>
              <a:ext cx="343275" cy="290725"/>
            </a:xfrm>
            <a:custGeom>
              <a:avLst/>
              <a:gdLst/>
              <a:ahLst/>
              <a:cxnLst/>
              <a:rect l="l" t="t" r="r" b="b"/>
              <a:pathLst>
                <a:path w="13731" h="11629" extrusionOk="0">
                  <a:moveTo>
                    <a:pt x="6799" y="4944"/>
                  </a:moveTo>
                  <a:cubicBezTo>
                    <a:pt x="6833" y="4944"/>
                    <a:pt x="6868" y="4956"/>
                    <a:pt x="6904" y="4980"/>
                  </a:cubicBezTo>
                  <a:cubicBezTo>
                    <a:pt x="6966" y="5019"/>
                    <a:pt x="7015" y="5049"/>
                    <a:pt x="7020" y="5049"/>
                  </a:cubicBezTo>
                  <a:cubicBezTo>
                    <a:pt x="7020" y="5049"/>
                    <a:pt x="7021" y="5049"/>
                    <a:pt x="7021" y="5049"/>
                  </a:cubicBezTo>
                  <a:cubicBezTo>
                    <a:pt x="7021" y="5049"/>
                    <a:pt x="7021" y="5049"/>
                    <a:pt x="7021" y="5049"/>
                  </a:cubicBezTo>
                  <a:cubicBezTo>
                    <a:pt x="7022" y="5049"/>
                    <a:pt x="7085" y="5165"/>
                    <a:pt x="7158" y="5306"/>
                  </a:cubicBezTo>
                  <a:cubicBezTo>
                    <a:pt x="7233" y="5449"/>
                    <a:pt x="7416" y="5707"/>
                    <a:pt x="7567" y="5881"/>
                  </a:cubicBezTo>
                  <a:lnTo>
                    <a:pt x="7840" y="6199"/>
                  </a:lnTo>
                  <a:lnTo>
                    <a:pt x="7683" y="6263"/>
                  </a:lnTo>
                  <a:cubicBezTo>
                    <a:pt x="7581" y="6305"/>
                    <a:pt x="7506" y="6329"/>
                    <a:pt x="7440" y="6329"/>
                  </a:cubicBezTo>
                  <a:cubicBezTo>
                    <a:pt x="7321" y="6329"/>
                    <a:pt x="7230" y="6252"/>
                    <a:pt x="7054" y="6063"/>
                  </a:cubicBezTo>
                  <a:cubicBezTo>
                    <a:pt x="6919" y="5918"/>
                    <a:pt x="6732" y="5704"/>
                    <a:pt x="6637" y="5585"/>
                  </a:cubicBezTo>
                  <a:cubicBezTo>
                    <a:pt x="6464" y="5369"/>
                    <a:pt x="6464" y="5369"/>
                    <a:pt x="6544" y="5204"/>
                  </a:cubicBezTo>
                  <a:cubicBezTo>
                    <a:pt x="6629" y="5028"/>
                    <a:pt x="6711" y="4944"/>
                    <a:pt x="6799" y="4944"/>
                  </a:cubicBezTo>
                  <a:close/>
                  <a:moveTo>
                    <a:pt x="10174" y="295"/>
                  </a:moveTo>
                  <a:cubicBezTo>
                    <a:pt x="10473" y="295"/>
                    <a:pt x="11110" y="422"/>
                    <a:pt x="11426" y="556"/>
                  </a:cubicBezTo>
                  <a:cubicBezTo>
                    <a:pt x="12134" y="855"/>
                    <a:pt x="12480" y="1110"/>
                    <a:pt x="12817" y="1584"/>
                  </a:cubicBezTo>
                  <a:cubicBezTo>
                    <a:pt x="13086" y="1960"/>
                    <a:pt x="13343" y="2662"/>
                    <a:pt x="13401" y="3180"/>
                  </a:cubicBezTo>
                  <a:cubicBezTo>
                    <a:pt x="13429" y="3424"/>
                    <a:pt x="13432" y="3689"/>
                    <a:pt x="13408" y="3763"/>
                  </a:cubicBezTo>
                  <a:cubicBezTo>
                    <a:pt x="13383" y="3839"/>
                    <a:pt x="13344" y="3997"/>
                    <a:pt x="13319" y="4118"/>
                  </a:cubicBezTo>
                  <a:cubicBezTo>
                    <a:pt x="13221" y="4600"/>
                    <a:pt x="12497" y="5623"/>
                    <a:pt x="12018" y="5952"/>
                  </a:cubicBezTo>
                  <a:cubicBezTo>
                    <a:pt x="11576" y="6256"/>
                    <a:pt x="10508" y="6450"/>
                    <a:pt x="9610" y="6450"/>
                  </a:cubicBezTo>
                  <a:cubicBezTo>
                    <a:pt x="9196" y="6450"/>
                    <a:pt x="8819" y="6409"/>
                    <a:pt x="8555" y="6318"/>
                  </a:cubicBezTo>
                  <a:cubicBezTo>
                    <a:pt x="8353" y="6249"/>
                    <a:pt x="8284" y="6199"/>
                    <a:pt x="7991" y="5905"/>
                  </a:cubicBezTo>
                  <a:cubicBezTo>
                    <a:pt x="7793" y="5707"/>
                    <a:pt x="7590" y="5463"/>
                    <a:pt x="7494" y="5307"/>
                  </a:cubicBezTo>
                  <a:cubicBezTo>
                    <a:pt x="7405" y="5161"/>
                    <a:pt x="7225" y="4900"/>
                    <a:pt x="7095" y="4727"/>
                  </a:cubicBezTo>
                  <a:cubicBezTo>
                    <a:pt x="6657" y="4142"/>
                    <a:pt x="6588" y="3491"/>
                    <a:pt x="6875" y="2678"/>
                  </a:cubicBezTo>
                  <a:cubicBezTo>
                    <a:pt x="7088" y="2075"/>
                    <a:pt x="7201" y="1869"/>
                    <a:pt x="7533" y="1479"/>
                  </a:cubicBezTo>
                  <a:cubicBezTo>
                    <a:pt x="7836" y="1124"/>
                    <a:pt x="7953" y="1023"/>
                    <a:pt x="8283" y="828"/>
                  </a:cubicBezTo>
                  <a:cubicBezTo>
                    <a:pt x="8761" y="546"/>
                    <a:pt x="9187" y="402"/>
                    <a:pt x="9655" y="363"/>
                  </a:cubicBezTo>
                  <a:cubicBezTo>
                    <a:pt x="9789" y="352"/>
                    <a:pt x="9970" y="325"/>
                    <a:pt x="10064" y="304"/>
                  </a:cubicBezTo>
                  <a:cubicBezTo>
                    <a:pt x="10092" y="297"/>
                    <a:pt x="10129" y="295"/>
                    <a:pt x="10174" y="295"/>
                  </a:cubicBezTo>
                  <a:close/>
                  <a:moveTo>
                    <a:pt x="6271" y="5577"/>
                  </a:moveTo>
                  <a:lnTo>
                    <a:pt x="6342" y="5675"/>
                  </a:lnTo>
                  <a:cubicBezTo>
                    <a:pt x="6381" y="5729"/>
                    <a:pt x="6536" y="5914"/>
                    <a:pt x="6687" y="6088"/>
                  </a:cubicBezTo>
                  <a:lnTo>
                    <a:pt x="6962" y="6403"/>
                  </a:lnTo>
                  <a:lnTo>
                    <a:pt x="6774" y="6561"/>
                  </a:lnTo>
                  <a:cubicBezTo>
                    <a:pt x="6669" y="6647"/>
                    <a:pt x="6530" y="6758"/>
                    <a:pt x="6461" y="6809"/>
                  </a:cubicBezTo>
                  <a:cubicBezTo>
                    <a:pt x="6395" y="6858"/>
                    <a:pt x="6297" y="6929"/>
                    <a:pt x="6251" y="6965"/>
                  </a:cubicBezTo>
                  <a:cubicBezTo>
                    <a:pt x="6203" y="7000"/>
                    <a:pt x="5930" y="7206"/>
                    <a:pt x="5641" y="7423"/>
                  </a:cubicBezTo>
                  <a:cubicBezTo>
                    <a:pt x="4886" y="7991"/>
                    <a:pt x="4546" y="8262"/>
                    <a:pt x="4183" y="8584"/>
                  </a:cubicBezTo>
                  <a:cubicBezTo>
                    <a:pt x="4005" y="8743"/>
                    <a:pt x="3743" y="8960"/>
                    <a:pt x="3599" y="9069"/>
                  </a:cubicBezTo>
                  <a:cubicBezTo>
                    <a:pt x="2693" y="9754"/>
                    <a:pt x="2270" y="10082"/>
                    <a:pt x="2053" y="10270"/>
                  </a:cubicBezTo>
                  <a:cubicBezTo>
                    <a:pt x="1918" y="10385"/>
                    <a:pt x="1732" y="10544"/>
                    <a:pt x="1642" y="10619"/>
                  </a:cubicBezTo>
                  <a:cubicBezTo>
                    <a:pt x="1551" y="10694"/>
                    <a:pt x="1350" y="10865"/>
                    <a:pt x="1196" y="10996"/>
                  </a:cubicBezTo>
                  <a:cubicBezTo>
                    <a:pt x="1043" y="11128"/>
                    <a:pt x="844" y="11260"/>
                    <a:pt x="757" y="11289"/>
                  </a:cubicBezTo>
                  <a:cubicBezTo>
                    <a:pt x="704" y="11307"/>
                    <a:pt x="666" y="11317"/>
                    <a:pt x="635" y="11317"/>
                  </a:cubicBezTo>
                  <a:cubicBezTo>
                    <a:pt x="588" y="11317"/>
                    <a:pt x="558" y="11294"/>
                    <a:pt x="516" y="11244"/>
                  </a:cubicBezTo>
                  <a:cubicBezTo>
                    <a:pt x="355" y="11055"/>
                    <a:pt x="377" y="11019"/>
                    <a:pt x="1057" y="10345"/>
                  </a:cubicBezTo>
                  <a:cubicBezTo>
                    <a:pt x="1697" y="9711"/>
                    <a:pt x="2386" y="9085"/>
                    <a:pt x="2916" y="8654"/>
                  </a:cubicBezTo>
                  <a:cubicBezTo>
                    <a:pt x="3083" y="8519"/>
                    <a:pt x="3508" y="8139"/>
                    <a:pt x="3866" y="7805"/>
                  </a:cubicBezTo>
                  <a:cubicBezTo>
                    <a:pt x="4224" y="7472"/>
                    <a:pt x="4665" y="7067"/>
                    <a:pt x="4853" y="6902"/>
                  </a:cubicBezTo>
                  <a:cubicBezTo>
                    <a:pt x="5177" y="6616"/>
                    <a:pt x="5430" y="6380"/>
                    <a:pt x="6015" y="5822"/>
                  </a:cubicBezTo>
                  <a:lnTo>
                    <a:pt x="6271" y="5577"/>
                  </a:lnTo>
                  <a:close/>
                  <a:moveTo>
                    <a:pt x="10296" y="1"/>
                  </a:moveTo>
                  <a:cubicBezTo>
                    <a:pt x="10231" y="1"/>
                    <a:pt x="10169" y="4"/>
                    <a:pt x="10109" y="10"/>
                  </a:cubicBezTo>
                  <a:cubicBezTo>
                    <a:pt x="9984" y="23"/>
                    <a:pt x="9786" y="41"/>
                    <a:pt x="9675" y="50"/>
                  </a:cubicBezTo>
                  <a:cubicBezTo>
                    <a:pt x="8785" y="119"/>
                    <a:pt x="7857" y="603"/>
                    <a:pt x="7288" y="1294"/>
                  </a:cubicBezTo>
                  <a:cubicBezTo>
                    <a:pt x="7151" y="1461"/>
                    <a:pt x="6977" y="1701"/>
                    <a:pt x="6902" y="1827"/>
                  </a:cubicBezTo>
                  <a:cubicBezTo>
                    <a:pt x="6719" y="2134"/>
                    <a:pt x="6452" y="2907"/>
                    <a:pt x="6423" y="3214"/>
                  </a:cubicBezTo>
                  <a:cubicBezTo>
                    <a:pt x="6389" y="3563"/>
                    <a:pt x="6433" y="4051"/>
                    <a:pt x="6526" y="4354"/>
                  </a:cubicBezTo>
                  <a:cubicBezTo>
                    <a:pt x="6600" y="4598"/>
                    <a:pt x="6598" y="4620"/>
                    <a:pt x="6485" y="4769"/>
                  </a:cubicBezTo>
                  <a:cubicBezTo>
                    <a:pt x="6419" y="4857"/>
                    <a:pt x="6316" y="5032"/>
                    <a:pt x="6249" y="5165"/>
                  </a:cubicBezTo>
                  <a:cubicBezTo>
                    <a:pt x="6172" y="5321"/>
                    <a:pt x="6075" y="5450"/>
                    <a:pt x="5967" y="5542"/>
                  </a:cubicBezTo>
                  <a:cubicBezTo>
                    <a:pt x="5876" y="5620"/>
                    <a:pt x="5603" y="5866"/>
                    <a:pt x="5358" y="6093"/>
                  </a:cubicBezTo>
                  <a:cubicBezTo>
                    <a:pt x="5115" y="6318"/>
                    <a:pt x="4755" y="6644"/>
                    <a:pt x="4559" y="6818"/>
                  </a:cubicBezTo>
                  <a:cubicBezTo>
                    <a:pt x="4364" y="6990"/>
                    <a:pt x="3899" y="7407"/>
                    <a:pt x="3529" y="7741"/>
                  </a:cubicBezTo>
                  <a:cubicBezTo>
                    <a:pt x="3161" y="8075"/>
                    <a:pt x="2691" y="8487"/>
                    <a:pt x="2489" y="8655"/>
                  </a:cubicBezTo>
                  <a:cubicBezTo>
                    <a:pt x="2009" y="9055"/>
                    <a:pt x="1567" y="9446"/>
                    <a:pt x="900" y="10064"/>
                  </a:cubicBezTo>
                  <a:cubicBezTo>
                    <a:pt x="113" y="10792"/>
                    <a:pt x="1" y="11024"/>
                    <a:pt x="259" y="11395"/>
                  </a:cubicBezTo>
                  <a:cubicBezTo>
                    <a:pt x="378" y="11566"/>
                    <a:pt x="461" y="11628"/>
                    <a:pt x="601" y="11628"/>
                  </a:cubicBezTo>
                  <a:cubicBezTo>
                    <a:pt x="628" y="11628"/>
                    <a:pt x="658" y="11626"/>
                    <a:pt x="690" y="11621"/>
                  </a:cubicBezTo>
                  <a:cubicBezTo>
                    <a:pt x="883" y="11596"/>
                    <a:pt x="1254" y="11337"/>
                    <a:pt x="1915" y="10768"/>
                  </a:cubicBezTo>
                  <a:cubicBezTo>
                    <a:pt x="2193" y="10528"/>
                    <a:pt x="2662" y="10151"/>
                    <a:pt x="2894" y="9980"/>
                  </a:cubicBezTo>
                  <a:cubicBezTo>
                    <a:pt x="3352" y="9644"/>
                    <a:pt x="3808" y="9288"/>
                    <a:pt x="4043" y="9085"/>
                  </a:cubicBezTo>
                  <a:cubicBezTo>
                    <a:pt x="4476" y="8710"/>
                    <a:pt x="5455" y="7920"/>
                    <a:pt x="5761" y="7696"/>
                  </a:cubicBezTo>
                  <a:cubicBezTo>
                    <a:pt x="5829" y="7646"/>
                    <a:pt x="6042" y="7492"/>
                    <a:pt x="6233" y="7352"/>
                  </a:cubicBezTo>
                  <a:cubicBezTo>
                    <a:pt x="6423" y="7212"/>
                    <a:pt x="6579" y="7084"/>
                    <a:pt x="6580" y="7066"/>
                  </a:cubicBezTo>
                  <a:cubicBezTo>
                    <a:pt x="6580" y="7048"/>
                    <a:pt x="6614" y="7024"/>
                    <a:pt x="6658" y="7012"/>
                  </a:cubicBezTo>
                  <a:cubicBezTo>
                    <a:pt x="6702" y="6999"/>
                    <a:pt x="6833" y="6901"/>
                    <a:pt x="6950" y="6793"/>
                  </a:cubicBezTo>
                  <a:cubicBezTo>
                    <a:pt x="7102" y="6652"/>
                    <a:pt x="7154" y="6613"/>
                    <a:pt x="7235" y="6613"/>
                  </a:cubicBezTo>
                  <a:cubicBezTo>
                    <a:pt x="7259" y="6613"/>
                    <a:pt x="7286" y="6616"/>
                    <a:pt x="7319" y="6622"/>
                  </a:cubicBezTo>
                  <a:cubicBezTo>
                    <a:pt x="7332" y="6624"/>
                    <a:pt x="7348" y="6625"/>
                    <a:pt x="7365" y="6625"/>
                  </a:cubicBezTo>
                  <a:cubicBezTo>
                    <a:pt x="7539" y="6625"/>
                    <a:pt x="7892" y="6520"/>
                    <a:pt x="7980" y="6434"/>
                  </a:cubicBezTo>
                  <a:cubicBezTo>
                    <a:pt x="7989" y="6426"/>
                    <a:pt x="8002" y="6422"/>
                    <a:pt x="8020" y="6422"/>
                  </a:cubicBezTo>
                  <a:cubicBezTo>
                    <a:pt x="8066" y="6422"/>
                    <a:pt x="8142" y="6449"/>
                    <a:pt x="8241" y="6501"/>
                  </a:cubicBezTo>
                  <a:cubicBezTo>
                    <a:pt x="8533" y="6656"/>
                    <a:pt x="8944" y="6732"/>
                    <a:pt x="9534" y="6732"/>
                  </a:cubicBezTo>
                  <a:cubicBezTo>
                    <a:pt x="9911" y="6732"/>
                    <a:pt x="10362" y="6701"/>
                    <a:pt x="10902" y="6640"/>
                  </a:cubicBezTo>
                  <a:cubicBezTo>
                    <a:pt x="11213" y="6605"/>
                    <a:pt x="11921" y="6356"/>
                    <a:pt x="12146" y="6204"/>
                  </a:cubicBezTo>
                  <a:cubicBezTo>
                    <a:pt x="12351" y="6064"/>
                    <a:pt x="12826" y="5576"/>
                    <a:pt x="13030" y="5292"/>
                  </a:cubicBezTo>
                  <a:cubicBezTo>
                    <a:pt x="13552" y="4568"/>
                    <a:pt x="13730" y="4034"/>
                    <a:pt x="13698" y="3291"/>
                  </a:cubicBezTo>
                  <a:cubicBezTo>
                    <a:pt x="13653" y="2236"/>
                    <a:pt x="13053" y="1136"/>
                    <a:pt x="12259" y="650"/>
                  </a:cubicBezTo>
                  <a:cubicBezTo>
                    <a:pt x="11589" y="240"/>
                    <a:pt x="10859" y="1"/>
                    <a:pt x="1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2;p41"/>
            <p:cNvSpPr/>
            <p:nvPr/>
          </p:nvSpPr>
          <p:spPr>
            <a:xfrm>
              <a:off x="5308463" y="3242500"/>
              <a:ext cx="142475" cy="129950"/>
            </a:xfrm>
            <a:custGeom>
              <a:avLst/>
              <a:gdLst/>
              <a:ahLst/>
              <a:cxnLst/>
              <a:rect l="l" t="t" r="r" b="b"/>
              <a:pathLst>
                <a:path w="5699" h="5198" extrusionOk="0">
                  <a:moveTo>
                    <a:pt x="3125" y="286"/>
                  </a:moveTo>
                  <a:cubicBezTo>
                    <a:pt x="3281" y="286"/>
                    <a:pt x="3452" y="309"/>
                    <a:pt x="3732" y="351"/>
                  </a:cubicBezTo>
                  <a:cubicBezTo>
                    <a:pt x="4156" y="415"/>
                    <a:pt x="4271" y="466"/>
                    <a:pt x="4565" y="712"/>
                  </a:cubicBezTo>
                  <a:cubicBezTo>
                    <a:pt x="4904" y="997"/>
                    <a:pt x="5048" y="1178"/>
                    <a:pt x="5150" y="1451"/>
                  </a:cubicBezTo>
                  <a:cubicBezTo>
                    <a:pt x="5216" y="1626"/>
                    <a:pt x="5229" y="1719"/>
                    <a:pt x="5189" y="1719"/>
                  </a:cubicBezTo>
                  <a:cubicBezTo>
                    <a:pt x="5175" y="1719"/>
                    <a:pt x="5155" y="1708"/>
                    <a:pt x="5129" y="1686"/>
                  </a:cubicBezTo>
                  <a:cubicBezTo>
                    <a:pt x="5062" y="1628"/>
                    <a:pt x="4228" y="1315"/>
                    <a:pt x="4143" y="1315"/>
                  </a:cubicBezTo>
                  <a:cubicBezTo>
                    <a:pt x="4141" y="1315"/>
                    <a:pt x="4140" y="1315"/>
                    <a:pt x="4139" y="1315"/>
                  </a:cubicBezTo>
                  <a:cubicBezTo>
                    <a:pt x="4137" y="1315"/>
                    <a:pt x="4135" y="1315"/>
                    <a:pt x="4133" y="1315"/>
                  </a:cubicBezTo>
                  <a:cubicBezTo>
                    <a:pt x="4108" y="1315"/>
                    <a:pt x="4049" y="1291"/>
                    <a:pt x="3996" y="1258"/>
                  </a:cubicBezTo>
                  <a:cubicBezTo>
                    <a:pt x="3939" y="1223"/>
                    <a:pt x="3728" y="1137"/>
                    <a:pt x="3529" y="1067"/>
                  </a:cubicBezTo>
                  <a:cubicBezTo>
                    <a:pt x="3330" y="998"/>
                    <a:pt x="3126" y="919"/>
                    <a:pt x="3077" y="893"/>
                  </a:cubicBezTo>
                  <a:cubicBezTo>
                    <a:pt x="3027" y="867"/>
                    <a:pt x="2877" y="804"/>
                    <a:pt x="2743" y="752"/>
                  </a:cubicBezTo>
                  <a:cubicBezTo>
                    <a:pt x="2410" y="624"/>
                    <a:pt x="2344" y="596"/>
                    <a:pt x="2237" y="536"/>
                  </a:cubicBezTo>
                  <a:lnTo>
                    <a:pt x="2140" y="482"/>
                  </a:lnTo>
                  <a:lnTo>
                    <a:pt x="2375" y="421"/>
                  </a:lnTo>
                  <a:cubicBezTo>
                    <a:pt x="2741" y="327"/>
                    <a:pt x="2919" y="286"/>
                    <a:pt x="3125" y="286"/>
                  </a:cubicBezTo>
                  <a:close/>
                  <a:moveTo>
                    <a:pt x="1758" y="609"/>
                  </a:moveTo>
                  <a:cubicBezTo>
                    <a:pt x="1800" y="609"/>
                    <a:pt x="1837" y="617"/>
                    <a:pt x="1871" y="633"/>
                  </a:cubicBezTo>
                  <a:cubicBezTo>
                    <a:pt x="1935" y="663"/>
                    <a:pt x="2075" y="731"/>
                    <a:pt x="2189" y="786"/>
                  </a:cubicBezTo>
                  <a:cubicBezTo>
                    <a:pt x="2658" y="1015"/>
                    <a:pt x="4163" y="1596"/>
                    <a:pt x="4281" y="1596"/>
                  </a:cubicBezTo>
                  <a:cubicBezTo>
                    <a:pt x="4282" y="1596"/>
                    <a:pt x="4283" y="1596"/>
                    <a:pt x="4284" y="1596"/>
                  </a:cubicBezTo>
                  <a:cubicBezTo>
                    <a:pt x="4286" y="1596"/>
                    <a:pt x="4288" y="1595"/>
                    <a:pt x="4290" y="1595"/>
                  </a:cubicBezTo>
                  <a:cubicBezTo>
                    <a:pt x="4310" y="1595"/>
                    <a:pt x="4336" y="1607"/>
                    <a:pt x="4351" y="1623"/>
                  </a:cubicBezTo>
                  <a:cubicBezTo>
                    <a:pt x="4389" y="1661"/>
                    <a:pt x="4833" y="1851"/>
                    <a:pt x="5102" y="1944"/>
                  </a:cubicBezTo>
                  <a:cubicBezTo>
                    <a:pt x="5215" y="1983"/>
                    <a:pt x="5316" y="2022"/>
                    <a:pt x="5329" y="2032"/>
                  </a:cubicBezTo>
                  <a:cubicBezTo>
                    <a:pt x="5342" y="2041"/>
                    <a:pt x="5360" y="2169"/>
                    <a:pt x="5369" y="2316"/>
                  </a:cubicBezTo>
                  <a:cubicBezTo>
                    <a:pt x="5387" y="2570"/>
                    <a:pt x="5320" y="3289"/>
                    <a:pt x="5274" y="3350"/>
                  </a:cubicBezTo>
                  <a:cubicBezTo>
                    <a:pt x="5271" y="3355"/>
                    <a:pt x="5260" y="3357"/>
                    <a:pt x="5244" y="3357"/>
                  </a:cubicBezTo>
                  <a:cubicBezTo>
                    <a:pt x="5061" y="3357"/>
                    <a:pt x="4114" y="3047"/>
                    <a:pt x="3399" y="2745"/>
                  </a:cubicBezTo>
                  <a:cubicBezTo>
                    <a:pt x="3185" y="2657"/>
                    <a:pt x="2865" y="2525"/>
                    <a:pt x="2684" y="2453"/>
                  </a:cubicBezTo>
                  <a:cubicBezTo>
                    <a:pt x="2504" y="2381"/>
                    <a:pt x="2276" y="2276"/>
                    <a:pt x="2181" y="2222"/>
                  </a:cubicBezTo>
                  <a:cubicBezTo>
                    <a:pt x="2085" y="2167"/>
                    <a:pt x="1961" y="2114"/>
                    <a:pt x="1904" y="2103"/>
                  </a:cubicBezTo>
                  <a:cubicBezTo>
                    <a:pt x="1845" y="2092"/>
                    <a:pt x="1779" y="2061"/>
                    <a:pt x="1749" y="2031"/>
                  </a:cubicBezTo>
                  <a:cubicBezTo>
                    <a:pt x="1701" y="1983"/>
                    <a:pt x="972" y="1661"/>
                    <a:pt x="772" y="1599"/>
                  </a:cubicBezTo>
                  <a:cubicBezTo>
                    <a:pt x="596" y="1546"/>
                    <a:pt x="601" y="1496"/>
                    <a:pt x="793" y="1264"/>
                  </a:cubicBezTo>
                  <a:cubicBezTo>
                    <a:pt x="897" y="1141"/>
                    <a:pt x="1014" y="1017"/>
                    <a:pt x="1054" y="990"/>
                  </a:cubicBezTo>
                  <a:cubicBezTo>
                    <a:pt x="1095" y="962"/>
                    <a:pt x="1200" y="887"/>
                    <a:pt x="1294" y="818"/>
                  </a:cubicBezTo>
                  <a:cubicBezTo>
                    <a:pt x="1484" y="679"/>
                    <a:pt x="1637" y="609"/>
                    <a:pt x="1758" y="609"/>
                  </a:cubicBezTo>
                  <a:close/>
                  <a:moveTo>
                    <a:pt x="508" y="1738"/>
                  </a:moveTo>
                  <a:cubicBezTo>
                    <a:pt x="533" y="1738"/>
                    <a:pt x="564" y="1752"/>
                    <a:pt x="586" y="1773"/>
                  </a:cubicBezTo>
                  <a:cubicBezTo>
                    <a:pt x="611" y="1799"/>
                    <a:pt x="750" y="1868"/>
                    <a:pt x="899" y="1929"/>
                  </a:cubicBezTo>
                  <a:cubicBezTo>
                    <a:pt x="1045" y="1989"/>
                    <a:pt x="1310" y="2107"/>
                    <a:pt x="1480" y="2187"/>
                  </a:cubicBezTo>
                  <a:cubicBezTo>
                    <a:pt x="3069" y="2935"/>
                    <a:pt x="4531" y="3511"/>
                    <a:pt x="4819" y="3511"/>
                  </a:cubicBezTo>
                  <a:cubicBezTo>
                    <a:pt x="4838" y="3511"/>
                    <a:pt x="4851" y="3509"/>
                    <a:pt x="4860" y="3504"/>
                  </a:cubicBezTo>
                  <a:cubicBezTo>
                    <a:pt x="4873" y="3496"/>
                    <a:pt x="4887" y="3492"/>
                    <a:pt x="4903" y="3492"/>
                  </a:cubicBezTo>
                  <a:cubicBezTo>
                    <a:pt x="4957" y="3492"/>
                    <a:pt x="5032" y="3539"/>
                    <a:pt x="5161" y="3648"/>
                  </a:cubicBezTo>
                  <a:cubicBezTo>
                    <a:pt x="5200" y="3680"/>
                    <a:pt x="5187" y="3733"/>
                    <a:pt x="5118" y="3827"/>
                  </a:cubicBezTo>
                  <a:cubicBezTo>
                    <a:pt x="5065" y="3900"/>
                    <a:pt x="4954" y="4027"/>
                    <a:pt x="4868" y="4112"/>
                  </a:cubicBezTo>
                  <a:cubicBezTo>
                    <a:pt x="4779" y="4200"/>
                    <a:pt x="4740" y="4236"/>
                    <a:pt x="4687" y="4236"/>
                  </a:cubicBezTo>
                  <a:cubicBezTo>
                    <a:pt x="4652" y="4236"/>
                    <a:pt x="4611" y="4220"/>
                    <a:pt x="4545" y="4193"/>
                  </a:cubicBezTo>
                  <a:cubicBezTo>
                    <a:pt x="4451" y="4153"/>
                    <a:pt x="4106" y="4052"/>
                    <a:pt x="3777" y="3966"/>
                  </a:cubicBezTo>
                  <a:lnTo>
                    <a:pt x="3181" y="3810"/>
                  </a:lnTo>
                  <a:lnTo>
                    <a:pt x="3296" y="3982"/>
                  </a:lnTo>
                  <a:cubicBezTo>
                    <a:pt x="3394" y="4129"/>
                    <a:pt x="3434" y="4159"/>
                    <a:pt x="3556" y="4180"/>
                  </a:cubicBezTo>
                  <a:cubicBezTo>
                    <a:pt x="3753" y="4215"/>
                    <a:pt x="4407" y="4402"/>
                    <a:pt x="4407" y="4425"/>
                  </a:cubicBezTo>
                  <a:cubicBezTo>
                    <a:pt x="4407" y="4465"/>
                    <a:pt x="3695" y="4774"/>
                    <a:pt x="3469" y="4832"/>
                  </a:cubicBezTo>
                  <a:cubicBezTo>
                    <a:pt x="3280" y="4880"/>
                    <a:pt x="3161" y="4903"/>
                    <a:pt x="3047" y="4903"/>
                  </a:cubicBezTo>
                  <a:cubicBezTo>
                    <a:pt x="2959" y="4903"/>
                    <a:pt x="2874" y="4889"/>
                    <a:pt x="2761" y="4863"/>
                  </a:cubicBezTo>
                  <a:cubicBezTo>
                    <a:pt x="2652" y="4837"/>
                    <a:pt x="2548" y="4818"/>
                    <a:pt x="2511" y="4818"/>
                  </a:cubicBezTo>
                  <a:cubicBezTo>
                    <a:pt x="2507" y="4818"/>
                    <a:pt x="2503" y="4818"/>
                    <a:pt x="2501" y="4819"/>
                  </a:cubicBezTo>
                  <a:cubicBezTo>
                    <a:pt x="2500" y="4819"/>
                    <a:pt x="2499" y="4819"/>
                    <a:pt x="2497" y="4819"/>
                  </a:cubicBezTo>
                  <a:cubicBezTo>
                    <a:pt x="2465" y="4819"/>
                    <a:pt x="2308" y="4780"/>
                    <a:pt x="2137" y="4729"/>
                  </a:cubicBezTo>
                  <a:cubicBezTo>
                    <a:pt x="1767" y="4617"/>
                    <a:pt x="1431" y="4399"/>
                    <a:pt x="1058" y="4027"/>
                  </a:cubicBezTo>
                  <a:cubicBezTo>
                    <a:pt x="771" y="3740"/>
                    <a:pt x="633" y="3510"/>
                    <a:pt x="494" y="3088"/>
                  </a:cubicBezTo>
                  <a:lnTo>
                    <a:pt x="393" y="2783"/>
                  </a:lnTo>
                  <a:lnTo>
                    <a:pt x="725" y="2982"/>
                  </a:lnTo>
                  <a:cubicBezTo>
                    <a:pt x="1058" y="3183"/>
                    <a:pt x="1518" y="3420"/>
                    <a:pt x="1790" y="3528"/>
                  </a:cubicBezTo>
                  <a:cubicBezTo>
                    <a:pt x="1870" y="3561"/>
                    <a:pt x="2171" y="3683"/>
                    <a:pt x="2456" y="3800"/>
                  </a:cubicBezTo>
                  <a:cubicBezTo>
                    <a:pt x="2763" y="3926"/>
                    <a:pt x="2909" y="3976"/>
                    <a:pt x="2989" y="3976"/>
                  </a:cubicBezTo>
                  <a:cubicBezTo>
                    <a:pt x="3018" y="3976"/>
                    <a:pt x="3038" y="3969"/>
                    <a:pt x="3055" y="3958"/>
                  </a:cubicBezTo>
                  <a:cubicBezTo>
                    <a:pt x="3190" y="3861"/>
                    <a:pt x="3143" y="3796"/>
                    <a:pt x="2849" y="3677"/>
                  </a:cubicBezTo>
                  <a:cubicBezTo>
                    <a:pt x="2707" y="3619"/>
                    <a:pt x="2577" y="3576"/>
                    <a:pt x="2544" y="3576"/>
                  </a:cubicBezTo>
                  <a:cubicBezTo>
                    <a:pt x="2542" y="3576"/>
                    <a:pt x="2540" y="3576"/>
                    <a:pt x="2539" y="3577"/>
                  </a:cubicBezTo>
                  <a:cubicBezTo>
                    <a:pt x="2535" y="3578"/>
                    <a:pt x="2531" y="3579"/>
                    <a:pt x="2527" y="3579"/>
                  </a:cubicBezTo>
                  <a:cubicBezTo>
                    <a:pt x="2507" y="3579"/>
                    <a:pt x="2481" y="3565"/>
                    <a:pt x="2459" y="3544"/>
                  </a:cubicBezTo>
                  <a:cubicBezTo>
                    <a:pt x="2435" y="3519"/>
                    <a:pt x="2370" y="3486"/>
                    <a:pt x="2311" y="3470"/>
                  </a:cubicBezTo>
                  <a:cubicBezTo>
                    <a:pt x="2251" y="3453"/>
                    <a:pt x="2176" y="3418"/>
                    <a:pt x="2137" y="3390"/>
                  </a:cubicBezTo>
                  <a:cubicBezTo>
                    <a:pt x="2099" y="3363"/>
                    <a:pt x="2040" y="3339"/>
                    <a:pt x="2008" y="3338"/>
                  </a:cubicBezTo>
                  <a:cubicBezTo>
                    <a:pt x="1976" y="3337"/>
                    <a:pt x="1931" y="3319"/>
                    <a:pt x="1910" y="3299"/>
                  </a:cubicBezTo>
                  <a:cubicBezTo>
                    <a:pt x="1889" y="3277"/>
                    <a:pt x="1770" y="3221"/>
                    <a:pt x="1641" y="3170"/>
                  </a:cubicBezTo>
                  <a:cubicBezTo>
                    <a:pt x="1513" y="3119"/>
                    <a:pt x="1235" y="2978"/>
                    <a:pt x="1021" y="2855"/>
                  </a:cubicBezTo>
                  <a:cubicBezTo>
                    <a:pt x="807" y="2733"/>
                    <a:pt x="560" y="2597"/>
                    <a:pt x="470" y="2553"/>
                  </a:cubicBezTo>
                  <a:cubicBezTo>
                    <a:pt x="314" y="2477"/>
                    <a:pt x="308" y="2468"/>
                    <a:pt x="306" y="2308"/>
                  </a:cubicBezTo>
                  <a:cubicBezTo>
                    <a:pt x="303" y="2122"/>
                    <a:pt x="423" y="1756"/>
                    <a:pt x="495" y="1739"/>
                  </a:cubicBezTo>
                  <a:cubicBezTo>
                    <a:pt x="499" y="1738"/>
                    <a:pt x="504" y="1738"/>
                    <a:pt x="508" y="1738"/>
                  </a:cubicBezTo>
                  <a:close/>
                  <a:moveTo>
                    <a:pt x="3170" y="0"/>
                  </a:moveTo>
                  <a:cubicBezTo>
                    <a:pt x="2983" y="0"/>
                    <a:pt x="2801" y="31"/>
                    <a:pt x="2471" y="104"/>
                  </a:cubicBezTo>
                  <a:cubicBezTo>
                    <a:pt x="1637" y="288"/>
                    <a:pt x="1417" y="375"/>
                    <a:pt x="1045" y="667"/>
                  </a:cubicBezTo>
                  <a:cubicBezTo>
                    <a:pt x="329" y="1227"/>
                    <a:pt x="0" y="1794"/>
                    <a:pt x="15" y="2441"/>
                  </a:cubicBezTo>
                  <a:cubicBezTo>
                    <a:pt x="22" y="2752"/>
                    <a:pt x="137" y="3303"/>
                    <a:pt x="242" y="3523"/>
                  </a:cubicBezTo>
                  <a:cubicBezTo>
                    <a:pt x="299" y="3646"/>
                    <a:pt x="455" y="3901"/>
                    <a:pt x="592" y="4096"/>
                  </a:cubicBezTo>
                  <a:cubicBezTo>
                    <a:pt x="845" y="4458"/>
                    <a:pt x="860" y="4472"/>
                    <a:pt x="1437" y="4872"/>
                  </a:cubicBezTo>
                  <a:cubicBezTo>
                    <a:pt x="1678" y="5040"/>
                    <a:pt x="2234" y="5176"/>
                    <a:pt x="2763" y="5196"/>
                  </a:cubicBezTo>
                  <a:cubicBezTo>
                    <a:pt x="2795" y="5197"/>
                    <a:pt x="2827" y="5198"/>
                    <a:pt x="2859" y="5198"/>
                  </a:cubicBezTo>
                  <a:cubicBezTo>
                    <a:pt x="3300" y="5198"/>
                    <a:pt x="3726" y="5087"/>
                    <a:pt x="4250" y="4838"/>
                  </a:cubicBezTo>
                  <a:cubicBezTo>
                    <a:pt x="4606" y="4670"/>
                    <a:pt x="4719" y="4594"/>
                    <a:pt x="5016" y="4321"/>
                  </a:cubicBezTo>
                  <a:cubicBezTo>
                    <a:pt x="5501" y="3877"/>
                    <a:pt x="5543" y="3789"/>
                    <a:pt x="5619" y="3068"/>
                  </a:cubicBezTo>
                  <a:cubicBezTo>
                    <a:pt x="5699" y="2330"/>
                    <a:pt x="5681" y="2116"/>
                    <a:pt x="5503" y="1553"/>
                  </a:cubicBezTo>
                  <a:cubicBezTo>
                    <a:pt x="5366" y="1127"/>
                    <a:pt x="5362" y="1119"/>
                    <a:pt x="5050" y="787"/>
                  </a:cubicBezTo>
                  <a:cubicBezTo>
                    <a:pt x="4873" y="598"/>
                    <a:pt x="4638" y="388"/>
                    <a:pt x="4514" y="307"/>
                  </a:cubicBezTo>
                  <a:cubicBezTo>
                    <a:pt x="4267" y="146"/>
                    <a:pt x="4083" y="96"/>
                    <a:pt x="3481" y="22"/>
                  </a:cubicBezTo>
                  <a:cubicBezTo>
                    <a:pt x="3362" y="8"/>
                    <a:pt x="3266" y="0"/>
                    <a:pt x="3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23;p41"/>
            <p:cNvSpPr/>
            <p:nvPr/>
          </p:nvSpPr>
          <p:spPr>
            <a:xfrm>
              <a:off x="5386088" y="3342225"/>
              <a:ext cx="3100" cy="2225"/>
            </a:xfrm>
            <a:custGeom>
              <a:avLst/>
              <a:gdLst/>
              <a:ahLst/>
              <a:cxnLst/>
              <a:rect l="l" t="t" r="r" b="b"/>
              <a:pathLst>
                <a:path w="124" h="89" extrusionOk="0">
                  <a:moveTo>
                    <a:pt x="82" y="1"/>
                  </a:moveTo>
                  <a:cubicBezTo>
                    <a:pt x="64" y="1"/>
                    <a:pt x="44" y="10"/>
                    <a:pt x="26" y="27"/>
                  </a:cubicBezTo>
                  <a:cubicBezTo>
                    <a:pt x="1" y="52"/>
                    <a:pt x="1" y="80"/>
                    <a:pt x="29" y="86"/>
                  </a:cubicBezTo>
                  <a:cubicBezTo>
                    <a:pt x="35" y="88"/>
                    <a:pt x="42" y="89"/>
                    <a:pt x="49" y="89"/>
                  </a:cubicBezTo>
                  <a:cubicBezTo>
                    <a:pt x="71" y="89"/>
                    <a:pt x="94" y="81"/>
                    <a:pt x="107" y="69"/>
                  </a:cubicBezTo>
                  <a:cubicBezTo>
                    <a:pt x="124" y="52"/>
                    <a:pt x="123" y="27"/>
                    <a:pt x="105" y="10"/>
                  </a:cubicBezTo>
                  <a:cubicBezTo>
                    <a:pt x="99" y="3"/>
                    <a:pt x="91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024;p41"/>
          <p:cNvGrpSpPr/>
          <p:nvPr/>
        </p:nvGrpSpPr>
        <p:grpSpPr>
          <a:xfrm>
            <a:off x="7702393" y="3529626"/>
            <a:ext cx="792698" cy="1086339"/>
            <a:chOff x="6722988" y="1767725"/>
            <a:chExt cx="207225" cy="298150"/>
          </a:xfrm>
        </p:grpSpPr>
        <p:sp>
          <p:nvSpPr>
            <p:cNvPr id="49" name="Google Shape;1025;p41"/>
            <p:cNvSpPr/>
            <p:nvPr/>
          </p:nvSpPr>
          <p:spPr>
            <a:xfrm>
              <a:off x="6722988" y="1767725"/>
              <a:ext cx="190525" cy="250650"/>
            </a:xfrm>
            <a:custGeom>
              <a:avLst/>
              <a:gdLst/>
              <a:ahLst/>
              <a:cxnLst/>
              <a:rect l="l" t="t" r="r" b="b"/>
              <a:pathLst>
                <a:path w="7621" h="10026" extrusionOk="0">
                  <a:moveTo>
                    <a:pt x="3858" y="193"/>
                  </a:moveTo>
                  <a:cubicBezTo>
                    <a:pt x="4020" y="193"/>
                    <a:pt x="4181" y="206"/>
                    <a:pt x="4340" y="234"/>
                  </a:cubicBezTo>
                  <a:cubicBezTo>
                    <a:pt x="5387" y="416"/>
                    <a:pt x="6354" y="1208"/>
                    <a:pt x="6861" y="2301"/>
                  </a:cubicBezTo>
                  <a:cubicBezTo>
                    <a:pt x="7295" y="3237"/>
                    <a:pt x="7424" y="4362"/>
                    <a:pt x="7244" y="5646"/>
                  </a:cubicBezTo>
                  <a:cubicBezTo>
                    <a:pt x="7190" y="6025"/>
                    <a:pt x="7103" y="6458"/>
                    <a:pt x="6859" y="6791"/>
                  </a:cubicBezTo>
                  <a:lnTo>
                    <a:pt x="6828" y="6832"/>
                  </a:lnTo>
                  <a:cubicBezTo>
                    <a:pt x="6761" y="6921"/>
                    <a:pt x="6685" y="7022"/>
                    <a:pt x="6672" y="7151"/>
                  </a:cubicBezTo>
                  <a:cubicBezTo>
                    <a:pt x="6662" y="7261"/>
                    <a:pt x="6701" y="7363"/>
                    <a:pt x="6733" y="7444"/>
                  </a:cubicBezTo>
                  <a:lnTo>
                    <a:pt x="7117" y="8427"/>
                  </a:lnTo>
                  <a:cubicBezTo>
                    <a:pt x="7157" y="8531"/>
                    <a:pt x="7209" y="8661"/>
                    <a:pt x="7183" y="8772"/>
                  </a:cubicBezTo>
                  <a:cubicBezTo>
                    <a:pt x="7153" y="8905"/>
                    <a:pt x="7022" y="9004"/>
                    <a:pt x="6877" y="9101"/>
                  </a:cubicBezTo>
                  <a:cubicBezTo>
                    <a:pt x="6298" y="9492"/>
                    <a:pt x="5771" y="9817"/>
                    <a:pt x="5178" y="9833"/>
                  </a:cubicBezTo>
                  <a:cubicBezTo>
                    <a:pt x="5168" y="9833"/>
                    <a:pt x="5158" y="9833"/>
                    <a:pt x="5149" y="9833"/>
                  </a:cubicBezTo>
                  <a:cubicBezTo>
                    <a:pt x="4703" y="9833"/>
                    <a:pt x="4552" y="9520"/>
                    <a:pt x="4354" y="9126"/>
                  </a:cubicBezTo>
                  <a:cubicBezTo>
                    <a:pt x="4308" y="9037"/>
                    <a:pt x="4261" y="8943"/>
                    <a:pt x="4209" y="8851"/>
                  </a:cubicBezTo>
                  <a:cubicBezTo>
                    <a:pt x="4142" y="8731"/>
                    <a:pt x="4064" y="8594"/>
                    <a:pt x="3945" y="8493"/>
                  </a:cubicBezTo>
                  <a:cubicBezTo>
                    <a:pt x="3850" y="8412"/>
                    <a:pt x="3737" y="8359"/>
                    <a:pt x="3637" y="8319"/>
                  </a:cubicBezTo>
                  <a:cubicBezTo>
                    <a:pt x="3457" y="8244"/>
                    <a:pt x="3269" y="8185"/>
                    <a:pt x="3087" y="8129"/>
                  </a:cubicBezTo>
                  <a:cubicBezTo>
                    <a:pt x="2894" y="8068"/>
                    <a:pt x="2693" y="8005"/>
                    <a:pt x="2507" y="7925"/>
                  </a:cubicBezTo>
                  <a:cubicBezTo>
                    <a:pt x="1453" y="7471"/>
                    <a:pt x="653" y="6348"/>
                    <a:pt x="419" y="4994"/>
                  </a:cubicBezTo>
                  <a:cubicBezTo>
                    <a:pt x="201" y="3728"/>
                    <a:pt x="475" y="2476"/>
                    <a:pt x="1173" y="1560"/>
                  </a:cubicBezTo>
                  <a:cubicBezTo>
                    <a:pt x="1823" y="707"/>
                    <a:pt x="2856" y="193"/>
                    <a:pt x="3858" y="193"/>
                  </a:cubicBezTo>
                  <a:close/>
                  <a:moveTo>
                    <a:pt x="3860" y="0"/>
                  </a:moveTo>
                  <a:cubicBezTo>
                    <a:pt x="2799" y="0"/>
                    <a:pt x="1705" y="542"/>
                    <a:pt x="1019" y="1443"/>
                  </a:cubicBezTo>
                  <a:cubicBezTo>
                    <a:pt x="289" y="2403"/>
                    <a:pt x="1" y="3708"/>
                    <a:pt x="228" y="5027"/>
                  </a:cubicBezTo>
                  <a:cubicBezTo>
                    <a:pt x="474" y="6444"/>
                    <a:pt x="1317" y="7622"/>
                    <a:pt x="2430" y="8102"/>
                  </a:cubicBezTo>
                  <a:cubicBezTo>
                    <a:pt x="2627" y="8186"/>
                    <a:pt x="2831" y="8250"/>
                    <a:pt x="3029" y="8312"/>
                  </a:cubicBezTo>
                  <a:cubicBezTo>
                    <a:pt x="3207" y="8368"/>
                    <a:pt x="3392" y="8426"/>
                    <a:pt x="3565" y="8497"/>
                  </a:cubicBezTo>
                  <a:cubicBezTo>
                    <a:pt x="3653" y="8534"/>
                    <a:pt x="3745" y="8576"/>
                    <a:pt x="3820" y="8639"/>
                  </a:cubicBezTo>
                  <a:cubicBezTo>
                    <a:pt x="3913" y="8719"/>
                    <a:pt x="3978" y="8835"/>
                    <a:pt x="4041" y="8946"/>
                  </a:cubicBezTo>
                  <a:cubicBezTo>
                    <a:pt x="4091" y="9033"/>
                    <a:pt x="4137" y="9125"/>
                    <a:pt x="4181" y="9213"/>
                  </a:cubicBezTo>
                  <a:cubicBezTo>
                    <a:pt x="4382" y="9614"/>
                    <a:pt x="4589" y="10026"/>
                    <a:pt x="5151" y="10026"/>
                  </a:cubicBezTo>
                  <a:lnTo>
                    <a:pt x="5184" y="10026"/>
                  </a:lnTo>
                  <a:cubicBezTo>
                    <a:pt x="5880" y="10007"/>
                    <a:pt x="6520" y="9576"/>
                    <a:pt x="6986" y="9261"/>
                  </a:cubicBezTo>
                  <a:cubicBezTo>
                    <a:pt x="7156" y="9147"/>
                    <a:pt x="7327" y="9017"/>
                    <a:pt x="7372" y="8813"/>
                  </a:cubicBezTo>
                  <a:cubicBezTo>
                    <a:pt x="7409" y="8646"/>
                    <a:pt x="7344" y="8479"/>
                    <a:pt x="7297" y="8356"/>
                  </a:cubicBezTo>
                  <a:lnTo>
                    <a:pt x="6913" y="7373"/>
                  </a:lnTo>
                  <a:cubicBezTo>
                    <a:pt x="6888" y="7308"/>
                    <a:pt x="6859" y="7234"/>
                    <a:pt x="6865" y="7170"/>
                  </a:cubicBezTo>
                  <a:cubicBezTo>
                    <a:pt x="6872" y="7096"/>
                    <a:pt x="6926" y="7024"/>
                    <a:pt x="6983" y="6948"/>
                  </a:cubicBezTo>
                  <a:lnTo>
                    <a:pt x="7015" y="6905"/>
                  </a:lnTo>
                  <a:cubicBezTo>
                    <a:pt x="7284" y="6538"/>
                    <a:pt x="7378" y="6076"/>
                    <a:pt x="7435" y="5674"/>
                  </a:cubicBezTo>
                  <a:cubicBezTo>
                    <a:pt x="7621" y="4351"/>
                    <a:pt x="7486" y="3190"/>
                    <a:pt x="7037" y="2220"/>
                  </a:cubicBezTo>
                  <a:cubicBezTo>
                    <a:pt x="6502" y="1070"/>
                    <a:pt x="5482" y="236"/>
                    <a:pt x="4373" y="44"/>
                  </a:cubicBezTo>
                  <a:cubicBezTo>
                    <a:pt x="4204" y="14"/>
                    <a:pt x="4033" y="0"/>
                    <a:pt x="3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26;p41"/>
            <p:cNvSpPr/>
            <p:nvPr/>
          </p:nvSpPr>
          <p:spPr>
            <a:xfrm>
              <a:off x="6841838" y="1986975"/>
              <a:ext cx="88375" cy="78900"/>
            </a:xfrm>
            <a:custGeom>
              <a:avLst/>
              <a:gdLst/>
              <a:ahLst/>
              <a:cxnLst/>
              <a:rect l="l" t="t" r="r" b="b"/>
              <a:pathLst>
                <a:path w="3535" h="3156" extrusionOk="0">
                  <a:moveTo>
                    <a:pt x="2590" y="1"/>
                  </a:moveTo>
                  <a:cubicBezTo>
                    <a:pt x="2540" y="1"/>
                    <a:pt x="2492" y="39"/>
                    <a:pt x="2490" y="93"/>
                  </a:cubicBezTo>
                  <a:cubicBezTo>
                    <a:pt x="2488" y="146"/>
                    <a:pt x="2529" y="191"/>
                    <a:pt x="2583" y="193"/>
                  </a:cubicBezTo>
                  <a:cubicBezTo>
                    <a:pt x="2647" y="196"/>
                    <a:pt x="2712" y="228"/>
                    <a:pt x="2761" y="283"/>
                  </a:cubicBezTo>
                  <a:cubicBezTo>
                    <a:pt x="2809" y="336"/>
                    <a:pt x="2835" y="403"/>
                    <a:pt x="2831" y="466"/>
                  </a:cubicBezTo>
                  <a:cubicBezTo>
                    <a:pt x="2830" y="487"/>
                    <a:pt x="2825" y="508"/>
                    <a:pt x="2822" y="529"/>
                  </a:cubicBezTo>
                  <a:cubicBezTo>
                    <a:pt x="2811" y="600"/>
                    <a:pt x="2796" y="688"/>
                    <a:pt x="2842" y="770"/>
                  </a:cubicBezTo>
                  <a:cubicBezTo>
                    <a:pt x="2883" y="845"/>
                    <a:pt x="2955" y="881"/>
                    <a:pt x="3011" y="910"/>
                  </a:cubicBezTo>
                  <a:cubicBezTo>
                    <a:pt x="3050" y="930"/>
                    <a:pt x="3086" y="949"/>
                    <a:pt x="3099" y="972"/>
                  </a:cubicBezTo>
                  <a:cubicBezTo>
                    <a:pt x="3115" y="998"/>
                    <a:pt x="3107" y="1050"/>
                    <a:pt x="3099" y="1103"/>
                  </a:cubicBezTo>
                  <a:cubicBezTo>
                    <a:pt x="3087" y="1185"/>
                    <a:pt x="3071" y="1289"/>
                    <a:pt x="3139" y="1378"/>
                  </a:cubicBezTo>
                  <a:cubicBezTo>
                    <a:pt x="3166" y="1413"/>
                    <a:pt x="3200" y="1436"/>
                    <a:pt x="3228" y="1455"/>
                  </a:cubicBezTo>
                  <a:cubicBezTo>
                    <a:pt x="3239" y="1461"/>
                    <a:pt x="3249" y="1469"/>
                    <a:pt x="3260" y="1477"/>
                  </a:cubicBezTo>
                  <a:cubicBezTo>
                    <a:pt x="3323" y="1528"/>
                    <a:pt x="3330" y="1634"/>
                    <a:pt x="3303" y="1711"/>
                  </a:cubicBezTo>
                  <a:cubicBezTo>
                    <a:pt x="3268" y="1811"/>
                    <a:pt x="3184" y="1897"/>
                    <a:pt x="3109" y="1970"/>
                  </a:cubicBezTo>
                  <a:cubicBezTo>
                    <a:pt x="2657" y="2406"/>
                    <a:pt x="2098" y="2732"/>
                    <a:pt x="1492" y="2911"/>
                  </a:cubicBezTo>
                  <a:cubicBezTo>
                    <a:pt x="1399" y="2938"/>
                    <a:pt x="1301" y="2962"/>
                    <a:pt x="1208" y="2962"/>
                  </a:cubicBezTo>
                  <a:cubicBezTo>
                    <a:pt x="1181" y="2962"/>
                    <a:pt x="1154" y="2960"/>
                    <a:pt x="1128" y="2956"/>
                  </a:cubicBezTo>
                  <a:cubicBezTo>
                    <a:pt x="1037" y="2940"/>
                    <a:pt x="929" y="2878"/>
                    <a:pt x="908" y="2779"/>
                  </a:cubicBezTo>
                  <a:cubicBezTo>
                    <a:pt x="902" y="2754"/>
                    <a:pt x="901" y="2724"/>
                    <a:pt x="900" y="2692"/>
                  </a:cubicBezTo>
                  <a:cubicBezTo>
                    <a:pt x="899" y="2628"/>
                    <a:pt x="897" y="2554"/>
                    <a:pt x="858" y="2484"/>
                  </a:cubicBezTo>
                  <a:cubicBezTo>
                    <a:pt x="804" y="2393"/>
                    <a:pt x="712" y="2353"/>
                    <a:pt x="630" y="2317"/>
                  </a:cubicBezTo>
                  <a:cubicBezTo>
                    <a:pt x="555" y="2285"/>
                    <a:pt x="508" y="2262"/>
                    <a:pt x="498" y="2227"/>
                  </a:cubicBezTo>
                  <a:cubicBezTo>
                    <a:pt x="490" y="2202"/>
                    <a:pt x="500" y="2165"/>
                    <a:pt x="508" y="2126"/>
                  </a:cubicBezTo>
                  <a:cubicBezTo>
                    <a:pt x="522" y="2069"/>
                    <a:pt x="537" y="2005"/>
                    <a:pt x="520" y="1935"/>
                  </a:cubicBezTo>
                  <a:cubicBezTo>
                    <a:pt x="498" y="1849"/>
                    <a:pt x="436" y="1791"/>
                    <a:pt x="385" y="1745"/>
                  </a:cubicBezTo>
                  <a:cubicBezTo>
                    <a:pt x="370" y="1732"/>
                    <a:pt x="355" y="1719"/>
                    <a:pt x="342" y="1705"/>
                  </a:cubicBezTo>
                  <a:cubicBezTo>
                    <a:pt x="187" y="1540"/>
                    <a:pt x="244" y="1337"/>
                    <a:pt x="319" y="1195"/>
                  </a:cubicBezTo>
                  <a:cubicBezTo>
                    <a:pt x="345" y="1148"/>
                    <a:pt x="327" y="1090"/>
                    <a:pt x="280" y="1065"/>
                  </a:cubicBezTo>
                  <a:cubicBezTo>
                    <a:pt x="265" y="1057"/>
                    <a:pt x="250" y="1054"/>
                    <a:pt x="235" y="1054"/>
                  </a:cubicBezTo>
                  <a:cubicBezTo>
                    <a:pt x="200" y="1054"/>
                    <a:pt x="166" y="1073"/>
                    <a:pt x="148" y="1105"/>
                  </a:cubicBezTo>
                  <a:cubicBezTo>
                    <a:pt x="1" y="1384"/>
                    <a:pt x="19" y="1644"/>
                    <a:pt x="202" y="1837"/>
                  </a:cubicBezTo>
                  <a:cubicBezTo>
                    <a:pt x="219" y="1854"/>
                    <a:pt x="237" y="1871"/>
                    <a:pt x="255" y="1888"/>
                  </a:cubicBezTo>
                  <a:cubicBezTo>
                    <a:pt x="291" y="1920"/>
                    <a:pt x="324" y="1951"/>
                    <a:pt x="332" y="1981"/>
                  </a:cubicBezTo>
                  <a:cubicBezTo>
                    <a:pt x="338" y="2006"/>
                    <a:pt x="330" y="2042"/>
                    <a:pt x="320" y="2081"/>
                  </a:cubicBezTo>
                  <a:cubicBezTo>
                    <a:pt x="307" y="2138"/>
                    <a:pt x="290" y="2210"/>
                    <a:pt x="314" y="2284"/>
                  </a:cubicBezTo>
                  <a:cubicBezTo>
                    <a:pt x="351" y="2405"/>
                    <a:pt x="463" y="2455"/>
                    <a:pt x="553" y="2494"/>
                  </a:cubicBezTo>
                  <a:cubicBezTo>
                    <a:pt x="613" y="2520"/>
                    <a:pt x="670" y="2544"/>
                    <a:pt x="690" y="2581"/>
                  </a:cubicBezTo>
                  <a:cubicBezTo>
                    <a:pt x="706" y="2607"/>
                    <a:pt x="707" y="2649"/>
                    <a:pt x="708" y="2696"/>
                  </a:cubicBezTo>
                  <a:cubicBezTo>
                    <a:pt x="708" y="2733"/>
                    <a:pt x="709" y="2777"/>
                    <a:pt x="719" y="2820"/>
                  </a:cubicBezTo>
                  <a:cubicBezTo>
                    <a:pt x="759" y="3007"/>
                    <a:pt x="937" y="3118"/>
                    <a:pt x="1095" y="3146"/>
                  </a:cubicBezTo>
                  <a:cubicBezTo>
                    <a:pt x="1132" y="3152"/>
                    <a:pt x="1171" y="3155"/>
                    <a:pt x="1208" y="3155"/>
                  </a:cubicBezTo>
                  <a:cubicBezTo>
                    <a:pt x="1324" y="3155"/>
                    <a:pt x="1439" y="3128"/>
                    <a:pt x="1547" y="3096"/>
                  </a:cubicBezTo>
                  <a:cubicBezTo>
                    <a:pt x="2182" y="2909"/>
                    <a:pt x="2769" y="2567"/>
                    <a:pt x="3244" y="2108"/>
                  </a:cubicBezTo>
                  <a:cubicBezTo>
                    <a:pt x="3335" y="2021"/>
                    <a:pt x="3436" y="1915"/>
                    <a:pt x="3486" y="1774"/>
                  </a:cubicBezTo>
                  <a:cubicBezTo>
                    <a:pt x="3535" y="1634"/>
                    <a:pt x="3521" y="1442"/>
                    <a:pt x="3382" y="1328"/>
                  </a:cubicBezTo>
                  <a:cubicBezTo>
                    <a:pt x="3367" y="1315"/>
                    <a:pt x="3351" y="1304"/>
                    <a:pt x="3335" y="1293"/>
                  </a:cubicBezTo>
                  <a:cubicBezTo>
                    <a:pt x="3317" y="1282"/>
                    <a:pt x="3300" y="1271"/>
                    <a:pt x="3292" y="1260"/>
                  </a:cubicBezTo>
                  <a:cubicBezTo>
                    <a:pt x="3274" y="1237"/>
                    <a:pt x="3283" y="1185"/>
                    <a:pt x="3290" y="1132"/>
                  </a:cubicBezTo>
                  <a:cubicBezTo>
                    <a:pt x="3302" y="1055"/>
                    <a:pt x="3317" y="961"/>
                    <a:pt x="3267" y="875"/>
                  </a:cubicBezTo>
                  <a:cubicBezTo>
                    <a:pt x="3225" y="803"/>
                    <a:pt x="3155" y="768"/>
                    <a:pt x="3100" y="739"/>
                  </a:cubicBezTo>
                  <a:cubicBezTo>
                    <a:pt x="3061" y="719"/>
                    <a:pt x="3024" y="699"/>
                    <a:pt x="3012" y="677"/>
                  </a:cubicBezTo>
                  <a:cubicBezTo>
                    <a:pt x="2998" y="652"/>
                    <a:pt x="3006" y="607"/>
                    <a:pt x="3013" y="560"/>
                  </a:cubicBezTo>
                  <a:cubicBezTo>
                    <a:pt x="3018" y="533"/>
                    <a:pt x="3022" y="506"/>
                    <a:pt x="3023" y="479"/>
                  </a:cubicBezTo>
                  <a:cubicBezTo>
                    <a:pt x="3030" y="364"/>
                    <a:pt x="2988" y="245"/>
                    <a:pt x="2904" y="153"/>
                  </a:cubicBezTo>
                  <a:cubicBezTo>
                    <a:pt x="2821" y="61"/>
                    <a:pt x="2707" y="5"/>
                    <a:pt x="2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27;p41"/>
            <p:cNvSpPr/>
            <p:nvPr/>
          </p:nvSpPr>
          <p:spPr>
            <a:xfrm>
              <a:off x="6849788" y="2015300"/>
              <a:ext cx="46350" cy="23075"/>
            </a:xfrm>
            <a:custGeom>
              <a:avLst/>
              <a:gdLst/>
              <a:ahLst/>
              <a:cxnLst/>
              <a:rect l="l" t="t" r="r" b="b"/>
              <a:pathLst>
                <a:path w="1854" h="923" extrusionOk="0">
                  <a:moveTo>
                    <a:pt x="1744" y="1"/>
                  </a:moveTo>
                  <a:cubicBezTo>
                    <a:pt x="1727" y="1"/>
                    <a:pt x="1709" y="5"/>
                    <a:pt x="1693" y="15"/>
                  </a:cubicBezTo>
                  <a:cubicBezTo>
                    <a:pt x="962" y="462"/>
                    <a:pt x="89" y="730"/>
                    <a:pt x="80" y="733"/>
                  </a:cubicBezTo>
                  <a:cubicBezTo>
                    <a:pt x="29" y="748"/>
                    <a:pt x="0" y="802"/>
                    <a:pt x="15" y="854"/>
                  </a:cubicBezTo>
                  <a:cubicBezTo>
                    <a:pt x="28" y="895"/>
                    <a:pt x="66" y="922"/>
                    <a:pt x="108" y="922"/>
                  </a:cubicBezTo>
                  <a:cubicBezTo>
                    <a:pt x="118" y="922"/>
                    <a:pt x="126" y="921"/>
                    <a:pt x="136" y="918"/>
                  </a:cubicBezTo>
                  <a:cubicBezTo>
                    <a:pt x="172" y="906"/>
                    <a:pt x="1041" y="640"/>
                    <a:pt x="1794" y="180"/>
                  </a:cubicBezTo>
                  <a:cubicBezTo>
                    <a:pt x="1840" y="152"/>
                    <a:pt x="1854" y="93"/>
                    <a:pt x="1826" y="47"/>
                  </a:cubicBezTo>
                  <a:cubicBezTo>
                    <a:pt x="1808" y="17"/>
                    <a:pt x="1776" y="1"/>
                    <a:pt x="1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28;p41"/>
            <p:cNvSpPr/>
            <p:nvPr/>
          </p:nvSpPr>
          <p:spPr>
            <a:xfrm>
              <a:off x="6889163" y="2019025"/>
              <a:ext cx="36175" cy="24950"/>
            </a:xfrm>
            <a:custGeom>
              <a:avLst/>
              <a:gdLst/>
              <a:ahLst/>
              <a:cxnLst/>
              <a:rect l="l" t="t" r="r" b="b"/>
              <a:pathLst>
                <a:path w="1447" h="998" extrusionOk="0">
                  <a:moveTo>
                    <a:pt x="1337" y="1"/>
                  </a:moveTo>
                  <a:cubicBezTo>
                    <a:pt x="1316" y="1"/>
                    <a:pt x="1295" y="8"/>
                    <a:pt x="1276" y="22"/>
                  </a:cubicBezTo>
                  <a:cubicBezTo>
                    <a:pt x="870" y="347"/>
                    <a:pt x="70" y="813"/>
                    <a:pt x="63" y="818"/>
                  </a:cubicBezTo>
                  <a:cubicBezTo>
                    <a:pt x="17" y="845"/>
                    <a:pt x="1" y="903"/>
                    <a:pt x="27" y="949"/>
                  </a:cubicBezTo>
                  <a:cubicBezTo>
                    <a:pt x="46" y="980"/>
                    <a:pt x="78" y="997"/>
                    <a:pt x="111" y="997"/>
                  </a:cubicBezTo>
                  <a:cubicBezTo>
                    <a:pt x="128" y="997"/>
                    <a:pt x="144" y="993"/>
                    <a:pt x="160" y="985"/>
                  </a:cubicBezTo>
                  <a:cubicBezTo>
                    <a:pt x="193" y="965"/>
                    <a:pt x="980" y="506"/>
                    <a:pt x="1397" y="173"/>
                  </a:cubicBezTo>
                  <a:cubicBezTo>
                    <a:pt x="1439" y="140"/>
                    <a:pt x="1446" y="79"/>
                    <a:pt x="1413" y="37"/>
                  </a:cubicBezTo>
                  <a:cubicBezTo>
                    <a:pt x="1394" y="13"/>
                    <a:pt x="1366" y="1"/>
                    <a:pt x="1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29;p41"/>
            <p:cNvSpPr/>
            <p:nvPr/>
          </p:nvSpPr>
          <p:spPr>
            <a:xfrm>
              <a:off x="6778588" y="1860225"/>
              <a:ext cx="121600" cy="155350"/>
            </a:xfrm>
            <a:custGeom>
              <a:avLst/>
              <a:gdLst/>
              <a:ahLst/>
              <a:cxnLst/>
              <a:rect l="l" t="t" r="r" b="b"/>
              <a:pathLst>
                <a:path w="4864" h="6214" extrusionOk="0">
                  <a:moveTo>
                    <a:pt x="3353" y="193"/>
                  </a:moveTo>
                  <a:cubicBezTo>
                    <a:pt x="3373" y="193"/>
                    <a:pt x="3394" y="196"/>
                    <a:pt x="3414" y="205"/>
                  </a:cubicBezTo>
                  <a:cubicBezTo>
                    <a:pt x="3476" y="230"/>
                    <a:pt x="3529" y="294"/>
                    <a:pt x="3570" y="396"/>
                  </a:cubicBezTo>
                  <a:cubicBezTo>
                    <a:pt x="3702" y="712"/>
                    <a:pt x="3630" y="1111"/>
                    <a:pt x="3398" y="1363"/>
                  </a:cubicBezTo>
                  <a:cubicBezTo>
                    <a:pt x="3382" y="1380"/>
                    <a:pt x="3366" y="1396"/>
                    <a:pt x="3349" y="1411"/>
                  </a:cubicBezTo>
                  <a:lnTo>
                    <a:pt x="3185" y="968"/>
                  </a:lnTo>
                  <a:cubicBezTo>
                    <a:pt x="3125" y="807"/>
                    <a:pt x="3050" y="606"/>
                    <a:pt x="3092" y="429"/>
                  </a:cubicBezTo>
                  <a:cubicBezTo>
                    <a:pt x="3112" y="344"/>
                    <a:pt x="3178" y="258"/>
                    <a:pt x="3258" y="217"/>
                  </a:cubicBezTo>
                  <a:cubicBezTo>
                    <a:pt x="3283" y="205"/>
                    <a:pt x="3316" y="193"/>
                    <a:pt x="3353" y="193"/>
                  </a:cubicBezTo>
                  <a:close/>
                  <a:moveTo>
                    <a:pt x="1633" y="366"/>
                  </a:moveTo>
                  <a:cubicBezTo>
                    <a:pt x="1636" y="366"/>
                    <a:pt x="1639" y="367"/>
                    <a:pt x="1641" y="367"/>
                  </a:cubicBezTo>
                  <a:cubicBezTo>
                    <a:pt x="1664" y="370"/>
                    <a:pt x="1692" y="389"/>
                    <a:pt x="1718" y="409"/>
                  </a:cubicBezTo>
                  <a:cubicBezTo>
                    <a:pt x="2072" y="675"/>
                    <a:pt x="2274" y="1112"/>
                    <a:pt x="2248" y="1538"/>
                  </a:cubicBezTo>
                  <a:cubicBezTo>
                    <a:pt x="1895" y="1339"/>
                    <a:pt x="1687" y="946"/>
                    <a:pt x="1589" y="707"/>
                  </a:cubicBezTo>
                  <a:cubicBezTo>
                    <a:pt x="1557" y="631"/>
                    <a:pt x="1524" y="543"/>
                    <a:pt x="1538" y="467"/>
                  </a:cubicBezTo>
                  <a:cubicBezTo>
                    <a:pt x="1548" y="414"/>
                    <a:pt x="1594" y="366"/>
                    <a:pt x="1633" y="366"/>
                  </a:cubicBezTo>
                  <a:close/>
                  <a:moveTo>
                    <a:pt x="344" y="2199"/>
                  </a:moveTo>
                  <a:cubicBezTo>
                    <a:pt x="389" y="2199"/>
                    <a:pt x="435" y="2209"/>
                    <a:pt x="474" y="2219"/>
                  </a:cubicBezTo>
                  <a:cubicBezTo>
                    <a:pt x="752" y="2294"/>
                    <a:pt x="988" y="2454"/>
                    <a:pt x="1194" y="2657"/>
                  </a:cubicBezTo>
                  <a:cubicBezTo>
                    <a:pt x="1158" y="2661"/>
                    <a:pt x="1121" y="2663"/>
                    <a:pt x="1085" y="2663"/>
                  </a:cubicBezTo>
                  <a:cubicBezTo>
                    <a:pt x="752" y="2663"/>
                    <a:pt x="418" y="2520"/>
                    <a:pt x="209" y="2272"/>
                  </a:cubicBezTo>
                  <a:cubicBezTo>
                    <a:pt x="218" y="2246"/>
                    <a:pt x="247" y="2218"/>
                    <a:pt x="280" y="2208"/>
                  </a:cubicBezTo>
                  <a:cubicBezTo>
                    <a:pt x="300" y="2201"/>
                    <a:pt x="322" y="2199"/>
                    <a:pt x="344" y="2199"/>
                  </a:cubicBezTo>
                  <a:close/>
                  <a:moveTo>
                    <a:pt x="3352" y="0"/>
                  </a:moveTo>
                  <a:cubicBezTo>
                    <a:pt x="3291" y="0"/>
                    <a:pt x="3229" y="15"/>
                    <a:pt x="3170" y="45"/>
                  </a:cubicBezTo>
                  <a:cubicBezTo>
                    <a:pt x="3038" y="113"/>
                    <a:pt x="2937" y="243"/>
                    <a:pt x="2903" y="385"/>
                  </a:cubicBezTo>
                  <a:cubicBezTo>
                    <a:pt x="2848" y="619"/>
                    <a:pt x="2935" y="851"/>
                    <a:pt x="3004" y="1036"/>
                  </a:cubicBezTo>
                  <a:lnTo>
                    <a:pt x="3188" y="1529"/>
                  </a:lnTo>
                  <a:cubicBezTo>
                    <a:pt x="3040" y="1614"/>
                    <a:pt x="2868" y="1660"/>
                    <a:pt x="2698" y="1660"/>
                  </a:cubicBezTo>
                  <a:cubicBezTo>
                    <a:pt x="2610" y="1660"/>
                    <a:pt x="2523" y="1648"/>
                    <a:pt x="2440" y="1622"/>
                  </a:cubicBezTo>
                  <a:cubicBezTo>
                    <a:pt x="2438" y="1621"/>
                    <a:pt x="2436" y="1620"/>
                    <a:pt x="2434" y="1620"/>
                  </a:cubicBezTo>
                  <a:cubicBezTo>
                    <a:pt x="2492" y="1107"/>
                    <a:pt x="2258" y="573"/>
                    <a:pt x="1834" y="255"/>
                  </a:cubicBezTo>
                  <a:cubicBezTo>
                    <a:pt x="1787" y="220"/>
                    <a:pt x="1735" y="186"/>
                    <a:pt x="1670" y="176"/>
                  </a:cubicBezTo>
                  <a:cubicBezTo>
                    <a:pt x="1658" y="174"/>
                    <a:pt x="1646" y="173"/>
                    <a:pt x="1634" y="173"/>
                  </a:cubicBezTo>
                  <a:cubicBezTo>
                    <a:pt x="1491" y="173"/>
                    <a:pt x="1373" y="300"/>
                    <a:pt x="1348" y="431"/>
                  </a:cubicBezTo>
                  <a:cubicBezTo>
                    <a:pt x="1326" y="554"/>
                    <a:pt x="1364" y="671"/>
                    <a:pt x="1409" y="782"/>
                  </a:cubicBezTo>
                  <a:cubicBezTo>
                    <a:pt x="1601" y="1243"/>
                    <a:pt x="1883" y="1576"/>
                    <a:pt x="2216" y="1740"/>
                  </a:cubicBezTo>
                  <a:cubicBezTo>
                    <a:pt x="2117" y="2139"/>
                    <a:pt x="1804" y="2488"/>
                    <a:pt x="1419" y="2611"/>
                  </a:cubicBezTo>
                  <a:cubicBezTo>
                    <a:pt x="1173" y="2345"/>
                    <a:pt x="881" y="2129"/>
                    <a:pt x="523" y="2032"/>
                  </a:cubicBezTo>
                  <a:cubicBezTo>
                    <a:pt x="472" y="2019"/>
                    <a:pt x="410" y="2005"/>
                    <a:pt x="345" y="2005"/>
                  </a:cubicBezTo>
                  <a:cubicBezTo>
                    <a:pt x="304" y="2005"/>
                    <a:pt x="261" y="2011"/>
                    <a:pt x="219" y="2025"/>
                  </a:cubicBezTo>
                  <a:cubicBezTo>
                    <a:pt x="88" y="2068"/>
                    <a:pt x="0" y="2193"/>
                    <a:pt x="16" y="2316"/>
                  </a:cubicBezTo>
                  <a:lnTo>
                    <a:pt x="19" y="2342"/>
                  </a:lnTo>
                  <a:lnTo>
                    <a:pt x="35" y="2363"/>
                  </a:lnTo>
                  <a:cubicBezTo>
                    <a:pt x="278" y="2675"/>
                    <a:pt x="682" y="2854"/>
                    <a:pt x="1086" y="2854"/>
                  </a:cubicBezTo>
                  <a:cubicBezTo>
                    <a:pt x="1175" y="2854"/>
                    <a:pt x="1265" y="2846"/>
                    <a:pt x="1352" y="2827"/>
                  </a:cubicBezTo>
                  <a:cubicBezTo>
                    <a:pt x="1509" y="3011"/>
                    <a:pt x="1648" y="3215"/>
                    <a:pt x="1773" y="3414"/>
                  </a:cubicBezTo>
                  <a:cubicBezTo>
                    <a:pt x="2314" y="4275"/>
                    <a:pt x="2764" y="5196"/>
                    <a:pt x="3111" y="6151"/>
                  </a:cubicBezTo>
                  <a:cubicBezTo>
                    <a:pt x="3125" y="6190"/>
                    <a:pt x="3162" y="6214"/>
                    <a:pt x="3202" y="6214"/>
                  </a:cubicBezTo>
                  <a:cubicBezTo>
                    <a:pt x="3212" y="6214"/>
                    <a:pt x="3223" y="6213"/>
                    <a:pt x="3234" y="6208"/>
                  </a:cubicBezTo>
                  <a:cubicBezTo>
                    <a:pt x="3284" y="6190"/>
                    <a:pt x="3310" y="6135"/>
                    <a:pt x="3291" y="6085"/>
                  </a:cubicBezTo>
                  <a:cubicBezTo>
                    <a:pt x="2941" y="5117"/>
                    <a:pt x="2485" y="4184"/>
                    <a:pt x="1937" y="3311"/>
                  </a:cubicBezTo>
                  <a:cubicBezTo>
                    <a:pt x="1821" y="3129"/>
                    <a:pt x="1695" y="2942"/>
                    <a:pt x="1554" y="2767"/>
                  </a:cubicBezTo>
                  <a:cubicBezTo>
                    <a:pt x="1965" y="2607"/>
                    <a:pt x="2284" y="2241"/>
                    <a:pt x="2397" y="1810"/>
                  </a:cubicBezTo>
                  <a:cubicBezTo>
                    <a:pt x="2498" y="1839"/>
                    <a:pt x="2601" y="1854"/>
                    <a:pt x="2705" y="1854"/>
                  </a:cubicBezTo>
                  <a:cubicBezTo>
                    <a:pt x="2896" y="1854"/>
                    <a:pt x="3087" y="1805"/>
                    <a:pt x="3256" y="1714"/>
                  </a:cubicBezTo>
                  <a:lnTo>
                    <a:pt x="4664" y="5499"/>
                  </a:lnTo>
                  <a:cubicBezTo>
                    <a:pt x="4678" y="5538"/>
                    <a:pt x="4715" y="5562"/>
                    <a:pt x="4754" y="5562"/>
                  </a:cubicBezTo>
                  <a:cubicBezTo>
                    <a:pt x="4765" y="5562"/>
                    <a:pt x="4777" y="5560"/>
                    <a:pt x="4788" y="5556"/>
                  </a:cubicBezTo>
                  <a:cubicBezTo>
                    <a:pt x="4838" y="5538"/>
                    <a:pt x="4864" y="5482"/>
                    <a:pt x="4845" y="5432"/>
                  </a:cubicBezTo>
                  <a:lnTo>
                    <a:pt x="3421" y="1604"/>
                  </a:lnTo>
                  <a:cubicBezTo>
                    <a:pt x="3463" y="1571"/>
                    <a:pt x="3503" y="1534"/>
                    <a:pt x="3539" y="1494"/>
                  </a:cubicBezTo>
                  <a:cubicBezTo>
                    <a:pt x="3826" y="1182"/>
                    <a:pt x="3910" y="711"/>
                    <a:pt x="3748" y="321"/>
                  </a:cubicBezTo>
                  <a:cubicBezTo>
                    <a:pt x="3686" y="173"/>
                    <a:pt x="3599" y="73"/>
                    <a:pt x="3489" y="27"/>
                  </a:cubicBezTo>
                  <a:cubicBezTo>
                    <a:pt x="3445" y="9"/>
                    <a:pt x="3399" y="0"/>
                    <a:pt x="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1030;p41"/>
          <p:cNvGrpSpPr/>
          <p:nvPr/>
        </p:nvGrpSpPr>
        <p:grpSpPr>
          <a:xfrm>
            <a:off x="843646" y="821286"/>
            <a:ext cx="1196554" cy="697172"/>
            <a:chOff x="5132688" y="4641800"/>
            <a:chExt cx="341200" cy="198800"/>
          </a:xfrm>
        </p:grpSpPr>
        <p:sp>
          <p:nvSpPr>
            <p:cNvPr id="55" name="Google Shape;1031;p41"/>
            <p:cNvSpPr/>
            <p:nvPr/>
          </p:nvSpPr>
          <p:spPr>
            <a:xfrm>
              <a:off x="5132688" y="4641800"/>
              <a:ext cx="341200" cy="198800"/>
            </a:xfrm>
            <a:custGeom>
              <a:avLst/>
              <a:gdLst/>
              <a:ahLst/>
              <a:cxnLst/>
              <a:rect l="l" t="t" r="r" b="b"/>
              <a:pathLst>
                <a:path w="13648" h="7952" extrusionOk="0">
                  <a:moveTo>
                    <a:pt x="5178" y="615"/>
                  </a:moveTo>
                  <a:cubicBezTo>
                    <a:pt x="5313" y="615"/>
                    <a:pt x="5338" y="648"/>
                    <a:pt x="5397" y="744"/>
                  </a:cubicBezTo>
                  <a:cubicBezTo>
                    <a:pt x="5445" y="822"/>
                    <a:pt x="5519" y="929"/>
                    <a:pt x="5563" y="986"/>
                  </a:cubicBezTo>
                  <a:cubicBezTo>
                    <a:pt x="5764" y="1240"/>
                    <a:pt x="5834" y="1344"/>
                    <a:pt x="6093" y="1780"/>
                  </a:cubicBezTo>
                  <a:cubicBezTo>
                    <a:pt x="6245" y="2034"/>
                    <a:pt x="6446" y="2335"/>
                    <a:pt x="6539" y="2445"/>
                  </a:cubicBezTo>
                  <a:cubicBezTo>
                    <a:pt x="6632" y="2556"/>
                    <a:pt x="6728" y="2685"/>
                    <a:pt x="6754" y="2732"/>
                  </a:cubicBezTo>
                  <a:cubicBezTo>
                    <a:pt x="6835" y="2885"/>
                    <a:pt x="7315" y="3557"/>
                    <a:pt x="7381" y="3612"/>
                  </a:cubicBezTo>
                  <a:cubicBezTo>
                    <a:pt x="7436" y="3657"/>
                    <a:pt x="7438" y="3698"/>
                    <a:pt x="7396" y="3871"/>
                  </a:cubicBezTo>
                  <a:cubicBezTo>
                    <a:pt x="7326" y="4146"/>
                    <a:pt x="6907" y="5322"/>
                    <a:pt x="6713" y="5781"/>
                  </a:cubicBezTo>
                  <a:cubicBezTo>
                    <a:pt x="6629" y="5983"/>
                    <a:pt x="6483" y="6340"/>
                    <a:pt x="6388" y="6579"/>
                  </a:cubicBezTo>
                  <a:cubicBezTo>
                    <a:pt x="6294" y="6818"/>
                    <a:pt x="6193" y="7037"/>
                    <a:pt x="6161" y="7070"/>
                  </a:cubicBezTo>
                  <a:cubicBezTo>
                    <a:pt x="6122" y="7109"/>
                    <a:pt x="5967" y="7136"/>
                    <a:pt x="5700" y="7148"/>
                  </a:cubicBezTo>
                  <a:cubicBezTo>
                    <a:pt x="5222" y="7168"/>
                    <a:pt x="4805" y="7220"/>
                    <a:pt x="3876" y="7376"/>
                  </a:cubicBezTo>
                  <a:cubicBezTo>
                    <a:pt x="3755" y="7397"/>
                    <a:pt x="3446" y="7444"/>
                    <a:pt x="3183" y="7483"/>
                  </a:cubicBezTo>
                  <a:cubicBezTo>
                    <a:pt x="2921" y="7522"/>
                    <a:pt x="2598" y="7572"/>
                    <a:pt x="2460" y="7595"/>
                  </a:cubicBezTo>
                  <a:cubicBezTo>
                    <a:pt x="2364" y="7612"/>
                    <a:pt x="2271" y="7622"/>
                    <a:pt x="2217" y="7622"/>
                  </a:cubicBezTo>
                  <a:cubicBezTo>
                    <a:pt x="2196" y="7622"/>
                    <a:pt x="2181" y="7620"/>
                    <a:pt x="2175" y="7617"/>
                  </a:cubicBezTo>
                  <a:cubicBezTo>
                    <a:pt x="2052" y="7541"/>
                    <a:pt x="1303" y="6316"/>
                    <a:pt x="973" y="5650"/>
                  </a:cubicBezTo>
                  <a:cubicBezTo>
                    <a:pt x="827" y="5354"/>
                    <a:pt x="652" y="5086"/>
                    <a:pt x="467" y="4873"/>
                  </a:cubicBezTo>
                  <a:cubicBezTo>
                    <a:pt x="192" y="4557"/>
                    <a:pt x="146" y="4473"/>
                    <a:pt x="223" y="4426"/>
                  </a:cubicBezTo>
                  <a:cubicBezTo>
                    <a:pt x="246" y="4412"/>
                    <a:pt x="277" y="4343"/>
                    <a:pt x="293" y="4270"/>
                  </a:cubicBezTo>
                  <a:cubicBezTo>
                    <a:pt x="309" y="4198"/>
                    <a:pt x="419" y="3900"/>
                    <a:pt x="535" y="3612"/>
                  </a:cubicBezTo>
                  <a:cubicBezTo>
                    <a:pt x="653" y="3324"/>
                    <a:pt x="818" y="2880"/>
                    <a:pt x="901" y="2632"/>
                  </a:cubicBezTo>
                  <a:cubicBezTo>
                    <a:pt x="985" y="2381"/>
                    <a:pt x="1080" y="2130"/>
                    <a:pt x="1113" y="2071"/>
                  </a:cubicBezTo>
                  <a:cubicBezTo>
                    <a:pt x="1145" y="2014"/>
                    <a:pt x="1173" y="1949"/>
                    <a:pt x="1174" y="1931"/>
                  </a:cubicBezTo>
                  <a:cubicBezTo>
                    <a:pt x="1176" y="1913"/>
                    <a:pt x="1203" y="1855"/>
                    <a:pt x="1236" y="1802"/>
                  </a:cubicBezTo>
                  <a:cubicBezTo>
                    <a:pt x="1269" y="1750"/>
                    <a:pt x="1368" y="1574"/>
                    <a:pt x="1456" y="1414"/>
                  </a:cubicBezTo>
                  <a:cubicBezTo>
                    <a:pt x="1544" y="1254"/>
                    <a:pt x="1629" y="1121"/>
                    <a:pt x="1645" y="1121"/>
                  </a:cubicBezTo>
                  <a:cubicBezTo>
                    <a:pt x="1718" y="1119"/>
                    <a:pt x="2840" y="943"/>
                    <a:pt x="3292" y="863"/>
                  </a:cubicBezTo>
                  <a:cubicBezTo>
                    <a:pt x="3786" y="775"/>
                    <a:pt x="4538" y="667"/>
                    <a:pt x="4866" y="636"/>
                  </a:cubicBezTo>
                  <a:cubicBezTo>
                    <a:pt x="5011" y="623"/>
                    <a:pt x="5109" y="615"/>
                    <a:pt x="5178" y="615"/>
                  </a:cubicBezTo>
                  <a:close/>
                  <a:moveTo>
                    <a:pt x="13512" y="1"/>
                  </a:moveTo>
                  <a:cubicBezTo>
                    <a:pt x="13493" y="1"/>
                    <a:pt x="13319" y="145"/>
                    <a:pt x="13122" y="325"/>
                  </a:cubicBezTo>
                  <a:cubicBezTo>
                    <a:pt x="12403" y="975"/>
                    <a:pt x="10790" y="2637"/>
                    <a:pt x="10531" y="2992"/>
                  </a:cubicBezTo>
                  <a:cubicBezTo>
                    <a:pt x="10485" y="3055"/>
                    <a:pt x="10360" y="3081"/>
                    <a:pt x="9871" y="3130"/>
                  </a:cubicBezTo>
                  <a:cubicBezTo>
                    <a:pt x="9181" y="3199"/>
                    <a:pt x="8930" y="3239"/>
                    <a:pt x="8449" y="3358"/>
                  </a:cubicBezTo>
                  <a:cubicBezTo>
                    <a:pt x="8260" y="3405"/>
                    <a:pt x="7996" y="3455"/>
                    <a:pt x="7866" y="3469"/>
                  </a:cubicBezTo>
                  <a:lnTo>
                    <a:pt x="7627" y="3493"/>
                  </a:lnTo>
                  <a:lnTo>
                    <a:pt x="7421" y="3204"/>
                  </a:lnTo>
                  <a:cubicBezTo>
                    <a:pt x="7310" y="3045"/>
                    <a:pt x="7109" y="2766"/>
                    <a:pt x="6982" y="2589"/>
                  </a:cubicBezTo>
                  <a:cubicBezTo>
                    <a:pt x="6624" y="2091"/>
                    <a:pt x="6473" y="1866"/>
                    <a:pt x="6198" y="1422"/>
                  </a:cubicBezTo>
                  <a:cubicBezTo>
                    <a:pt x="6060" y="1201"/>
                    <a:pt x="5864" y="912"/>
                    <a:pt x="5763" y="789"/>
                  </a:cubicBezTo>
                  <a:cubicBezTo>
                    <a:pt x="5664" y="666"/>
                    <a:pt x="5581" y="545"/>
                    <a:pt x="5581" y="522"/>
                  </a:cubicBezTo>
                  <a:cubicBezTo>
                    <a:pt x="5581" y="500"/>
                    <a:pt x="5527" y="440"/>
                    <a:pt x="5462" y="389"/>
                  </a:cubicBezTo>
                  <a:cubicBezTo>
                    <a:pt x="5388" y="332"/>
                    <a:pt x="5344" y="311"/>
                    <a:pt x="5229" y="311"/>
                  </a:cubicBezTo>
                  <a:cubicBezTo>
                    <a:pt x="5177" y="311"/>
                    <a:pt x="5109" y="315"/>
                    <a:pt x="5018" y="322"/>
                  </a:cubicBezTo>
                  <a:cubicBezTo>
                    <a:pt x="4604" y="356"/>
                    <a:pt x="4274" y="404"/>
                    <a:pt x="3050" y="609"/>
                  </a:cubicBezTo>
                  <a:cubicBezTo>
                    <a:pt x="2499" y="702"/>
                    <a:pt x="1994" y="777"/>
                    <a:pt x="1924" y="777"/>
                  </a:cubicBezTo>
                  <a:cubicBezTo>
                    <a:pt x="1854" y="777"/>
                    <a:pt x="1706" y="808"/>
                    <a:pt x="1599" y="845"/>
                  </a:cubicBezTo>
                  <a:lnTo>
                    <a:pt x="1401" y="913"/>
                  </a:lnTo>
                  <a:lnTo>
                    <a:pt x="1076" y="1568"/>
                  </a:lnTo>
                  <a:cubicBezTo>
                    <a:pt x="895" y="1929"/>
                    <a:pt x="721" y="2330"/>
                    <a:pt x="687" y="2460"/>
                  </a:cubicBezTo>
                  <a:cubicBezTo>
                    <a:pt x="654" y="2589"/>
                    <a:pt x="494" y="3019"/>
                    <a:pt x="335" y="3409"/>
                  </a:cubicBezTo>
                  <a:cubicBezTo>
                    <a:pt x="100" y="3989"/>
                    <a:pt x="42" y="4180"/>
                    <a:pt x="23" y="4430"/>
                  </a:cubicBezTo>
                  <a:lnTo>
                    <a:pt x="1" y="4739"/>
                  </a:lnTo>
                  <a:lnTo>
                    <a:pt x="190" y="4968"/>
                  </a:lnTo>
                  <a:cubicBezTo>
                    <a:pt x="295" y="5096"/>
                    <a:pt x="390" y="5208"/>
                    <a:pt x="404" y="5218"/>
                  </a:cubicBezTo>
                  <a:cubicBezTo>
                    <a:pt x="440" y="5249"/>
                    <a:pt x="876" y="6026"/>
                    <a:pt x="876" y="6061"/>
                  </a:cubicBezTo>
                  <a:cubicBezTo>
                    <a:pt x="876" y="6186"/>
                    <a:pt x="1792" y="7638"/>
                    <a:pt x="1990" y="7826"/>
                  </a:cubicBezTo>
                  <a:lnTo>
                    <a:pt x="2121" y="7951"/>
                  </a:lnTo>
                  <a:lnTo>
                    <a:pt x="2480" y="7897"/>
                  </a:lnTo>
                  <a:cubicBezTo>
                    <a:pt x="2679" y="7866"/>
                    <a:pt x="3119" y="7794"/>
                    <a:pt x="3465" y="7736"/>
                  </a:cubicBezTo>
                  <a:cubicBezTo>
                    <a:pt x="3810" y="7678"/>
                    <a:pt x="4158" y="7624"/>
                    <a:pt x="4242" y="7615"/>
                  </a:cubicBezTo>
                  <a:cubicBezTo>
                    <a:pt x="4325" y="7606"/>
                    <a:pt x="4587" y="7569"/>
                    <a:pt x="4825" y="7532"/>
                  </a:cubicBezTo>
                  <a:cubicBezTo>
                    <a:pt x="5062" y="7496"/>
                    <a:pt x="5468" y="7458"/>
                    <a:pt x="5727" y="7446"/>
                  </a:cubicBezTo>
                  <a:cubicBezTo>
                    <a:pt x="6154" y="7428"/>
                    <a:pt x="6208" y="7416"/>
                    <a:pt x="6308" y="7316"/>
                  </a:cubicBezTo>
                  <a:cubicBezTo>
                    <a:pt x="6370" y="7256"/>
                    <a:pt x="6456" y="7118"/>
                    <a:pt x="6501" y="7002"/>
                  </a:cubicBezTo>
                  <a:cubicBezTo>
                    <a:pt x="6546" y="6889"/>
                    <a:pt x="6695" y="6535"/>
                    <a:pt x="6832" y="6214"/>
                  </a:cubicBezTo>
                  <a:cubicBezTo>
                    <a:pt x="7190" y="5367"/>
                    <a:pt x="7665" y="4088"/>
                    <a:pt x="7703" y="3863"/>
                  </a:cubicBezTo>
                  <a:cubicBezTo>
                    <a:pt x="7715" y="3795"/>
                    <a:pt x="7773" y="3765"/>
                    <a:pt x="7975" y="3726"/>
                  </a:cubicBezTo>
                  <a:cubicBezTo>
                    <a:pt x="8115" y="3697"/>
                    <a:pt x="8280" y="3662"/>
                    <a:pt x="8338" y="3647"/>
                  </a:cubicBezTo>
                  <a:cubicBezTo>
                    <a:pt x="8611" y="3579"/>
                    <a:pt x="9406" y="3454"/>
                    <a:pt x="9833" y="3411"/>
                  </a:cubicBezTo>
                  <a:cubicBezTo>
                    <a:pt x="10709" y="3323"/>
                    <a:pt x="10631" y="3354"/>
                    <a:pt x="10942" y="2963"/>
                  </a:cubicBezTo>
                  <a:cubicBezTo>
                    <a:pt x="11096" y="2769"/>
                    <a:pt x="11490" y="2347"/>
                    <a:pt x="11814" y="2028"/>
                  </a:cubicBezTo>
                  <a:cubicBezTo>
                    <a:pt x="12139" y="1709"/>
                    <a:pt x="12574" y="1281"/>
                    <a:pt x="12778" y="1079"/>
                  </a:cubicBezTo>
                  <a:cubicBezTo>
                    <a:pt x="12984" y="876"/>
                    <a:pt x="13262" y="612"/>
                    <a:pt x="13398" y="489"/>
                  </a:cubicBezTo>
                  <a:cubicBezTo>
                    <a:pt x="13534" y="368"/>
                    <a:pt x="13647" y="231"/>
                    <a:pt x="13647" y="186"/>
                  </a:cubicBezTo>
                  <a:cubicBezTo>
                    <a:pt x="13647" y="103"/>
                    <a:pt x="13572" y="1"/>
                    <a:pt x="13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2;p41"/>
            <p:cNvSpPr/>
            <p:nvPr/>
          </p:nvSpPr>
          <p:spPr>
            <a:xfrm>
              <a:off x="5415463" y="4668700"/>
              <a:ext cx="57600" cy="63725"/>
            </a:xfrm>
            <a:custGeom>
              <a:avLst/>
              <a:gdLst/>
              <a:ahLst/>
              <a:cxnLst/>
              <a:rect l="l" t="t" r="r" b="b"/>
              <a:pathLst>
                <a:path w="2304" h="2549" extrusionOk="0">
                  <a:moveTo>
                    <a:pt x="2151" y="1"/>
                  </a:moveTo>
                  <a:cubicBezTo>
                    <a:pt x="2127" y="1"/>
                    <a:pt x="1979" y="132"/>
                    <a:pt x="1824" y="292"/>
                  </a:cubicBezTo>
                  <a:cubicBezTo>
                    <a:pt x="1503" y="626"/>
                    <a:pt x="1336" y="810"/>
                    <a:pt x="1159" y="1033"/>
                  </a:cubicBezTo>
                  <a:cubicBezTo>
                    <a:pt x="1089" y="1119"/>
                    <a:pt x="925" y="1304"/>
                    <a:pt x="789" y="1447"/>
                  </a:cubicBezTo>
                  <a:cubicBezTo>
                    <a:pt x="408" y="1850"/>
                    <a:pt x="59" y="2301"/>
                    <a:pt x="28" y="2430"/>
                  </a:cubicBezTo>
                  <a:cubicBezTo>
                    <a:pt x="1" y="2537"/>
                    <a:pt x="9" y="2548"/>
                    <a:pt x="106" y="2548"/>
                  </a:cubicBezTo>
                  <a:cubicBezTo>
                    <a:pt x="187" y="2548"/>
                    <a:pt x="256" y="2489"/>
                    <a:pt x="402" y="2296"/>
                  </a:cubicBezTo>
                  <a:cubicBezTo>
                    <a:pt x="504" y="2159"/>
                    <a:pt x="739" y="1879"/>
                    <a:pt x="919" y="1682"/>
                  </a:cubicBezTo>
                  <a:cubicBezTo>
                    <a:pt x="1098" y="1484"/>
                    <a:pt x="1314" y="1243"/>
                    <a:pt x="1393" y="1149"/>
                  </a:cubicBezTo>
                  <a:cubicBezTo>
                    <a:pt x="1474" y="1055"/>
                    <a:pt x="1693" y="817"/>
                    <a:pt x="1884" y="615"/>
                  </a:cubicBezTo>
                  <a:cubicBezTo>
                    <a:pt x="2076" y="414"/>
                    <a:pt x="2245" y="224"/>
                    <a:pt x="2265" y="190"/>
                  </a:cubicBezTo>
                  <a:cubicBezTo>
                    <a:pt x="2303" y="123"/>
                    <a:pt x="2229" y="1"/>
                    <a:pt x="2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3;p41"/>
            <p:cNvSpPr/>
            <p:nvPr/>
          </p:nvSpPr>
          <p:spPr>
            <a:xfrm>
              <a:off x="5250013" y="4674050"/>
              <a:ext cx="39775" cy="57100"/>
            </a:xfrm>
            <a:custGeom>
              <a:avLst/>
              <a:gdLst/>
              <a:ahLst/>
              <a:cxnLst/>
              <a:rect l="l" t="t" r="r" b="b"/>
              <a:pathLst>
                <a:path w="1591" h="2284" extrusionOk="0">
                  <a:moveTo>
                    <a:pt x="121" y="0"/>
                  </a:moveTo>
                  <a:cubicBezTo>
                    <a:pt x="97" y="0"/>
                    <a:pt x="75" y="11"/>
                    <a:pt x="54" y="31"/>
                  </a:cubicBezTo>
                  <a:cubicBezTo>
                    <a:pt x="1" y="84"/>
                    <a:pt x="21" y="251"/>
                    <a:pt x="87" y="306"/>
                  </a:cubicBezTo>
                  <a:cubicBezTo>
                    <a:pt x="164" y="371"/>
                    <a:pt x="574" y="983"/>
                    <a:pt x="737" y="1279"/>
                  </a:cubicBezTo>
                  <a:cubicBezTo>
                    <a:pt x="802" y="1397"/>
                    <a:pt x="945" y="1629"/>
                    <a:pt x="1055" y="1798"/>
                  </a:cubicBezTo>
                  <a:cubicBezTo>
                    <a:pt x="1164" y="1967"/>
                    <a:pt x="1275" y="2141"/>
                    <a:pt x="1301" y="2187"/>
                  </a:cubicBezTo>
                  <a:cubicBezTo>
                    <a:pt x="1336" y="2249"/>
                    <a:pt x="1406" y="2284"/>
                    <a:pt x="1465" y="2284"/>
                  </a:cubicBezTo>
                  <a:cubicBezTo>
                    <a:pt x="1508" y="2284"/>
                    <a:pt x="1545" y="2266"/>
                    <a:pt x="1560" y="2228"/>
                  </a:cubicBezTo>
                  <a:cubicBezTo>
                    <a:pt x="1591" y="2149"/>
                    <a:pt x="1416" y="1796"/>
                    <a:pt x="1224" y="1550"/>
                  </a:cubicBezTo>
                  <a:cubicBezTo>
                    <a:pt x="1157" y="1464"/>
                    <a:pt x="1102" y="1385"/>
                    <a:pt x="1102" y="1373"/>
                  </a:cubicBezTo>
                  <a:cubicBezTo>
                    <a:pt x="1102" y="1336"/>
                    <a:pt x="752" y="769"/>
                    <a:pt x="485" y="375"/>
                  </a:cubicBezTo>
                  <a:cubicBezTo>
                    <a:pt x="308" y="114"/>
                    <a:pt x="201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4;p41"/>
            <p:cNvSpPr/>
            <p:nvPr/>
          </p:nvSpPr>
          <p:spPr>
            <a:xfrm>
              <a:off x="5157088" y="4683925"/>
              <a:ext cx="37500" cy="70800"/>
            </a:xfrm>
            <a:custGeom>
              <a:avLst/>
              <a:gdLst/>
              <a:ahLst/>
              <a:cxnLst/>
              <a:rect l="l" t="t" r="r" b="b"/>
              <a:pathLst>
                <a:path w="1500" h="2832" extrusionOk="0">
                  <a:moveTo>
                    <a:pt x="1385" y="1"/>
                  </a:moveTo>
                  <a:cubicBezTo>
                    <a:pt x="1330" y="1"/>
                    <a:pt x="1268" y="33"/>
                    <a:pt x="1228" y="95"/>
                  </a:cubicBezTo>
                  <a:cubicBezTo>
                    <a:pt x="1191" y="149"/>
                    <a:pt x="1118" y="298"/>
                    <a:pt x="1063" y="430"/>
                  </a:cubicBezTo>
                  <a:cubicBezTo>
                    <a:pt x="1009" y="561"/>
                    <a:pt x="941" y="695"/>
                    <a:pt x="912" y="731"/>
                  </a:cubicBezTo>
                  <a:cubicBezTo>
                    <a:pt x="828" y="834"/>
                    <a:pt x="622" y="1241"/>
                    <a:pt x="484" y="1574"/>
                  </a:cubicBezTo>
                  <a:cubicBezTo>
                    <a:pt x="417" y="1738"/>
                    <a:pt x="286" y="2055"/>
                    <a:pt x="196" y="2273"/>
                  </a:cubicBezTo>
                  <a:cubicBezTo>
                    <a:pt x="14" y="2712"/>
                    <a:pt x="0" y="2783"/>
                    <a:pt x="93" y="2819"/>
                  </a:cubicBezTo>
                  <a:cubicBezTo>
                    <a:pt x="116" y="2827"/>
                    <a:pt x="136" y="2832"/>
                    <a:pt x="155" y="2832"/>
                  </a:cubicBezTo>
                  <a:cubicBezTo>
                    <a:pt x="239" y="2832"/>
                    <a:pt x="298" y="2741"/>
                    <a:pt x="394" y="2486"/>
                  </a:cubicBezTo>
                  <a:cubicBezTo>
                    <a:pt x="460" y="2318"/>
                    <a:pt x="570" y="2055"/>
                    <a:pt x="638" y="1906"/>
                  </a:cubicBezTo>
                  <a:cubicBezTo>
                    <a:pt x="706" y="1759"/>
                    <a:pt x="763" y="1621"/>
                    <a:pt x="763" y="1605"/>
                  </a:cubicBezTo>
                  <a:cubicBezTo>
                    <a:pt x="763" y="1588"/>
                    <a:pt x="890" y="1329"/>
                    <a:pt x="1045" y="1034"/>
                  </a:cubicBezTo>
                  <a:cubicBezTo>
                    <a:pt x="1199" y="738"/>
                    <a:pt x="1368" y="412"/>
                    <a:pt x="1419" y="315"/>
                  </a:cubicBezTo>
                  <a:cubicBezTo>
                    <a:pt x="1469" y="216"/>
                    <a:pt x="1499" y="104"/>
                    <a:pt x="1484" y="66"/>
                  </a:cubicBezTo>
                  <a:cubicBezTo>
                    <a:pt x="1467" y="22"/>
                    <a:pt x="1428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35;p41"/>
            <p:cNvSpPr/>
            <p:nvPr/>
          </p:nvSpPr>
          <p:spPr>
            <a:xfrm>
              <a:off x="5197163" y="4799650"/>
              <a:ext cx="67975" cy="17800"/>
            </a:xfrm>
            <a:custGeom>
              <a:avLst/>
              <a:gdLst/>
              <a:ahLst/>
              <a:cxnLst/>
              <a:rect l="l" t="t" r="r" b="b"/>
              <a:pathLst>
                <a:path w="2719" h="712" extrusionOk="0">
                  <a:moveTo>
                    <a:pt x="2588" y="0"/>
                  </a:moveTo>
                  <a:cubicBezTo>
                    <a:pt x="2512" y="0"/>
                    <a:pt x="2401" y="24"/>
                    <a:pt x="2246" y="72"/>
                  </a:cubicBezTo>
                  <a:cubicBezTo>
                    <a:pt x="2102" y="115"/>
                    <a:pt x="1922" y="152"/>
                    <a:pt x="1839" y="154"/>
                  </a:cubicBezTo>
                  <a:cubicBezTo>
                    <a:pt x="1759" y="156"/>
                    <a:pt x="1572" y="185"/>
                    <a:pt x="1429" y="218"/>
                  </a:cubicBezTo>
                  <a:cubicBezTo>
                    <a:pt x="1285" y="250"/>
                    <a:pt x="1030" y="302"/>
                    <a:pt x="866" y="331"/>
                  </a:cubicBezTo>
                  <a:cubicBezTo>
                    <a:pt x="175" y="453"/>
                    <a:pt x="1" y="526"/>
                    <a:pt x="55" y="668"/>
                  </a:cubicBezTo>
                  <a:cubicBezTo>
                    <a:pt x="66" y="696"/>
                    <a:pt x="93" y="711"/>
                    <a:pt x="161" y="711"/>
                  </a:cubicBezTo>
                  <a:cubicBezTo>
                    <a:pt x="274" y="711"/>
                    <a:pt x="501" y="669"/>
                    <a:pt x="952" y="571"/>
                  </a:cubicBezTo>
                  <a:cubicBezTo>
                    <a:pt x="1236" y="509"/>
                    <a:pt x="1578" y="448"/>
                    <a:pt x="1708" y="435"/>
                  </a:cubicBezTo>
                  <a:cubicBezTo>
                    <a:pt x="1988" y="409"/>
                    <a:pt x="2561" y="294"/>
                    <a:pt x="2653" y="246"/>
                  </a:cubicBezTo>
                  <a:cubicBezTo>
                    <a:pt x="2690" y="227"/>
                    <a:pt x="2718" y="166"/>
                    <a:pt x="2718" y="109"/>
                  </a:cubicBezTo>
                  <a:cubicBezTo>
                    <a:pt x="2718" y="36"/>
                    <a:pt x="2680" y="0"/>
                    <a:pt x="2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1037;p41"/>
          <p:cNvSpPr/>
          <p:nvPr/>
        </p:nvSpPr>
        <p:spPr>
          <a:xfrm>
            <a:off x="3260225" y="3162489"/>
            <a:ext cx="792702" cy="1242027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38;p41">
            <a:hlinkClick r:id="rId2" action="ppaction://hlinksldjump"/>
          </p:cNvPr>
          <p:cNvSpPr txBox="1">
            <a:spLocks/>
          </p:cNvSpPr>
          <p:nvPr/>
        </p:nvSpPr>
        <p:spPr>
          <a:xfrm>
            <a:off x="-256495" y="3839418"/>
            <a:ext cx="8846633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dirty="0">
                <a:latin typeface="+mj-lt"/>
              </a:rPr>
              <a:t>Thời xưa con người dùng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vật liệu tự nhiên </a:t>
            </a:r>
            <a:r>
              <a:rPr lang="vi-VN" sz="2400" dirty="0">
                <a:latin typeface="+mj-lt"/>
              </a:rPr>
              <a:t>như đá, gỗ…</a:t>
            </a:r>
          </a:p>
        </p:txBody>
      </p:sp>
      <p:grpSp>
        <p:nvGrpSpPr>
          <p:cNvPr id="62" name="Google Shape;1040;p41"/>
          <p:cNvGrpSpPr/>
          <p:nvPr/>
        </p:nvGrpSpPr>
        <p:grpSpPr>
          <a:xfrm rot="-989018">
            <a:off x="48940" y="4311423"/>
            <a:ext cx="432689" cy="306506"/>
            <a:chOff x="6072450" y="2896632"/>
            <a:chExt cx="277325" cy="196450"/>
          </a:xfrm>
        </p:grpSpPr>
        <p:sp>
          <p:nvSpPr>
            <p:cNvPr id="63" name="Google Shape;1041;p41"/>
            <p:cNvSpPr/>
            <p:nvPr/>
          </p:nvSpPr>
          <p:spPr>
            <a:xfrm>
              <a:off x="6178600" y="2974507"/>
              <a:ext cx="68175" cy="52475"/>
            </a:xfrm>
            <a:custGeom>
              <a:avLst/>
              <a:gdLst/>
              <a:ahLst/>
              <a:cxnLst/>
              <a:rect l="l" t="t" r="r" b="b"/>
              <a:pathLst>
                <a:path w="2727" h="2099" extrusionOk="0">
                  <a:moveTo>
                    <a:pt x="896" y="0"/>
                  </a:moveTo>
                  <a:cubicBezTo>
                    <a:pt x="343" y="263"/>
                    <a:pt x="1" y="884"/>
                    <a:pt x="246" y="1480"/>
                  </a:cubicBezTo>
                  <a:cubicBezTo>
                    <a:pt x="407" y="1878"/>
                    <a:pt x="763" y="2099"/>
                    <a:pt x="1150" y="2099"/>
                  </a:cubicBezTo>
                  <a:cubicBezTo>
                    <a:pt x="1278" y="2099"/>
                    <a:pt x="1409" y="2075"/>
                    <a:pt x="1538" y="2025"/>
                  </a:cubicBezTo>
                  <a:cubicBezTo>
                    <a:pt x="2726" y="1565"/>
                    <a:pt x="2195" y="9"/>
                    <a:pt x="1059" y="9"/>
                  </a:cubicBezTo>
                  <a:cubicBezTo>
                    <a:pt x="1031" y="9"/>
                    <a:pt x="1004" y="10"/>
                    <a:pt x="975" y="12"/>
                  </a:cubicBezTo>
                  <a:cubicBezTo>
                    <a:pt x="971" y="13"/>
                    <a:pt x="966" y="13"/>
                    <a:pt x="962" y="13"/>
                  </a:cubicBezTo>
                  <a:cubicBezTo>
                    <a:pt x="938" y="13"/>
                    <a:pt x="916" y="8"/>
                    <a:pt x="896" y="0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42;p41"/>
            <p:cNvSpPr/>
            <p:nvPr/>
          </p:nvSpPr>
          <p:spPr>
            <a:xfrm>
              <a:off x="6151025" y="2952457"/>
              <a:ext cx="120075" cy="100100"/>
            </a:xfrm>
            <a:custGeom>
              <a:avLst/>
              <a:gdLst/>
              <a:ahLst/>
              <a:cxnLst/>
              <a:rect l="l" t="t" r="r" b="b"/>
              <a:pathLst>
                <a:path w="4803" h="4004" extrusionOk="0">
                  <a:moveTo>
                    <a:pt x="2227" y="509"/>
                  </a:moveTo>
                  <a:cubicBezTo>
                    <a:pt x="2966" y="509"/>
                    <a:pt x="3650" y="1121"/>
                    <a:pt x="3717" y="1868"/>
                  </a:cubicBezTo>
                  <a:cubicBezTo>
                    <a:pt x="3780" y="2582"/>
                    <a:pt x="3219" y="3191"/>
                    <a:pt x="2542" y="3338"/>
                  </a:cubicBezTo>
                  <a:cubicBezTo>
                    <a:pt x="2443" y="3360"/>
                    <a:pt x="2345" y="3371"/>
                    <a:pt x="2248" y="3371"/>
                  </a:cubicBezTo>
                  <a:cubicBezTo>
                    <a:pt x="1597" y="3371"/>
                    <a:pt x="1027" y="2896"/>
                    <a:pt x="901" y="2228"/>
                  </a:cubicBezTo>
                  <a:cubicBezTo>
                    <a:pt x="762" y="1499"/>
                    <a:pt x="1224" y="875"/>
                    <a:pt x="1898" y="716"/>
                  </a:cubicBezTo>
                  <a:cubicBezTo>
                    <a:pt x="1903" y="624"/>
                    <a:pt x="1963" y="529"/>
                    <a:pt x="2078" y="517"/>
                  </a:cubicBezTo>
                  <a:cubicBezTo>
                    <a:pt x="2128" y="511"/>
                    <a:pt x="2178" y="509"/>
                    <a:pt x="2227" y="509"/>
                  </a:cubicBezTo>
                  <a:close/>
                  <a:moveTo>
                    <a:pt x="2687" y="1"/>
                  </a:moveTo>
                  <a:cubicBezTo>
                    <a:pt x="2374" y="1"/>
                    <a:pt x="2059" y="78"/>
                    <a:pt x="1780" y="240"/>
                  </a:cubicBezTo>
                  <a:cubicBezTo>
                    <a:pt x="1744" y="261"/>
                    <a:pt x="1708" y="270"/>
                    <a:pt x="1675" y="270"/>
                  </a:cubicBezTo>
                  <a:cubicBezTo>
                    <a:pt x="1628" y="270"/>
                    <a:pt x="1585" y="252"/>
                    <a:pt x="1552" y="224"/>
                  </a:cubicBezTo>
                  <a:cubicBezTo>
                    <a:pt x="598" y="718"/>
                    <a:pt x="0" y="1845"/>
                    <a:pt x="517" y="2881"/>
                  </a:cubicBezTo>
                  <a:cubicBezTo>
                    <a:pt x="882" y="3609"/>
                    <a:pt x="1580" y="4003"/>
                    <a:pt x="2313" y="4003"/>
                  </a:cubicBezTo>
                  <a:cubicBezTo>
                    <a:pt x="2701" y="4003"/>
                    <a:pt x="3098" y="3893"/>
                    <a:pt x="3461" y="3664"/>
                  </a:cubicBezTo>
                  <a:cubicBezTo>
                    <a:pt x="4319" y="3119"/>
                    <a:pt x="4802" y="1855"/>
                    <a:pt x="4295" y="924"/>
                  </a:cubicBezTo>
                  <a:cubicBezTo>
                    <a:pt x="3969" y="328"/>
                    <a:pt x="3330" y="1"/>
                    <a:pt x="2687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43;p41"/>
            <p:cNvSpPr/>
            <p:nvPr/>
          </p:nvSpPr>
          <p:spPr>
            <a:xfrm>
              <a:off x="6123750" y="2903807"/>
              <a:ext cx="38075" cy="16550"/>
            </a:xfrm>
            <a:custGeom>
              <a:avLst/>
              <a:gdLst/>
              <a:ahLst/>
              <a:cxnLst/>
              <a:rect l="l" t="t" r="r" b="b"/>
              <a:pathLst>
                <a:path w="1523" h="662" extrusionOk="0">
                  <a:moveTo>
                    <a:pt x="935" y="1"/>
                  </a:moveTo>
                  <a:cubicBezTo>
                    <a:pt x="882" y="1"/>
                    <a:pt x="829" y="4"/>
                    <a:pt x="777" y="9"/>
                  </a:cubicBezTo>
                  <a:cubicBezTo>
                    <a:pt x="579" y="30"/>
                    <a:pt x="102" y="164"/>
                    <a:pt x="1" y="413"/>
                  </a:cubicBezTo>
                  <a:cubicBezTo>
                    <a:pt x="50" y="407"/>
                    <a:pt x="99" y="403"/>
                    <a:pt x="149" y="403"/>
                  </a:cubicBezTo>
                  <a:cubicBezTo>
                    <a:pt x="388" y="403"/>
                    <a:pt x="630" y="481"/>
                    <a:pt x="855" y="662"/>
                  </a:cubicBezTo>
                  <a:cubicBezTo>
                    <a:pt x="1068" y="651"/>
                    <a:pt x="1283" y="642"/>
                    <a:pt x="1497" y="632"/>
                  </a:cubicBezTo>
                  <a:cubicBezTo>
                    <a:pt x="1495" y="630"/>
                    <a:pt x="1495" y="630"/>
                    <a:pt x="1495" y="628"/>
                  </a:cubicBezTo>
                  <a:cubicBezTo>
                    <a:pt x="1477" y="427"/>
                    <a:pt x="1523" y="258"/>
                    <a:pt x="1340" y="115"/>
                  </a:cubicBezTo>
                  <a:cubicBezTo>
                    <a:pt x="1226" y="26"/>
                    <a:pt x="1080" y="1"/>
                    <a:pt x="935" y="1"/>
                  </a:cubicBezTo>
                  <a:close/>
                </a:path>
              </a:pathLst>
            </a:custGeom>
            <a:solidFill>
              <a:srgbClr val="FAF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44;p41"/>
            <p:cNvSpPr/>
            <p:nvPr/>
          </p:nvSpPr>
          <p:spPr>
            <a:xfrm>
              <a:off x="6211850" y="2930582"/>
              <a:ext cx="114775" cy="147100"/>
            </a:xfrm>
            <a:custGeom>
              <a:avLst/>
              <a:gdLst/>
              <a:ahLst/>
              <a:cxnLst/>
              <a:rect l="l" t="t" r="r" b="b"/>
              <a:pathLst>
                <a:path w="4591" h="5884" extrusionOk="0">
                  <a:moveTo>
                    <a:pt x="264" y="0"/>
                  </a:moveTo>
                  <a:lnTo>
                    <a:pt x="252" y="441"/>
                  </a:lnTo>
                  <a:cubicBezTo>
                    <a:pt x="1116" y="441"/>
                    <a:pt x="1975" y="940"/>
                    <a:pt x="2333" y="1776"/>
                  </a:cubicBezTo>
                  <a:cubicBezTo>
                    <a:pt x="2866" y="3030"/>
                    <a:pt x="2123" y="4547"/>
                    <a:pt x="926" y="5092"/>
                  </a:cubicBezTo>
                  <a:cubicBezTo>
                    <a:pt x="626" y="5227"/>
                    <a:pt x="312" y="5301"/>
                    <a:pt x="1" y="5318"/>
                  </a:cubicBezTo>
                  <a:lnTo>
                    <a:pt x="29" y="5883"/>
                  </a:lnTo>
                  <a:cubicBezTo>
                    <a:pt x="1141" y="5825"/>
                    <a:pt x="2252" y="5730"/>
                    <a:pt x="3355" y="5597"/>
                  </a:cubicBezTo>
                  <a:cubicBezTo>
                    <a:pt x="3651" y="5565"/>
                    <a:pt x="3944" y="5523"/>
                    <a:pt x="4238" y="5472"/>
                  </a:cubicBezTo>
                  <a:cubicBezTo>
                    <a:pt x="4482" y="5076"/>
                    <a:pt x="4584" y="4652"/>
                    <a:pt x="4540" y="4203"/>
                  </a:cubicBezTo>
                  <a:cubicBezTo>
                    <a:pt x="4590" y="3627"/>
                    <a:pt x="4542" y="3020"/>
                    <a:pt x="4530" y="2443"/>
                  </a:cubicBezTo>
                  <a:cubicBezTo>
                    <a:pt x="4524" y="2034"/>
                    <a:pt x="4586" y="1523"/>
                    <a:pt x="4494" y="1122"/>
                  </a:cubicBezTo>
                  <a:cubicBezTo>
                    <a:pt x="4584" y="665"/>
                    <a:pt x="4385" y="339"/>
                    <a:pt x="3898" y="145"/>
                  </a:cubicBezTo>
                  <a:cubicBezTo>
                    <a:pt x="3607" y="127"/>
                    <a:pt x="3318" y="113"/>
                    <a:pt x="3030" y="97"/>
                  </a:cubicBezTo>
                  <a:cubicBezTo>
                    <a:pt x="2109" y="54"/>
                    <a:pt x="1185" y="20"/>
                    <a:pt x="264" y="0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45;p41"/>
            <p:cNvSpPr/>
            <p:nvPr/>
          </p:nvSpPr>
          <p:spPr>
            <a:xfrm>
              <a:off x="6095250" y="2926982"/>
              <a:ext cx="123200" cy="152525"/>
            </a:xfrm>
            <a:custGeom>
              <a:avLst/>
              <a:gdLst/>
              <a:ahLst/>
              <a:cxnLst/>
              <a:rect l="l" t="t" r="r" b="b"/>
              <a:pathLst>
                <a:path w="4928" h="6101" extrusionOk="0">
                  <a:moveTo>
                    <a:pt x="1023" y="1"/>
                  </a:moveTo>
                  <a:cubicBezTo>
                    <a:pt x="206" y="202"/>
                    <a:pt x="93" y="1641"/>
                    <a:pt x="47" y="2238"/>
                  </a:cubicBezTo>
                  <a:cubicBezTo>
                    <a:pt x="3" y="2788"/>
                    <a:pt x="1" y="3339"/>
                    <a:pt x="23" y="3890"/>
                  </a:cubicBezTo>
                  <a:cubicBezTo>
                    <a:pt x="45" y="4377"/>
                    <a:pt x="29" y="4991"/>
                    <a:pt x="176" y="5460"/>
                  </a:cubicBezTo>
                  <a:cubicBezTo>
                    <a:pt x="360" y="6041"/>
                    <a:pt x="553" y="6100"/>
                    <a:pt x="991" y="6100"/>
                  </a:cubicBezTo>
                  <a:cubicBezTo>
                    <a:pt x="1104" y="6100"/>
                    <a:pt x="1233" y="6096"/>
                    <a:pt x="1383" y="6096"/>
                  </a:cubicBezTo>
                  <a:cubicBezTo>
                    <a:pt x="1398" y="6096"/>
                    <a:pt x="1413" y="6097"/>
                    <a:pt x="1428" y="6097"/>
                  </a:cubicBezTo>
                  <a:cubicBezTo>
                    <a:pt x="1595" y="6098"/>
                    <a:pt x="1761" y="6099"/>
                    <a:pt x="1928" y="6099"/>
                  </a:cubicBezTo>
                  <a:cubicBezTo>
                    <a:pt x="2849" y="6099"/>
                    <a:pt x="3772" y="6076"/>
                    <a:pt x="4693" y="6027"/>
                  </a:cubicBezTo>
                  <a:lnTo>
                    <a:pt x="4665" y="5462"/>
                  </a:lnTo>
                  <a:cubicBezTo>
                    <a:pt x="4619" y="5465"/>
                    <a:pt x="4574" y="5466"/>
                    <a:pt x="4528" y="5466"/>
                  </a:cubicBezTo>
                  <a:cubicBezTo>
                    <a:pt x="3522" y="5466"/>
                    <a:pt x="2571" y="4860"/>
                    <a:pt x="2222" y="3820"/>
                  </a:cubicBezTo>
                  <a:cubicBezTo>
                    <a:pt x="1797" y="2546"/>
                    <a:pt x="2564" y="1331"/>
                    <a:pt x="3743" y="953"/>
                  </a:cubicBezTo>
                  <a:cubicBezTo>
                    <a:pt x="3757" y="931"/>
                    <a:pt x="3776" y="913"/>
                    <a:pt x="3801" y="899"/>
                  </a:cubicBezTo>
                  <a:cubicBezTo>
                    <a:pt x="4143" y="685"/>
                    <a:pt x="4530" y="585"/>
                    <a:pt x="4916" y="585"/>
                  </a:cubicBezTo>
                  <a:lnTo>
                    <a:pt x="4928" y="144"/>
                  </a:lnTo>
                  <a:cubicBezTo>
                    <a:pt x="3991" y="126"/>
                    <a:pt x="3051" y="116"/>
                    <a:pt x="2113" y="112"/>
                  </a:cubicBezTo>
                  <a:cubicBezTo>
                    <a:pt x="2073" y="153"/>
                    <a:pt x="2018" y="180"/>
                    <a:pt x="1958" y="180"/>
                  </a:cubicBezTo>
                  <a:cubicBezTo>
                    <a:pt x="1928" y="180"/>
                    <a:pt x="1896" y="173"/>
                    <a:pt x="1864" y="158"/>
                  </a:cubicBezTo>
                  <a:cubicBezTo>
                    <a:pt x="1830" y="140"/>
                    <a:pt x="1797" y="126"/>
                    <a:pt x="1762" y="110"/>
                  </a:cubicBezTo>
                  <a:lnTo>
                    <a:pt x="1174" y="110"/>
                  </a:lnTo>
                  <a:cubicBezTo>
                    <a:pt x="1090" y="110"/>
                    <a:pt x="1042" y="61"/>
                    <a:pt x="1023" y="1"/>
                  </a:cubicBezTo>
                  <a:close/>
                </a:path>
              </a:pathLst>
            </a:custGeom>
            <a:solidFill>
              <a:srgbClr val="FCF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46;p41"/>
            <p:cNvSpPr/>
            <p:nvPr/>
          </p:nvSpPr>
          <p:spPr>
            <a:xfrm>
              <a:off x="6072450" y="2896632"/>
              <a:ext cx="277325" cy="196450"/>
            </a:xfrm>
            <a:custGeom>
              <a:avLst/>
              <a:gdLst/>
              <a:ahLst/>
              <a:cxnLst/>
              <a:rect l="l" t="t" r="r" b="b"/>
              <a:pathLst>
                <a:path w="11093" h="7858" extrusionOk="0">
                  <a:moveTo>
                    <a:pt x="2988" y="287"/>
                  </a:moveTo>
                  <a:cubicBezTo>
                    <a:pt x="3133" y="287"/>
                    <a:pt x="3278" y="313"/>
                    <a:pt x="3392" y="402"/>
                  </a:cubicBezTo>
                  <a:cubicBezTo>
                    <a:pt x="3575" y="545"/>
                    <a:pt x="3529" y="714"/>
                    <a:pt x="3547" y="915"/>
                  </a:cubicBezTo>
                  <a:cubicBezTo>
                    <a:pt x="3547" y="917"/>
                    <a:pt x="3547" y="917"/>
                    <a:pt x="3549" y="919"/>
                  </a:cubicBezTo>
                  <a:cubicBezTo>
                    <a:pt x="3335" y="929"/>
                    <a:pt x="3120" y="938"/>
                    <a:pt x="2907" y="949"/>
                  </a:cubicBezTo>
                  <a:cubicBezTo>
                    <a:pt x="2682" y="768"/>
                    <a:pt x="2441" y="690"/>
                    <a:pt x="2202" y="690"/>
                  </a:cubicBezTo>
                  <a:cubicBezTo>
                    <a:pt x="2152" y="690"/>
                    <a:pt x="2103" y="694"/>
                    <a:pt x="2054" y="700"/>
                  </a:cubicBezTo>
                  <a:cubicBezTo>
                    <a:pt x="2155" y="451"/>
                    <a:pt x="2631" y="317"/>
                    <a:pt x="2829" y="296"/>
                  </a:cubicBezTo>
                  <a:cubicBezTo>
                    <a:pt x="2881" y="291"/>
                    <a:pt x="2935" y="287"/>
                    <a:pt x="2988" y="287"/>
                  </a:cubicBezTo>
                  <a:close/>
                  <a:moveTo>
                    <a:pt x="1935" y="1215"/>
                  </a:moveTo>
                  <a:cubicBezTo>
                    <a:pt x="1954" y="1275"/>
                    <a:pt x="2002" y="1324"/>
                    <a:pt x="2086" y="1324"/>
                  </a:cubicBezTo>
                  <a:lnTo>
                    <a:pt x="2674" y="1324"/>
                  </a:lnTo>
                  <a:cubicBezTo>
                    <a:pt x="2709" y="1340"/>
                    <a:pt x="2742" y="1354"/>
                    <a:pt x="2776" y="1372"/>
                  </a:cubicBezTo>
                  <a:cubicBezTo>
                    <a:pt x="2808" y="1387"/>
                    <a:pt x="2840" y="1394"/>
                    <a:pt x="2870" y="1394"/>
                  </a:cubicBezTo>
                  <a:cubicBezTo>
                    <a:pt x="2930" y="1394"/>
                    <a:pt x="2985" y="1367"/>
                    <a:pt x="3025" y="1326"/>
                  </a:cubicBezTo>
                  <a:cubicBezTo>
                    <a:pt x="3963" y="1330"/>
                    <a:pt x="4903" y="1340"/>
                    <a:pt x="5840" y="1358"/>
                  </a:cubicBezTo>
                  <a:cubicBezTo>
                    <a:pt x="6761" y="1378"/>
                    <a:pt x="7685" y="1412"/>
                    <a:pt x="8606" y="1455"/>
                  </a:cubicBezTo>
                  <a:cubicBezTo>
                    <a:pt x="8894" y="1471"/>
                    <a:pt x="9183" y="1485"/>
                    <a:pt x="9474" y="1503"/>
                  </a:cubicBezTo>
                  <a:cubicBezTo>
                    <a:pt x="9961" y="1698"/>
                    <a:pt x="10160" y="2023"/>
                    <a:pt x="10070" y="2480"/>
                  </a:cubicBezTo>
                  <a:cubicBezTo>
                    <a:pt x="10162" y="2881"/>
                    <a:pt x="10100" y="3392"/>
                    <a:pt x="10106" y="3801"/>
                  </a:cubicBezTo>
                  <a:cubicBezTo>
                    <a:pt x="10118" y="4378"/>
                    <a:pt x="10166" y="4985"/>
                    <a:pt x="10116" y="5561"/>
                  </a:cubicBezTo>
                  <a:cubicBezTo>
                    <a:pt x="10160" y="6010"/>
                    <a:pt x="10058" y="6434"/>
                    <a:pt x="9814" y="6830"/>
                  </a:cubicBezTo>
                  <a:cubicBezTo>
                    <a:pt x="9520" y="6881"/>
                    <a:pt x="9227" y="6923"/>
                    <a:pt x="8931" y="6955"/>
                  </a:cubicBezTo>
                  <a:cubicBezTo>
                    <a:pt x="7828" y="7089"/>
                    <a:pt x="6717" y="7183"/>
                    <a:pt x="5605" y="7241"/>
                  </a:cubicBezTo>
                  <a:cubicBezTo>
                    <a:pt x="4684" y="7290"/>
                    <a:pt x="3761" y="7313"/>
                    <a:pt x="2840" y="7313"/>
                  </a:cubicBezTo>
                  <a:cubicBezTo>
                    <a:pt x="2673" y="7313"/>
                    <a:pt x="2507" y="7312"/>
                    <a:pt x="2340" y="7311"/>
                  </a:cubicBezTo>
                  <a:cubicBezTo>
                    <a:pt x="2325" y="7311"/>
                    <a:pt x="2310" y="7310"/>
                    <a:pt x="2295" y="7310"/>
                  </a:cubicBezTo>
                  <a:cubicBezTo>
                    <a:pt x="2145" y="7310"/>
                    <a:pt x="2016" y="7314"/>
                    <a:pt x="1903" y="7314"/>
                  </a:cubicBezTo>
                  <a:cubicBezTo>
                    <a:pt x="1465" y="7314"/>
                    <a:pt x="1272" y="7255"/>
                    <a:pt x="1088" y="6674"/>
                  </a:cubicBezTo>
                  <a:cubicBezTo>
                    <a:pt x="941" y="6205"/>
                    <a:pt x="957" y="5591"/>
                    <a:pt x="935" y="5104"/>
                  </a:cubicBezTo>
                  <a:cubicBezTo>
                    <a:pt x="913" y="4553"/>
                    <a:pt x="915" y="4002"/>
                    <a:pt x="959" y="3452"/>
                  </a:cubicBezTo>
                  <a:cubicBezTo>
                    <a:pt x="1005" y="2855"/>
                    <a:pt x="1118" y="1416"/>
                    <a:pt x="1935" y="1215"/>
                  </a:cubicBezTo>
                  <a:close/>
                  <a:moveTo>
                    <a:pt x="2998" y="1"/>
                  </a:moveTo>
                  <a:cubicBezTo>
                    <a:pt x="2936" y="1"/>
                    <a:pt x="2873" y="5"/>
                    <a:pt x="2811" y="12"/>
                  </a:cubicBezTo>
                  <a:cubicBezTo>
                    <a:pt x="2434" y="54"/>
                    <a:pt x="1813" y="336"/>
                    <a:pt x="1806" y="758"/>
                  </a:cubicBezTo>
                  <a:cubicBezTo>
                    <a:pt x="1310" y="924"/>
                    <a:pt x="869" y="1384"/>
                    <a:pt x="666" y="1905"/>
                  </a:cubicBezTo>
                  <a:cubicBezTo>
                    <a:pt x="0" y="3603"/>
                    <a:pt x="364" y="5897"/>
                    <a:pt x="708" y="7631"/>
                  </a:cubicBezTo>
                  <a:cubicBezTo>
                    <a:pt x="730" y="7752"/>
                    <a:pt x="857" y="7830"/>
                    <a:pt x="973" y="7832"/>
                  </a:cubicBezTo>
                  <a:cubicBezTo>
                    <a:pt x="1552" y="7849"/>
                    <a:pt x="2132" y="7858"/>
                    <a:pt x="2711" y="7858"/>
                  </a:cubicBezTo>
                  <a:cubicBezTo>
                    <a:pt x="4638" y="7858"/>
                    <a:pt x="6562" y="7761"/>
                    <a:pt x="8479" y="7555"/>
                  </a:cubicBezTo>
                  <a:cubicBezTo>
                    <a:pt x="9063" y="7493"/>
                    <a:pt x="10122" y="7571"/>
                    <a:pt x="10508" y="6997"/>
                  </a:cubicBezTo>
                  <a:cubicBezTo>
                    <a:pt x="10906" y="6408"/>
                    <a:pt x="10669" y="5112"/>
                    <a:pt x="10661" y="4461"/>
                  </a:cubicBezTo>
                  <a:cubicBezTo>
                    <a:pt x="10645" y="3219"/>
                    <a:pt x="11092" y="1215"/>
                    <a:pt x="9474" y="1024"/>
                  </a:cubicBezTo>
                  <a:cubicBezTo>
                    <a:pt x="8405" y="897"/>
                    <a:pt x="7309" y="853"/>
                    <a:pt x="6209" y="853"/>
                  </a:cubicBezTo>
                  <a:cubicBezTo>
                    <a:pt x="5418" y="853"/>
                    <a:pt x="4624" y="876"/>
                    <a:pt x="3838" y="907"/>
                  </a:cubicBezTo>
                  <a:cubicBezTo>
                    <a:pt x="3945" y="726"/>
                    <a:pt x="3852" y="464"/>
                    <a:pt x="3722" y="305"/>
                  </a:cubicBezTo>
                  <a:cubicBezTo>
                    <a:pt x="3540" y="79"/>
                    <a:pt x="3272" y="1"/>
                    <a:pt x="2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47;p41"/>
            <p:cNvSpPr/>
            <p:nvPr/>
          </p:nvSpPr>
          <p:spPr>
            <a:xfrm>
              <a:off x="6140150" y="2941607"/>
              <a:ext cx="143375" cy="122025"/>
            </a:xfrm>
            <a:custGeom>
              <a:avLst/>
              <a:gdLst/>
              <a:ahLst/>
              <a:cxnLst/>
              <a:rect l="l" t="t" r="r" b="b"/>
              <a:pathLst>
                <a:path w="5735" h="4881" extrusionOk="0">
                  <a:moveTo>
                    <a:pt x="3122" y="435"/>
                  </a:moveTo>
                  <a:cubicBezTo>
                    <a:pt x="3765" y="435"/>
                    <a:pt x="4404" y="762"/>
                    <a:pt x="4730" y="1358"/>
                  </a:cubicBezTo>
                  <a:cubicBezTo>
                    <a:pt x="5237" y="2289"/>
                    <a:pt x="4754" y="3553"/>
                    <a:pt x="3896" y="4098"/>
                  </a:cubicBezTo>
                  <a:cubicBezTo>
                    <a:pt x="3533" y="4327"/>
                    <a:pt x="3136" y="4437"/>
                    <a:pt x="2748" y="4437"/>
                  </a:cubicBezTo>
                  <a:cubicBezTo>
                    <a:pt x="2015" y="4437"/>
                    <a:pt x="1317" y="4044"/>
                    <a:pt x="952" y="3316"/>
                  </a:cubicBezTo>
                  <a:cubicBezTo>
                    <a:pt x="435" y="2279"/>
                    <a:pt x="1033" y="1152"/>
                    <a:pt x="1987" y="658"/>
                  </a:cubicBezTo>
                  <a:cubicBezTo>
                    <a:pt x="2020" y="686"/>
                    <a:pt x="2063" y="704"/>
                    <a:pt x="2110" y="704"/>
                  </a:cubicBezTo>
                  <a:cubicBezTo>
                    <a:pt x="2143" y="704"/>
                    <a:pt x="2179" y="695"/>
                    <a:pt x="2215" y="674"/>
                  </a:cubicBezTo>
                  <a:cubicBezTo>
                    <a:pt x="2494" y="512"/>
                    <a:pt x="2809" y="435"/>
                    <a:pt x="3122" y="435"/>
                  </a:cubicBezTo>
                  <a:close/>
                  <a:moveTo>
                    <a:pt x="3120" y="0"/>
                  </a:moveTo>
                  <a:cubicBezTo>
                    <a:pt x="2734" y="0"/>
                    <a:pt x="2347" y="100"/>
                    <a:pt x="2005" y="314"/>
                  </a:cubicBezTo>
                  <a:cubicBezTo>
                    <a:pt x="1979" y="328"/>
                    <a:pt x="1961" y="346"/>
                    <a:pt x="1947" y="367"/>
                  </a:cubicBezTo>
                  <a:cubicBezTo>
                    <a:pt x="768" y="746"/>
                    <a:pt x="1" y="1961"/>
                    <a:pt x="426" y="3235"/>
                  </a:cubicBezTo>
                  <a:cubicBezTo>
                    <a:pt x="774" y="4275"/>
                    <a:pt x="1726" y="4881"/>
                    <a:pt x="2732" y="4881"/>
                  </a:cubicBezTo>
                  <a:cubicBezTo>
                    <a:pt x="2778" y="4881"/>
                    <a:pt x="2823" y="4880"/>
                    <a:pt x="2869" y="4877"/>
                  </a:cubicBezTo>
                  <a:cubicBezTo>
                    <a:pt x="3180" y="4860"/>
                    <a:pt x="3494" y="4786"/>
                    <a:pt x="3794" y="4651"/>
                  </a:cubicBezTo>
                  <a:cubicBezTo>
                    <a:pt x="4991" y="4106"/>
                    <a:pt x="5734" y="2589"/>
                    <a:pt x="5201" y="1335"/>
                  </a:cubicBezTo>
                  <a:cubicBezTo>
                    <a:pt x="4843" y="499"/>
                    <a:pt x="3984" y="0"/>
                    <a:pt x="3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48;p41"/>
            <p:cNvSpPr/>
            <p:nvPr/>
          </p:nvSpPr>
          <p:spPr>
            <a:xfrm>
              <a:off x="6170075" y="2965157"/>
              <a:ext cx="76700" cy="71575"/>
            </a:xfrm>
            <a:custGeom>
              <a:avLst/>
              <a:gdLst/>
              <a:ahLst/>
              <a:cxnLst/>
              <a:rect l="l" t="t" r="r" b="b"/>
              <a:pathLst>
                <a:path w="3068" h="2863" extrusionOk="0">
                  <a:moveTo>
                    <a:pt x="1237" y="374"/>
                  </a:moveTo>
                  <a:cubicBezTo>
                    <a:pt x="1256" y="381"/>
                    <a:pt x="1276" y="386"/>
                    <a:pt x="1299" y="386"/>
                  </a:cubicBezTo>
                  <a:cubicBezTo>
                    <a:pt x="1304" y="386"/>
                    <a:pt x="1310" y="386"/>
                    <a:pt x="1316" y="385"/>
                  </a:cubicBezTo>
                  <a:cubicBezTo>
                    <a:pt x="1344" y="383"/>
                    <a:pt x="1372" y="382"/>
                    <a:pt x="1399" y="382"/>
                  </a:cubicBezTo>
                  <a:cubicBezTo>
                    <a:pt x="2536" y="382"/>
                    <a:pt x="3067" y="1939"/>
                    <a:pt x="1879" y="2399"/>
                  </a:cubicBezTo>
                  <a:cubicBezTo>
                    <a:pt x="1750" y="2449"/>
                    <a:pt x="1619" y="2473"/>
                    <a:pt x="1491" y="2473"/>
                  </a:cubicBezTo>
                  <a:cubicBezTo>
                    <a:pt x="1104" y="2473"/>
                    <a:pt x="748" y="2252"/>
                    <a:pt x="587" y="1854"/>
                  </a:cubicBezTo>
                  <a:cubicBezTo>
                    <a:pt x="342" y="1258"/>
                    <a:pt x="684" y="637"/>
                    <a:pt x="1237" y="374"/>
                  </a:cubicBezTo>
                  <a:close/>
                  <a:moveTo>
                    <a:pt x="1465" y="1"/>
                  </a:moveTo>
                  <a:cubicBezTo>
                    <a:pt x="1416" y="1"/>
                    <a:pt x="1366" y="3"/>
                    <a:pt x="1316" y="9"/>
                  </a:cubicBezTo>
                  <a:cubicBezTo>
                    <a:pt x="1201" y="21"/>
                    <a:pt x="1141" y="116"/>
                    <a:pt x="1136" y="208"/>
                  </a:cubicBezTo>
                  <a:cubicBezTo>
                    <a:pt x="462" y="367"/>
                    <a:pt x="0" y="991"/>
                    <a:pt x="138" y="1720"/>
                  </a:cubicBezTo>
                  <a:cubicBezTo>
                    <a:pt x="265" y="2388"/>
                    <a:pt x="835" y="2863"/>
                    <a:pt x="1486" y="2863"/>
                  </a:cubicBezTo>
                  <a:cubicBezTo>
                    <a:pt x="1583" y="2863"/>
                    <a:pt x="1681" y="2852"/>
                    <a:pt x="1780" y="2830"/>
                  </a:cubicBezTo>
                  <a:cubicBezTo>
                    <a:pt x="2456" y="2683"/>
                    <a:pt x="3018" y="2073"/>
                    <a:pt x="2955" y="1360"/>
                  </a:cubicBezTo>
                  <a:cubicBezTo>
                    <a:pt x="2888" y="613"/>
                    <a:pt x="2204" y="1"/>
                    <a:pt x="1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1049;p41"/>
          <p:cNvGrpSpPr/>
          <p:nvPr/>
        </p:nvGrpSpPr>
        <p:grpSpPr>
          <a:xfrm>
            <a:off x="713184" y="4691184"/>
            <a:ext cx="7726459" cy="369843"/>
            <a:chOff x="713184" y="4691184"/>
            <a:chExt cx="7726459" cy="369843"/>
          </a:xfrm>
        </p:grpSpPr>
        <p:sp>
          <p:nvSpPr>
            <p:cNvPr id="72" name="Google Shape;1050;p41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Google Shape;1051;p41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52;p41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53;p41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6" name="Picture 75" descr="Phát hiện mới về cư dân châu Âu vào thời kỳ Đồ đ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1" y="154859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XÃ HỘI CỔ SƠ, NHÌN TỪ DIỄN TRÌNH TƯ DUY CON NGƯỜI NGUYÊN THỦY - 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1" y="1559260"/>
            <a:ext cx="3887129" cy="21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8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505514"/>
            <a:ext cx="9643403" cy="5606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50" dirty="0" err="1">
                <a:latin typeface="+mn-lt"/>
              </a:rPr>
              <a:t>Quan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sát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các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hình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ảnh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sau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và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cho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biết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các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vật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liệu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tạo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ra</a:t>
            </a:r>
            <a:r>
              <a:rPr lang="en-US" sz="2250" dirty="0">
                <a:latin typeface="+mn-lt"/>
              </a:rPr>
              <a:t> </a:t>
            </a:r>
            <a:r>
              <a:rPr lang="en-US" sz="2250" dirty="0" err="1">
                <a:latin typeface="+mn-lt"/>
              </a:rPr>
              <a:t>chúng</a:t>
            </a:r>
            <a:br>
              <a:rPr lang="en-US" sz="2250" dirty="0">
                <a:latin typeface="+mn-lt"/>
              </a:rPr>
            </a:br>
            <a:endParaRPr lang="en-US" sz="2250" dirty="0">
              <a:latin typeface="+mn-lt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95869"/>
            <a:ext cx="2846757" cy="1893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32" y="1095869"/>
            <a:ext cx="2694904" cy="1893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21" y="1095869"/>
            <a:ext cx="2857500" cy="1893094"/>
          </a:xfrm>
          <a:prstGeom prst="rect">
            <a:avLst/>
          </a:prstGeom>
        </p:spPr>
      </p:pic>
      <p:pic>
        <p:nvPicPr>
          <p:cNvPr id="7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2560" y="4043184"/>
            <a:ext cx="1953061" cy="110031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5235" y="3376247"/>
            <a:ext cx="502425" cy="501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4275317" y="3376247"/>
            <a:ext cx="502425" cy="501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799273" y="3376246"/>
            <a:ext cx="502425" cy="5019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925" y="3331776"/>
            <a:ext cx="2846757" cy="59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cs typeface="Arial" panose="020B0604020202020204" pitchFamily="34" charset="0"/>
              </a:rPr>
              <a:t>Rìu làm bằng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1552" y="3331775"/>
            <a:ext cx="2726783" cy="59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cs typeface="Arial" panose="020B0604020202020204" pitchFamily="34" charset="0"/>
              </a:rPr>
              <a:t>Dao làm bằng đồng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2054" y="3331775"/>
            <a:ext cx="2781946" cy="590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  <a:cs typeface="Arial" panose="020B0604020202020204" pitchFamily="34" charset="0"/>
              </a:rPr>
              <a:t>Dụng cụ lao động bằng sắt</a:t>
            </a:r>
          </a:p>
        </p:txBody>
      </p:sp>
      <p:grpSp>
        <p:nvGrpSpPr>
          <p:cNvPr id="14" name="Google Shape;979;p41"/>
          <p:cNvGrpSpPr/>
          <p:nvPr/>
        </p:nvGrpSpPr>
        <p:grpSpPr>
          <a:xfrm>
            <a:off x="2386361" y="-14261"/>
            <a:ext cx="4114044" cy="665546"/>
            <a:chOff x="7728915" y="1917859"/>
            <a:chExt cx="1034486" cy="222599"/>
          </a:xfrm>
        </p:grpSpPr>
        <p:sp>
          <p:nvSpPr>
            <p:cNvPr id="15" name="Google Shape;980;p41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1;p41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2;p41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3;p41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4;p41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5;p41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6;p41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87;p41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88;p41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89;p41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0;p41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1;p41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2;p41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3;p41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4;p41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5;p41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96;p41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7;p41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98;p41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99;p41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0;p41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1;p41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2;p41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3;p41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4;p41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05;p41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06;p41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07;p41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08;p41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9;p41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10;p41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11;p41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12;p41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13;p41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14;p41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15;p41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16;p41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17;p41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18;p41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1019;p41"/>
          <p:cNvSpPr txBox="1">
            <a:spLocks/>
          </p:cNvSpPr>
          <p:nvPr/>
        </p:nvSpPr>
        <p:spPr>
          <a:xfrm>
            <a:off x="2878141" y="-66478"/>
            <a:ext cx="2950502" cy="5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3600" dirty="0">
                <a:latin typeface="+mn-lt"/>
              </a:rPr>
              <a:t>I. </a:t>
            </a:r>
            <a:r>
              <a:rPr lang="en-US" sz="3600" dirty="0" err="1">
                <a:latin typeface="+mn-lt"/>
              </a:rPr>
              <a:t>Vật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liệu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8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9" y="47888"/>
            <a:ext cx="9075420" cy="75796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+mn-lt"/>
              </a:rPr>
              <a:t>Câu</a:t>
            </a:r>
            <a:r>
              <a:rPr lang="en-US" dirty="0">
                <a:latin typeface="+mn-lt"/>
              </a:rPr>
              <a:t> 1: </a:t>
            </a:r>
            <a:r>
              <a:rPr lang="en-US" b="0" dirty="0" err="1">
                <a:latin typeface="+mn-lt"/>
              </a:rPr>
              <a:t>Quan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sát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hình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ảnh</a:t>
            </a:r>
            <a:r>
              <a:rPr lang="en-US" b="0" dirty="0">
                <a:latin typeface="+mn-lt"/>
              </a:rPr>
              <a:t>, </a:t>
            </a:r>
            <a:r>
              <a:rPr lang="en-US" b="0" dirty="0" err="1">
                <a:latin typeface="+mn-lt"/>
              </a:rPr>
              <a:t>cho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biết</a:t>
            </a:r>
            <a:r>
              <a:rPr lang="en-US" b="0" dirty="0"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ra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chúng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và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xác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định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những</a:t>
            </a:r>
            <a:r>
              <a:rPr lang="en-US" b="0" dirty="0"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này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sẵn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tự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nhiên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hay do con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làm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ra</a:t>
            </a:r>
            <a:r>
              <a:rPr lang="en-US" b="0" dirty="0" err="1">
                <a:latin typeface="+mn-lt"/>
              </a:rPr>
              <a:t>.</a:t>
            </a:r>
            <a:br>
              <a:rPr lang="en-US" b="0" dirty="0">
                <a:latin typeface="+mn-lt"/>
              </a:rPr>
            </a:br>
            <a:endParaRPr lang="en-US" b="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6785"/>
            <a:ext cx="1470074" cy="14700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04" y="1216785"/>
            <a:ext cx="2297985" cy="1470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20" y="1216786"/>
            <a:ext cx="1450062" cy="1520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90" y="1216786"/>
            <a:ext cx="1549480" cy="1520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35521"/>
            <a:ext cx="1938894" cy="1454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04" y="3187866"/>
            <a:ext cx="1572252" cy="15018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8093" y="2846723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3241108" y="2776296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5654122" y="2776296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7795510" y="2776296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815437" y="4753591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4350588" y="4753591"/>
            <a:ext cx="343259" cy="3248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5" name="Đếm ngược 3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47413" y="3815537"/>
            <a:ext cx="1551623" cy="8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81" y="-1"/>
            <a:ext cx="816513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9925"/>
      </p:ext>
    </p:extLst>
  </p:cSld>
  <p:clrMapOvr>
    <a:masterClrMapping/>
  </p:clrMapOvr>
</p:sld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920</Words>
  <Application>Microsoft Office PowerPoint</Application>
  <PresentationFormat>On-screen Show (16:9)</PresentationFormat>
  <Paragraphs>102</Paragraphs>
  <Slides>25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Amatic SC</vt:lpstr>
      <vt:lpstr>Catamaran</vt:lpstr>
      <vt:lpstr>Vibur</vt:lpstr>
      <vt:lpstr>Didact Gothic</vt:lpstr>
      <vt:lpstr>Wingdings 3</vt:lpstr>
      <vt:lpstr>Times New Roman</vt:lpstr>
      <vt:lpstr>Arial</vt:lpstr>
      <vt:lpstr>Giant Doodles Newsletter by Slidesgo</vt:lpstr>
      <vt:lpstr>PowerPoint Presentation</vt:lpstr>
      <vt:lpstr>PowerPoint Presentation</vt:lpstr>
      <vt:lpstr>PowerPoint Presentation</vt:lpstr>
      <vt:lpstr>BÀI 12:  MỘT SỐ VẬT LIỆU</vt:lpstr>
      <vt:lpstr>PowerPoint Presentation</vt:lpstr>
      <vt:lpstr>I. Vật liệu</vt:lpstr>
      <vt:lpstr>Quan sát các hình ảnh sau và cho biết các vật liệu tạo ra chúng </vt:lpstr>
      <vt:lpstr>Câu 1: Quan sát hình ảnh, cho biết vật liệu làm ra chúng và xác định những vật liệu này có sẵn trong tự nhiên hay do con người làm ra. </vt:lpstr>
      <vt:lpstr>PowerPoint Presentation</vt:lpstr>
      <vt:lpstr>I. Vật liệu</vt:lpstr>
      <vt:lpstr>I. Vật liệu</vt:lpstr>
      <vt:lpstr>II. TÌM HIỂU TÍNH CHẤT VÀ ỨNG DỤNG CỦA  VẬT LIỆU</vt:lpstr>
      <vt:lpstr>PowerPoint Presentation</vt:lpstr>
      <vt:lpstr>PowerPoint Presentation</vt:lpstr>
      <vt:lpstr>II. TÌM HIỂU KHẢ NĂNG DẪN ĐIỆN, DẪN NHIỆT CỦA  MỘT SỐ VẬT LIỆU THÔNG DỤNG</vt:lpstr>
      <vt:lpstr>PowerPoint Presentation</vt:lpstr>
      <vt:lpstr>TÍNH CHẤT CỦA MỘT SỐ VẬT LIỆU THÔNG DỤNG </vt:lpstr>
      <vt:lpstr>ÁP DỤNG: PHIẾU HỌC TẬP SỐ 3 (theo cặp)</vt:lpstr>
      <vt:lpstr>XỬ LÝ RÁC RÁC THẢI SINH HOẠT</vt:lpstr>
      <vt:lpstr>HƯỚNG DẪN PHÂN LOẠI CHẤT THẢI RẮN – BẢO VỆ MÔI TRƯỜNG </vt:lpstr>
      <vt:lpstr>CHU TRÌNH 3R</vt:lpstr>
      <vt:lpstr>POSTER THU GOM RÁC THẢI, TÁI SỬ DỤNG ĐỒ TRONG GIA ĐÌNH</vt:lpstr>
      <vt:lpstr>HOÀN THÀNH PHIẾU HỌC TẬP SỐ 4</vt:lpstr>
      <vt:lpstr>CỦNG CỐ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12. MỘT SỐ VẬT LIỆU</dc:title>
  <dc:creator>Windows 10</dc:creator>
  <cp:lastModifiedBy>TUYẾT NGUYỄN THỊ</cp:lastModifiedBy>
  <cp:revision>21</cp:revision>
  <dcterms:modified xsi:type="dcterms:W3CDTF">2023-10-11T16:13:15Z</dcterms:modified>
</cp:coreProperties>
</file>