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35" r:id="rId4"/>
    <p:sldMasterId id="2147483747" r:id="rId5"/>
    <p:sldMasterId id="2147483759" r:id="rId6"/>
  </p:sldMasterIdLst>
  <p:notesMasterIdLst>
    <p:notesMasterId r:id="rId34"/>
  </p:notesMasterIdLst>
  <p:sldIdLst>
    <p:sldId id="256" r:id="rId7"/>
    <p:sldId id="278" r:id="rId8"/>
    <p:sldId id="281" r:id="rId9"/>
    <p:sldId id="259" r:id="rId10"/>
    <p:sldId id="282"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AE7B6-E745-444A-A8CB-E4A55875CD8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FAB46EF-E27F-4245-91F1-34A3D24D5FA6}">
      <dgm:prSet phldrT="[Text]" custT="1"/>
      <dgm:spPr/>
      <dgm:t>
        <a:bodyPr/>
        <a:lstStyle/>
        <a:p>
          <a:r>
            <a:rPr lang="vi-VN" sz="2800" dirty="0">
              <a:latin typeface="Times New Roman" panose="02020603050405020304" pitchFamily="18" charset="0"/>
              <a:cs typeface="Times New Roman" panose="02020603050405020304" pitchFamily="18" charset="0"/>
            </a:rPr>
            <a:t>Chuồng nuôi</a:t>
          </a:r>
          <a:endParaRPr lang="en-US" sz="2800" dirty="0">
            <a:latin typeface="Times New Roman" panose="02020603050405020304" pitchFamily="18" charset="0"/>
            <a:cs typeface="Times New Roman" panose="02020603050405020304" pitchFamily="18" charset="0"/>
          </a:endParaRPr>
        </a:p>
      </dgm:t>
    </dgm:pt>
    <dgm:pt modelId="{B294A7B8-9ED2-4CA5-8C11-7DD531B8618B}" type="parTrans" cxnId="{9A7FC2D6-8F9E-41C4-A81A-54B5C172D7B0}">
      <dgm:prSet/>
      <dgm:spPr/>
      <dgm:t>
        <a:bodyPr/>
        <a:lstStyle/>
        <a:p>
          <a:endParaRPr lang="en-US"/>
        </a:p>
      </dgm:t>
    </dgm:pt>
    <dgm:pt modelId="{118A75D4-3C54-4E51-B5B5-FF31E4755524}" type="sibTrans" cxnId="{9A7FC2D6-8F9E-41C4-A81A-54B5C172D7B0}">
      <dgm:prSet/>
      <dgm:spPr/>
      <dgm:t>
        <a:bodyPr/>
        <a:lstStyle/>
        <a:p>
          <a:endParaRPr lang="en-US" sz="2800">
            <a:latin typeface="Times New Roman" panose="02020603050405020304" pitchFamily="18" charset="0"/>
            <a:cs typeface="Times New Roman" panose="02020603050405020304" pitchFamily="18" charset="0"/>
          </a:endParaRPr>
        </a:p>
      </dgm:t>
    </dgm:pt>
    <dgm:pt modelId="{1889D39A-B8DA-471B-8C09-D01F7986C64D}">
      <dgm:prSet phldrT="[Text]" custT="1"/>
      <dgm:spPr/>
      <dgm:t>
        <a:bodyPr/>
        <a:lstStyle/>
        <a:p>
          <a:r>
            <a:rPr lang="vi-VN" sz="2800" dirty="0">
              <a:latin typeface="Times New Roman" panose="02020603050405020304" pitchFamily="18" charset="0"/>
              <a:cs typeface="Times New Roman" panose="02020603050405020304" pitchFamily="18" charset="0"/>
            </a:rPr>
            <a:t>Thức ăn và cho ăn</a:t>
          </a:r>
          <a:endParaRPr lang="en-US" sz="2800" dirty="0">
            <a:latin typeface="Times New Roman" panose="02020603050405020304" pitchFamily="18" charset="0"/>
            <a:cs typeface="Times New Roman" panose="02020603050405020304" pitchFamily="18" charset="0"/>
          </a:endParaRPr>
        </a:p>
      </dgm:t>
    </dgm:pt>
    <dgm:pt modelId="{0CAB6DA6-2C19-44D8-B2AB-40F49AD0A394}" type="parTrans" cxnId="{DC26F706-09C8-436E-9390-6957075A415E}">
      <dgm:prSet/>
      <dgm:spPr/>
      <dgm:t>
        <a:bodyPr/>
        <a:lstStyle/>
        <a:p>
          <a:endParaRPr lang="en-US"/>
        </a:p>
      </dgm:t>
    </dgm:pt>
    <dgm:pt modelId="{C5EAFE31-8060-4B60-9248-76D2A056AD6E}" type="sibTrans" cxnId="{DC26F706-09C8-436E-9390-6957075A415E}">
      <dgm:prSet/>
      <dgm:spPr/>
      <dgm:t>
        <a:bodyPr/>
        <a:lstStyle/>
        <a:p>
          <a:endParaRPr lang="en-US"/>
        </a:p>
      </dgm:t>
    </dgm:pt>
    <dgm:pt modelId="{C2CEACB1-3941-4CBC-849C-8E5A8E8F783F}">
      <dgm:prSet phldrT="[Text]" custT="1"/>
      <dgm:spPr/>
      <dgm:t>
        <a:bodyPr/>
        <a:lstStyle/>
        <a:p>
          <a:r>
            <a:rPr lang="vi-VN" sz="2800" dirty="0">
              <a:latin typeface="Times New Roman" panose="02020603050405020304" pitchFamily="18" charset="0"/>
              <a:cs typeface="Times New Roman" panose="02020603050405020304" pitchFamily="18" charset="0"/>
            </a:rPr>
            <a:t>Chăm sóc cho gà</a:t>
          </a:r>
          <a:endParaRPr lang="en-US" sz="2800" dirty="0">
            <a:latin typeface="Times New Roman" panose="02020603050405020304" pitchFamily="18" charset="0"/>
            <a:cs typeface="Times New Roman" panose="02020603050405020304" pitchFamily="18" charset="0"/>
          </a:endParaRPr>
        </a:p>
      </dgm:t>
    </dgm:pt>
    <dgm:pt modelId="{B3F0EA1D-5272-4850-8AFB-7C0EAA9BB8CF}" type="parTrans" cxnId="{F6E5B1BD-8468-4606-B568-5AB225E82374}">
      <dgm:prSet/>
      <dgm:spPr/>
      <dgm:t>
        <a:bodyPr/>
        <a:lstStyle/>
        <a:p>
          <a:endParaRPr lang="en-US"/>
        </a:p>
      </dgm:t>
    </dgm:pt>
    <dgm:pt modelId="{91091535-26AA-4419-9245-E0440792D0B0}" type="sibTrans" cxnId="{F6E5B1BD-8468-4606-B568-5AB225E82374}">
      <dgm:prSet/>
      <dgm:spPr/>
      <dgm:t>
        <a:bodyPr/>
        <a:lstStyle/>
        <a:p>
          <a:endParaRPr lang="en-US"/>
        </a:p>
      </dgm:t>
    </dgm:pt>
    <dgm:pt modelId="{C66B9BBE-490F-4F9A-A69A-37AFC8F9B23A}">
      <dgm:prSet custT="1"/>
      <dgm:spPr/>
      <dgm:t>
        <a:bodyPr/>
        <a:lstStyle/>
        <a:p>
          <a:r>
            <a:rPr lang="vi-VN" sz="2800" dirty="0">
              <a:latin typeface="Times New Roman" panose="02020603050405020304" pitchFamily="18" charset="0"/>
              <a:cs typeface="Times New Roman" panose="02020603050405020304" pitchFamily="18" charset="0"/>
            </a:rPr>
            <a:t>Một số bệnh phổ biến ở gà</a:t>
          </a:r>
          <a:endParaRPr lang="en-US" sz="2800" dirty="0">
            <a:latin typeface="Times New Roman" panose="02020603050405020304" pitchFamily="18" charset="0"/>
            <a:cs typeface="Times New Roman" panose="02020603050405020304" pitchFamily="18" charset="0"/>
          </a:endParaRPr>
        </a:p>
      </dgm:t>
    </dgm:pt>
    <dgm:pt modelId="{E3F485BF-99C5-40AD-844B-1B6251904C3C}" type="parTrans" cxnId="{DA40102C-F6ED-4222-8EE9-630C7784412D}">
      <dgm:prSet/>
      <dgm:spPr/>
      <dgm:t>
        <a:bodyPr/>
        <a:lstStyle/>
        <a:p>
          <a:endParaRPr lang="en-US"/>
        </a:p>
      </dgm:t>
    </dgm:pt>
    <dgm:pt modelId="{DFB923A8-4264-4647-8B71-543B17848CCD}" type="sibTrans" cxnId="{DA40102C-F6ED-4222-8EE9-630C7784412D}">
      <dgm:prSet/>
      <dgm:spPr/>
      <dgm:t>
        <a:bodyPr/>
        <a:lstStyle/>
        <a:p>
          <a:endParaRPr lang="en-US"/>
        </a:p>
      </dgm:t>
    </dgm:pt>
    <dgm:pt modelId="{51402200-CA46-49D3-883B-8FADDA9022D6}" type="pres">
      <dgm:prSet presAssocID="{71FAE7B6-E745-444A-A8CB-E4A55875CD87}" presName="Name0" presStyleCnt="0">
        <dgm:presLayoutVars>
          <dgm:chMax val="7"/>
          <dgm:chPref val="7"/>
          <dgm:dir/>
        </dgm:presLayoutVars>
      </dgm:prSet>
      <dgm:spPr/>
    </dgm:pt>
    <dgm:pt modelId="{5F9F50CA-4DD1-472C-9948-22FF77311F6E}" type="pres">
      <dgm:prSet presAssocID="{71FAE7B6-E745-444A-A8CB-E4A55875CD87}" presName="Name1" presStyleCnt="0"/>
      <dgm:spPr/>
    </dgm:pt>
    <dgm:pt modelId="{1EFE79E0-1A93-4CF1-9D4E-4F4026719975}" type="pres">
      <dgm:prSet presAssocID="{71FAE7B6-E745-444A-A8CB-E4A55875CD87}" presName="cycle" presStyleCnt="0"/>
      <dgm:spPr/>
    </dgm:pt>
    <dgm:pt modelId="{151FCE63-0645-47B1-A4C3-B6E5771E8CAB}" type="pres">
      <dgm:prSet presAssocID="{71FAE7B6-E745-444A-A8CB-E4A55875CD87}" presName="srcNode" presStyleLbl="node1" presStyleIdx="0" presStyleCnt="4"/>
      <dgm:spPr/>
    </dgm:pt>
    <dgm:pt modelId="{18B59221-299A-44C1-918B-06CDFEF403EB}" type="pres">
      <dgm:prSet presAssocID="{71FAE7B6-E745-444A-A8CB-E4A55875CD87}" presName="conn" presStyleLbl="parChTrans1D2" presStyleIdx="0" presStyleCnt="1"/>
      <dgm:spPr/>
    </dgm:pt>
    <dgm:pt modelId="{1B9710AA-46F3-4AD2-98E7-F3CFE513A652}" type="pres">
      <dgm:prSet presAssocID="{71FAE7B6-E745-444A-A8CB-E4A55875CD87}" presName="extraNode" presStyleLbl="node1" presStyleIdx="0" presStyleCnt="4"/>
      <dgm:spPr/>
    </dgm:pt>
    <dgm:pt modelId="{CDDE5F0F-532A-430F-B6C9-DD468AA82280}" type="pres">
      <dgm:prSet presAssocID="{71FAE7B6-E745-444A-A8CB-E4A55875CD87}" presName="dstNode" presStyleLbl="node1" presStyleIdx="0" presStyleCnt="4"/>
      <dgm:spPr/>
    </dgm:pt>
    <dgm:pt modelId="{1A0CF313-3851-45AA-9B8A-4CA2CE6BC828}" type="pres">
      <dgm:prSet presAssocID="{9FAB46EF-E27F-4245-91F1-34A3D24D5FA6}" presName="text_1" presStyleLbl="node1" presStyleIdx="0" presStyleCnt="4">
        <dgm:presLayoutVars>
          <dgm:bulletEnabled val="1"/>
        </dgm:presLayoutVars>
      </dgm:prSet>
      <dgm:spPr/>
    </dgm:pt>
    <dgm:pt modelId="{C5A281DA-9582-42CA-82B2-195CEABBDD7A}" type="pres">
      <dgm:prSet presAssocID="{9FAB46EF-E27F-4245-91F1-34A3D24D5FA6}" presName="accent_1" presStyleCnt="0"/>
      <dgm:spPr/>
    </dgm:pt>
    <dgm:pt modelId="{D0B3D7CC-9FAD-4570-B9DD-E7B36E0D5DBB}" type="pres">
      <dgm:prSet presAssocID="{9FAB46EF-E27F-4245-91F1-34A3D24D5FA6}" presName="accentRepeatNode" presStyleLbl="solidFgAcc1" presStyleIdx="0" presStyleCnt="4"/>
      <dgm:spPr/>
    </dgm:pt>
    <dgm:pt modelId="{D86B5B60-E8FF-479D-840A-A74D9DCAE05C}" type="pres">
      <dgm:prSet presAssocID="{1889D39A-B8DA-471B-8C09-D01F7986C64D}" presName="text_2" presStyleLbl="node1" presStyleIdx="1" presStyleCnt="4" custLinFactNeighborX="375" custLinFactNeighborY="-19223">
        <dgm:presLayoutVars>
          <dgm:bulletEnabled val="1"/>
        </dgm:presLayoutVars>
      </dgm:prSet>
      <dgm:spPr/>
    </dgm:pt>
    <dgm:pt modelId="{F54CFE64-B6EA-4D30-932A-9AE2FF6B1775}" type="pres">
      <dgm:prSet presAssocID="{1889D39A-B8DA-471B-8C09-D01F7986C64D}" presName="accent_2" presStyleCnt="0"/>
      <dgm:spPr/>
    </dgm:pt>
    <dgm:pt modelId="{D752A7FB-D545-409F-92D9-88303D65DFE9}" type="pres">
      <dgm:prSet presAssocID="{1889D39A-B8DA-471B-8C09-D01F7986C64D}" presName="accentRepeatNode" presStyleLbl="solidFgAcc1" presStyleIdx="1" presStyleCnt="4" custLinFactNeighborX="2958" custLinFactNeighborY="-15379"/>
      <dgm:spPr/>
    </dgm:pt>
    <dgm:pt modelId="{92B9EF21-C35A-48A0-A595-B74A6B3907EE}" type="pres">
      <dgm:prSet presAssocID="{C2CEACB1-3941-4CBC-849C-8E5A8E8F783F}" presName="text_3" presStyleLbl="node1" presStyleIdx="2" presStyleCnt="4" custLinFactNeighborX="375" custLinFactNeighborY="-26378">
        <dgm:presLayoutVars>
          <dgm:bulletEnabled val="1"/>
        </dgm:presLayoutVars>
      </dgm:prSet>
      <dgm:spPr/>
    </dgm:pt>
    <dgm:pt modelId="{77D02935-FA1A-4EB3-8B90-89336F1A85EA}" type="pres">
      <dgm:prSet presAssocID="{C2CEACB1-3941-4CBC-849C-8E5A8E8F783F}" presName="accent_3" presStyleCnt="0"/>
      <dgm:spPr/>
    </dgm:pt>
    <dgm:pt modelId="{E70210C7-049E-42E9-B705-9477C6F2660B}" type="pres">
      <dgm:prSet presAssocID="{C2CEACB1-3941-4CBC-849C-8E5A8E8F783F}" presName="accentRepeatNode" presStyleLbl="solidFgAcc1" presStyleIdx="2" presStyleCnt="4" custLinFactNeighborX="2958" custLinFactNeighborY="-21103"/>
      <dgm:spPr/>
    </dgm:pt>
    <dgm:pt modelId="{5DE3DEB2-6C0E-46EE-B8F6-5B47307A3D10}" type="pres">
      <dgm:prSet presAssocID="{C66B9BBE-490F-4F9A-A69A-37AFC8F9B23A}" presName="text_4" presStyleLbl="node1" presStyleIdx="3" presStyleCnt="4" custLinFactNeighborX="1766" custLinFactNeighborY="-36602">
        <dgm:presLayoutVars>
          <dgm:bulletEnabled val="1"/>
        </dgm:presLayoutVars>
      </dgm:prSet>
      <dgm:spPr/>
    </dgm:pt>
    <dgm:pt modelId="{2B31AFB2-9B10-439C-B425-0A79A7655947}" type="pres">
      <dgm:prSet presAssocID="{C66B9BBE-490F-4F9A-A69A-37AFC8F9B23A}" presName="accent_4" presStyleCnt="0"/>
      <dgm:spPr/>
    </dgm:pt>
    <dgm:pt modelId="{FAB0824C-92D0-4FD4-B08D-589EDA23E575}" type="pres">
      <dgm:prSet presAssocID="{C66B9BBE-490F-4F9A-A69A-37AFC8F9B23A}" presName="accentRepeatNode" presStyleLbl="solidFgAcc1" presStyleIdx="3" presStyleCnt="4" custLinFactNeighborX="14727" custLinFactNeighborY="-29282"/>
      <dgm:spPr/>
    </dgm:pt>
  </dgm:ptLst>
  <dgm:cxnLst>
    <dgm:cxn modelId="{DC26F706-09C8-436E-9390-6957075A415E}" srcId="{71FAE7B6-E745-444A-A8CB-E4A55875CD87}" destId="{1889D39A-B8DA-471B-8C09-D01F7986C64D}" srcOrd="1" destOrd="0" parTransId="{0CAB6DA6-2C19-44D8-B2AB-40F49AD0A394}" sibTransId="{C5EAFE31-8060-4B60-9248-76D2A056AD6E}"/>
    <dgm:cxn modelId="{71FB4612-273F-4CAC-85FB-BB48450FCA2D}" type="presOf" srcId="{C2CEACB1-3941-4CBC-849C-8E5A8E8F783F}" destId="{92B9EF21-C35A-48A0-A595-B74A6B3907EE}" srcOrd="0" destOrd="0" presId="urn:microsoft.com/office/officeart/2008/layout/VerticalCurvedList"/>
    <dgm:cxn modelId="{DA40102C-F6ED-4222-8EE9-630C7784412D}" srcId="{71FAE7B6-E745-444A-A8CB-E4A55875CD87}" destId="{C66B9BBE-490F-4F9A-A69A-37AFC8F9B23A}" srcOrd="3" destOrd="0" parTransId="{E3F485BF-99C5-40AD-844B-1B6251904C3C}" sibTransId="{DFB923A8-4264-4647-8B71-543B17848CCD}"/>
    <dgm:cxn modelId="{2E091233-B6DD-4DDE-B3E4-7AF12B11CAF2}" type="presOf" srcId="{71FAE7B6-E745-444A-A8CB-E4A55875CD87}" destId="{51402200-CA46-49D3-883B-8FADDA9022D6}" srcOrd="0" destOrd="0" presId="urn:microsoft.com/office/officeart/2008/layout/VerticalCurvedList"/>
    <dgm:cxn modelId="{F6E5B1BD-8468-4606-B568-5AB225E82374}" srcId="{71FAE7B6-E745-444A-A8CB-E4A55875CD87}" destId="{C2CEACB1-3941-4CBC-849C-8E5A8E8F783F}" srcOrd="2" destOrd="0" parTransId="{B3F0EA1D-5272-4850-8AFB-7C0EAA9BB8CF}" sibTransId="{91091535-26AA-4419-9245-E0440792D0B0}"/>
    <dgm:cxn modelId="{5A320ACA-0282-43C1-9228-EBCAC99FD45B}" type="presOf" srcId="{C66B9BBE-490F-4F9A-A69A-37AFC8F9B23A}" destId="{5DE3DEB2-6C0E-46EE-B8F6-5B47307A3D10}" srcOrd="0" destOrd="0" presId="urn:microsoft.com/office/officeart/2008/layout/VerticalCurvedList"/>
    <dgm:cxn modelId="{20F485D2-D345-42DF-9BC1-FF876FA07DF8}" type="presOf" srcId="{118A75D4-3C54-4E51-B5B5-FF31E4755524}" destId="{18B59221-299A-44C1-918B-06CDFEF403EB}" srcOrd="0" destOrd="0" presId="urn:microsoft.com/office/officeart/2008/layout/VerticalCurvedList"/>
    <dgm:cxn modelId="{4941B8D2-7EF8-46B3-B6ED-63AACBC937A5}" type="presOf" srcId="{9FAB46EF-E27F-4245-91F1-34A3D24D5FA6}" destId="{1A0CF313-3851-45AA-9B8A-4CA2CE6BC828}" srcOrd="0" destOrd="0" presId="urn:microsoft.com/office/officeart/2008/layout/VerticalCurvedList"/>
    <dgm:cxn modelId="{9A7FC2D6-8F9E-41C4-A81A-54B5C172D7B0}" srcId="{71FAE7B6-E745-444A-A8CB-E4A55875CD87}" destId="{9FAB46EF-E27F-4245-91F1-34A3D24D5FA6}" srcOrd="0" destOrd="0" parTransId="{B294A7B8-9ED2-4CA5-8C11-7DD531B8618B}" sibTransId="{118A75D4-3C54-4E51-B5B5-FF31E4755524}"/>
    <dgm:cxn modelId="{FED81FFD-F1C2-4620-8F28-A5115ADFBD8D}" type="presOf" srcId="{1889D39A-B8DA-471B-8C09-D01F7986C64D}" destId="{D86B5B60-E8FF-479D-840A-A74D9DCAE05C}" srcOrd="0" destOrd="0" presId="urn:microsoft.com/office/officeart/2008/layout/VerticalCurvedList"/>
    <dgm:cxn modelId="{C5117683-0BA0-4F0D-ACDD-D1C2F5875A2C}" type="presParOf" srcId="{51402200-CA46-49D3-883B-8FADDA9022D6}" destId="{5F9F50CA-4DD1-472C-9948-22FF77311F6E}" srcOrd="0" destOrd="0" presId="urn:microsoft.com/office/officeart/2008/layout/VerticalCurvedList"/>
    <dgm:cxn modelId="{92027EE5-FF63-46CC-9114-10E2CFB7D784}" type="presParOf" srcId="{5F9F50CA-4DD1-472C-9948-22FF77311F6E}" destId="{1EFE79E0-1A93-4CF1-9D4E-4F4026719975}" srcOrd="0" destOrd="0" presId="urn:microsoft.com/office/officeart/2008/layout/VerticalCurvedList"/>
    <dgm:cxn modelId="{4B1A5F28-3335-409E-A453-23DDA0C3908A}" type="presParOf" srcId="{1EFE79E0-1A93-4CF1-9D4E-4F4026719975}" destId="{151FCE63-0645-47B1-A4C3-B6E5771E8CAB}" srcOrd="0" destOrd="0" presId="urn:microsoft.com/office/officeart/2008/layout/VerticalCurvedList"/>
    <dgm:cxn modelId="{BDDD4AB0-33B1-49F8-9141-33EAFA318C6B}" type="presParOf" srcId="{1EFE79E0-1A93-4CF1-9D4E-4F4026719975}" destId="{18B59221-299A-44C1-918B-06CDFEF403EB}" srcOrd="1" destOrd="0" presId="urn:microsoft.com/office/officeart/2008/layout/VerticalCurvedList"/>
    <dgm:cxn modelId="{D34BF789-A061-4010-A598-C7093FFFFB4D}" type="presParOf" srcId="{1EFE79E0-1A93-4CF1-9D4E-4F4026719975}" destId="{1B9710AA-46F3-4AD2-98E7-F3CFE513A652}" srcOrd="2" destOrd="0" presId="urn:microsoft.com/office/officeart/2008/layout/VerticalCurvedList"/>
    <dgm:cxn modelId="{5A2BD6C4-9A83-4E10-968F-15C6C9DD9888}" type="presParOf" srcId="{1EFE79E0-1A93-4CF1-9D4E-4F4026719975}" destId="{CDDE5F0F-532A-430F-B6C9-DD468AA82280}" srcOrd="3" destOrd="0" presId="urn:microsoft.com/office/officeart/2008/layout/VerticalCurvedList"/>
    <dgm:cxn modelId="{8C3F4197-43C5-47D1-ADAC-D4B2FE1B739F}" type="presParOf" srcId="{5F9F50CA-4DD1-472C-9948-22FF77311F6E}" destId="{1A0CF313-3851-45AA-9B8A-4CA2CE6BC828}" srcOrd="1" destOrd="0" presId="urn:microsoft.com/office/officeart/2008/layout/VerticalCurvedList"/>
    <dgm:cxn modelId="{CE9CBF36-F21C-4260-9D97-9CD4047E817F}" type="presParOf" srcId="{5F9F50CA-4DD1-472C-9948-22FF77311F6E}" destId="{C5A281DA-9582-42CA-82B2-195CEABBDD7A}" srcOrd="2" destOrd="0" presId="urn:microsoft.com/office/officeart/2008/layout/VerticalCurvedList"/>
    <dgm:cxn modelId="{AB4113E8-B331-489A-964E-8C9C409DB0B6}" type="presParOf" srcId="{C5A281DA-9582-42CA-82B2-195CEABBDD7A}" destId="{D0B3D7CC-9FAD-4570-B9DD-E7B36E0D5DBB}" srcOrd="0" destOrd="0" presId="urn:microsoft.com/office/officeart/2008/layout/VerticalCurvedList"/>
    <dgm:cxn modelId="{5E716073-19E7-4587-AF09-A87496220559}" type="presParOf" srcId="{5F9F50CA-4DD1-472C-9948-22FF77311F6E}" destId="{D86B5B60-E8FF-479D-840A-A74D9DCAE05C}" srcOrd="3" destOrd="0" presId="urn:microsoft.com/office/officeart/2008/layout/VerticalCurvedList"/>
    <dgm:cxn modelId="{1EB3F65B-BB00-4062-B366-A139F81F372B}" type="presParOf" srcId="{5F9F50CA-4DD1-472C-9948-22FF77311F6E}" destId="{F54CFE64-B6EA-4D30-932A-9AE2FF6B1775}" srcOrd="4" destOrd="0" presId="urn:microsoft.com/office/officeart/2008/layout/VerticalCurvedList"/>
    <dgm:cxn modelId="{B1514F3A-06E8-4F65-979D-622D3927E600}" type="presParOf" srcId="{F54CFE64-B6EA-4D30-932A-9AE2FF6B1775}" destId="{D752A7FB-D545-409F-92D9-88303D65DFE9}" srcOrd="0" destOrd="0" presId="urn:microsoft.com/office/officeart/2008/layout/VerticalCurvedList"/>
    <dgm:cxn modelId="{640A3986-F4F9-42C8-9E3D-C6D82AA175EA}" type="presParOf" srcId="{5F9F50CA-4DD1-472C-9948-22FF77311F6E}" destId="{92B9EF21-C35A-48A0-A595-B74A6B3907EE}" srcOrd="5" destOrd="0" presId="urn:microsoft.com/office/officeart/2008/layout/VerticalCurvedList"/>
    <dgm:cxn modelId="{A6E72DD2-F83F-41CF-9AFF-5B90E4A8F87F}" type="presParOf" srcId="{5F9F50CA-4DD1-472C-9948-22FF77311F6E}" destId="{77D02935-FA1A-4EB3-8B90-89336F1A85EA}" srcOrd="6" destOrd="0" presId="urn:microsoft.com/office/officeart/2008/layout/VerticalCurvedList"/>
    <dgm:cxn modelId="{A5E9D217-6DAA-483C-849E-BD310DB97FE9}" type="presParOf" srcId="{77D02935-FA1A-4EB3-8B90-89336F1A85EA}" destId="{E70210C7-049E-42E9-B705-9477C6F2660B}" srcOrd="0" destOrd="0" presId="urn:microsoft.com/office/officeart/2008/layout/VerticalCurvedList"/>
    <dgm:cxn modelId="{5EC4EC41-8E6F-4E79-A811-74862F62E72C}" type="presParOf" srcId="{5F9F50CA-4DD1-472C-9948-22FF77311F6E}" destId="{5DE3DEB2-6C0E-46EE-B8F6-5B47307A3D10}" srcOrd="7" destOrd="0" presId="urn:microsoft.com/office/officeart/2008/layout/VerticalCurvedList"/>
    <dgm:cxn modelId="{BA047663-E9EB-4596-83E6-70A6B335CB11}" type="presParOf" srcId="{5F9F50CA-4DD1-472C-9948-22FF77311F6E}" destId="{2B31AFB2-9B10-439C-B425-0A79A7655947}" srcOrd="8" destOrd="0" presId="urn:microsoft.com/office/officeart/2008/layout/VerticalCurvedList"/>
    <dgm:cxn modelId="{2C0BD108-0F81-441C-96D4-5A93520A7D90}" type="presParOf" srcId="{2B31AFB2-9B10-439C-B425-0A79A7655947}" destId="{FAB0824C-92D0-4FD4-B08D-589EDA23E5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59221-299A-44C1-918B-06CDFEF403EB}">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0CF313-3851-45AA-9B8A-4CA2CE6BC828}">
      <dsp:nvSpPr>
        <dsp:cNvPr id="0" name=""/>
        <dsp:cNvSpPr/>
      </dsp:nvSpPr>
      <dsp:spPr>
        <a:xfrm>
          <a:off x="610504" y="416587"/>
          <a:ext cx="8688428" cy="8336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Chuồng nuôi</a:t>
          </a:r>
          <a:endParaRPr lang="en-US" sz="2800" kern="1200" dirty="0">
            <a:latin typeface="Times New Roman" panose="02020603050405020304" pitchFamily="18" charset="0"/>
            <a:cs typeface="Times New Roman" panose="02020603050405020304" pitchFamily="18" charset="0"/>
          </a:endParaRPr>
        </a:p>
      </dsp:txBody>
      <dsp:txXfrm>
        <a:off x="610504" y="416587"/>
        <a:ext cx="8688428" cy="833607"/>
      </dsp:txXfrm>
    </dsp:sp>
    <dsp:sp modelId="{D0B3D7CC-9FAD-4570-B9DD-E7B36E0D5DBB}">
      <dsp:nvSpPr>
        <dsp:cNvPr id="0" name=""/>
        <dsp:cNvSpPr/>
      </dsp:nvSpPr>
      <dsp:spPr>
        <a:xfrm>
          <a:off x="89500" y="312386"/>
          <a:ext cx="1042009" cy="104200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B5B60-E8FF-479D-840A-A74D9DCAE05C}">
      <dsp:nvSpPr>
        <dsp:cNvPr id="0" name=""/>
        <dsp:cNvSpPr/>
      </dsp:nvSpPr>
      <dsp:spPr>
        <a:xfrm>
          <a:off x="1119220" y="1506971"/>
          <a:ext cx="8210501" cy="833607"/>
        </a:xfrm>
        <a:prstGeom prst="rect">
          <a:avLst/>
        </a:prstGeom>
        <a:solidFill>
          <a:schemeClr val="accent4">
            <a:hueOff val="3266964"/>
            <a:satOff val="-13592"/>
            <a:lumOff val="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Thức ăn và cho ăn</a:t>
          </a:r>
          <a:endParaRPr lang="en-US" sz="2800" kern="1200" dirty="0">
            <a:latin typeface="Times New Roman" panose="02020603050405020304" pitchFamily="18" charset="0"/>
            <a:cs typeface="Times New Roman" panose="02020603050405020304" pitchFamily="18" charset="0"/>
          </a:endParaRPr>
        </a:p>
      </dsp:txBody>
      <dsp:txXfrm>
        <a:off x="1119220" y="1506971"/>
        <a:ext cx="8210501" cy="833607"/>
      </dsp:txXfrm>
    </dsp:sp>
    <dsp:sp modelId="{D752A7FB-D545-409F-92D9-88303D65DFE9}">
      <dsp:nvSpPr>
        <dsp:cNvPr id="0" name=""/>
        <dsp:cNvSpPr/>
      </dsp:nvSpPr>
      <dsp:spPr>
        <a:xfrm>
          <a:off x="598249" y="1402763"/>
          <a:ext cx="1042009" cy="1042009"/>
        </a:xfrm>
        <a:prstGeom prst="ellipse">
          <a:avLst/>
        </a:prstGeom>
        <a:solidFill>
          <a:schemeClr val="lt1">
            <a:hueOff val="0"/>
            <a:satOff val="0"/>
            <a:lumOff val="0"/>
            <a:alphaOff val="0"/>
          </a:schemeClr>
        </a:solidFill>
        <a:ln w="25400" cap="flat" cmpd="sng" algn="ctr">
          <a:solidFill>
            <a:schemeClr val="accent4">
              <a:hueOff val="3266964"/>
              <a:satOff val="-13592"/>
              <a:lumOff val="3203"/>
              <a:alphaOff val="0"/>
            </a:schemeClr>
          </a:solidFill>
          <a:prstDash val="solid"/>
        </a:ln>
        <a:effectLst/>
      </dsp:spPr>
      <dsp:style>
        <a:lnRef idx="2">
          <a:scrgbClr r="0" g="0" b="0"/>
        </a:lnRef>
        <a:fillRef idx="1">
          <a:scrgbClr r="0" g="0" b="0"/>
        </a:fillRef>
        <a:effectRef idx="0">
          <a:scrgbClr r="0" g="0" b="0"/>
        </a:effectRef>
        <a:fontRef idx="minor"/>
      </dsp:style>
    </dsp:sp>
    <dsp:sp modelId="{92B9EF21-C35A-48A0-A595-B74A6B3907EE}">
      <dsp:nvSpPr>
        <dsp:cNvPr id="0" name=""/>
        <dsp:cNvSpPr/>
      </dsp:nvSpPr>
      <dsp:spPr>
        <a:xfrm>
          <a:off x="1119220" y="2697954"/>
          <a:ext cx="8210501" cy="833607"/>
        </a:xfrm>
        <a:prstGeom prst="rect">
          <a:avLst/>
        </a:prstGeom>
        <a:solidFill>
          <a:schemeClr val="accent4">
            <a:hueOff val="6533927"/>
            <a:satOff val="-27185"/>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Chăm sóc cho gà</a:t>
          </a:r>
          <a:endParaRPr lang="en-US" sz="2800" kern="1200" dirty="0">
            <a:latin typeface="Times New Roman" panose="02020603050405020304" pitchFamily="18" charset="0"/>
            <a:cs typeface="Times New Roman" panose="02020603050405020304" pitchFamily="18" charset="0"/>
          </a:endParaRPr>
        </a:p>
      </dsp:txBody>
      <dsp:txXfrm>
        <a:off x="1119220" y="2697954"/>
        <a:ext cx="8210501" cy="833607"/>
      </dsp:txXfrm>
    </dsp:sp>
    <dsp:sp modelId="{E70210C7-049E-42E9-B705-9477C6F2660B}">
      <dsp:nvSpPr>
        <dsp:cNvPr id="0" name=""/>
        <dsp:cNvSpPr/>
      </dsp:nvSpPr>
      <dsp:spPr>
        <a:xfrm>
          <a:off x="598249" y="2593747"/>
          <a:ext cx="1042009" cy="1042009"/>
        </a:xfrm>
        <a:prstGeom prst="ellipse">
          <a:avLst/>
        </a:prstGeom>
        <a:solidFill>
          <a:schemeClr val="lt1">
            <a:hueOff val="0"/>
            <a:satOff val="0"/>
            <a:lumOff val="0"/>
            <a:alphaOff val="0"/>
          </a:schemeClr>
        </a:solidFill>
        <a:ln w="25400" cap="flat" cmpd="sng" algn="ctr">
          <a:solidFill>
            <a:schemeClr val="accent4">
              <a:hueOff val="6533927"/>
              <a:satOff val="-27185"/>
              <a:lumOff val="6405"/>
              <a:alphaOff val="0"/>
            </a:schemeClr>
          </a:solidFill>
          <a:prstDash val="solid"/>
        </a:ln>
        <a:effectLst/>
      </dsp:spPr>
      <dsp:style>
        <a:lnRef idx="2">
          <a:scrgbClr r="0" g="0" b="0"/>
        </a:lnRef>
        <a:fillRef idx="1">
          <a:scrgbClr r="0" g="0" b="0"/>
        </a:fillRef>
        <a:effectRef idx="0">
          <a:scrgbClr r="0" g="0" b="0"/>
        </a:effectRef>
        <a:fontRef idx="minor"/>
      </dsp:style>
    </dsp:sp>
    <dsp:sp modelId="{5DE3DEB2-6C0E-46EE-B8F6-5B47307A3D10}">
      <dsp:nvSpPr>
        <dsp:cNvPr id="0" name=""/>
        <dsp:cNvSpPr/>
      </dsp:nvSpPr>
      <dsp:spPr>
        <a:xfrm>
          <a:off x="687086" y="3863355"/>
          <a:ext cx="8688428" cy="833607"/>
        </a:xfrm>
        <a:prstGeom prst="rect">
          <a:avLst/>
        </a:prstGeom>
        <a:solidFill>
          <a:schemeClr val="accent4">
            <a:hueOff val="9800891"/>
            <a:satOff val="-40777"/>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Một số bệnh phổ biến ở gà</a:t>
          </a:r>
          <a:endParaRPr lang="en-US" sz="2800" kern="1200" dirty="0">
            <a:latin typeface="Times New Roman" panose="02020603050405020304" pitchFamily="18" charset="0"/>
            <a:cs typeface="Times New Roman" panose="02020603050405020304" pitchFamily="18" charset="0"/>
          </a:endParaRPr>
        </a:p>
      </dsp:txBody>
      <dsp:txXfrm>
        <a:off x="687086" y="3863355"/>
        <a:ext cx="8688428" cy="833607"/>
      </dsp:txXfrm>
    </dsp:sp>
    <dsp:sp modelId="{FAB0824C-92D0-4FD4-B08D-589EDA23E575}">
      <dsp:nvSpPr>
        <dsp:cNvPr id="0" name=""/>
        <dsp:cNvSpPr/>
      </dsp:nvSpPr>
      <dsp:spPr>
        <a:xfrm>
          <a:off x="242956" y="3759149"/>
          <a:ext cx="1042009" cy="1042009"/>
        </a:xfrm>
        <a:prstGeom prst="ellipse">
          <a:avLst/>
        </a:prstGeom>
        <a:solidFill>
          <a:schemeClr val="lt1">
            <a:hueOff val="0"/>
            <a:satOff val="0"/>
            <a:lumOff val="0"/>
            <a:alphaOff val="0"/>
          </a:schemeClr>
        </a:solidFill>
        <a:ln w="25400" cap="flat" cmpd="sng" algn="ctr">
          <a:solidFill>
            <a:schemeClr val="accent4">
              <a:hueOff val="9800891"/>
              <a:satOff val="-40777"/>
              <a:lumOff val="96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F1DC6-378D-4C92-B145-632A8917D9C9}" type="datetimeFigureOut">
              <a:rPr lang="en-US" smtClean="0"/>
              <a:t>2/25/2025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D902B-E9E0-424F-B853-99A22437DED1}" type="slidenum">
              <a:rPr lang="en-US" smtClean="0"/>
              <a:t>‹#›</a:t>
            </a:fld>
            <a:endParaRPr lang="en-US"/>
          </a:p>
        </p:txBody>
      </p:sp>
    </p:spTree>
    <p:extLst>
      <p:ext uri="{BB962C8B-B14F-4D97-AF65-F5344CB8AC3E}">
        <p14:creationId xmlns:p14="http://schemas.microsoft.com/office/powerpoint/2010/main" val="42481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a:miter lim="800000"/>
            <a:headEnd/>
            <a:tailEnd/>
          </a:ln>
        </p:spPr>
      </p:sp>
      <p:sp>
        <p:nvSpPr>
          <p:cNvPr id="80899" name="Notes Placeholder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vi-VN" altLang="en-US"/>
          </a:p>
        </p:txBody>
      </p:sp>
      <p:sp>
        <p:nvSpPr>
          <p:cNvPr id="8090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a:defRPr sz="1200">
                <a:solidFill>
                  <a:schemeClr val="tx1"/>
                </a:solidFill>
                <a:latin typeface="Arial" pitchFamily="34" charset="0"/>
              </a:defRPr>
            </a:lvl2pPr>
            <a:lvl3pPr>
              <a:defRPr sz="1200">
                <a:solidFill>
                  <a:schemeClr val="tx1"/>
                </a:solidFill>
                <a:latin typeface="Arial" pitchFamily="34" charset="0"/>
              </a:defRPr>
            </a:lvl3pPr>
            <a:lvl4pPr>
              <a:defRPr sz="1200">
                <a:solidFill>
                  <a:schemeClr val="tx1"/>
                </a:solidFill>
                <a:latin typeface="Arial" pitchFamily="34" charset="0"/>
              </a:defRPr>
            </a:lvl4pPr>
            <a:lvl5pPr>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fld id="{EB037B7B-82BA-4E44-A9D0-487E670EA5FC}" type="slidenum">
              <a:rPr lang="vi-VN" altLang="en-US">
                <a:solidFill>
                  <a:srgbClr val="000000"/>
                </a:solidFill>
              </a:rPr>
              <a:pPr algn="r" eaLnBrk="1" hangingPunct="1"/>
              <a:t>27</a:t>
            </a:fld>
            <a:endParaRPr lang="vi-V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6" y="116792"/>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126800" y="980808"/>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25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587916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942136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C6853C-5B23-4B1A-84DD-088BD0F8FEB7}"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71495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8629946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36799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187878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127155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2033930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933210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27789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9045241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42593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240640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4584309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4120889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6" y="116792"/>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126800" y="980808"/>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3764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6619278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8204904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65392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3621560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775119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483562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530469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42461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660366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9082706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5402818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2025/2/25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16341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D630E5-71FB-B9E2-B118-F320A5000EB8}"/>
              </a:ext>
            </a:extLst>
          </p:cNvPr>
          <p:cNvSpPr>
            <a:spLocks noGrp="1"/>
          </p:cNvSpPr>
          <p:nvPr>
            <p:ph type="dt" sz="half" idx="10"/>
          </p:nvPr>
        </p:nvSpPr>
        <p:spPr/>
        <p:txBody>
          <a:bodyPr/>
          <a:lstStyle>
            <a:lvl1pPr>
              <a:defRPr/>
            </a:lvl1pPr>
          </a:lstStyle>
          <a:p>
            <a:pPr>
              <a:defRPr/>
            </a:pPr>
            <a:fld id="{C6D37C85-59D0-4434-9C7D-FD49E8D09EA1}" type="datetimeFigureOut">
              <a:rPr lang="en-US"/>
              <a:pPr>
                <a:defRPr/>
              </a:pPr>
              <a:t>2/25/2025</a:t>
            </a:fld>
            <a:endParaRPr lang="en-US" dirty="0"/>
          </a:p>
        </p:txBody>
      </p:sp>
      <p:sp>
        <p:nvSpPr>
          <p:cNvPr id="5" name="Footer Placeholder 4">
            <a:extLst>
              <a:ext uri="{FF2B5EF4-FFF2-40B4-BE49-F238E27FC236}">
                <a16:creationId xmlns:a16="http://schemas.microsoft.com/office/drawing/2014/main" id="{75EF1415-AB5B-4DF1-5813-B2DF4160F2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A696B7-5266-CA51-6D70-0125D46ADB72}"/>
              </a:ext>
            </a:extLst>
          </p:cNvPr>
          <p:cNvSpPr>
            <a:spLocks noGrp="1"/>
          </p:cNvSpPr>
          <p:nvPr>
            <p:ph type="sldNum" sz="quarter" idx="12"/>
          </p:nvPr>
        </p:nvSpPr>
        <p:spPr/>
        <p:txBody>
          <a:bodyPr/>
          <a:lstStyle>
            <a:lvl1pPr>
              <a:defRPr/>
            </a:lvl1pPr>
          </a:lstStyle>
          <a:p>
            <a:fld id="{3FD4552F-CD24-45EF-AFD0-2EB9C2F63196}" type="slidenum">
              <a:rPr lang="en-US" altLang="en-US"/>
              <a:pPr/>
              <a:t>‹#›</a:t>
            </a:fld>
            <a:endParaRPr lang="en-US" altLang="en-US"/>
          </a:p>
        </p:txBody>
      </p:sp>
    </p:spTree>
    <p:extLst>
      <p:ext uri="{BB962C8B-B14F-4D97-AF65-F5344CB8AC3E}">
        <p14:creationId xmlns:p14="http://schemas.microsoft.com/office/powerpoint/2010/main" val="379957843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7CF25-D89D-B3E1-F0A7-CA9CE894708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BB0CFB0-FBD4-02AC-02EF-5A449BF5FC18}"/>
              </a:ext>
            </a:extLst>
          </p:cNvPr>
          <p:cNvSpPr>
            <a:spLocks noGrp="1"/>
          </p:cNvSpPr>
          <p:nvPr>
            <p:ph type="ftr" sz="quarter" idx="11"/>
          </p:nvPr>
        </p:nvSpPr>
        <p:spPr/>
        <p:txBody>
          <a:bodyPr/>
          <a:lstStyle>
            <a:lvl1pPr>
              <a:defRPr smtClean="0"/>
            </a:lvl1pPr>
          </a:lstStyle>
          <a:p>
            <a:pPr>
              <a:defRPr/>
            </a:pPr>
            <a:endParaRPr lang="en-US" altLang="en-US"/>
          </a:p>
        </p:txBody>
      </p:sp>
      <p:sp>
        <p:nvSpPr>
          <p:cNvPr id="6" name="Slide Number Placeholder 5">
            <a:extLst>
              <a:ext uri="{FF2B5EF4-FFF2-40B4-BE49-F238E27FC236}">
                <a16:creationId xmlns:a16="http://schemas.microsoft.com/office/drawing/2014/main" id="{948F7898-3E66-4125-8D66-0C9A4BA37930}"/>
              </a:ext>
            </a:extLst>
          </p:cNvPr>
          <p:cNvSpPr>
            <a:spLocks noGrp="1"/>
          </p:cNvSpPr>
          <p:nvPr>
            <p:ph type="sldNum" sz="quarter" idx="12"/>
          </p:nvPr>
        </p:nvSpPr>
        <p:spPr/>
        <p:txBody>
          <a:bodyPr/>
          <a:lstStyle>
            <a:lvl1pPr>
              <a:defRPr/>
            </a:lvl1pPr>
          </a:lstStyle>
          <a:p>
            <a:fld id="{38273FD3-5E68-4980-9298-F34EE447A6ED}" type="slidenum">
              <a:rPr lang="en-US" altLang="en-US"/>
              <a:pPr/>
              <a:t>‹#›</a:t>
            </a:fld>
            <a:endParaRPr lang="en-US" altLang="en-US"/>
          </a:p>
        </p:txBody>
      </p:sp>
    </p:spTree>
    <p:extLst>
      <p:ext uri="{BB962C8B-B14F-4D97-AF65-F5344CB8AC3E}">
        <p14:creationId xmlns:p14="http://schemas.microsoft.com/office/powerpoint/2010/main" val="1926800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AA8757-E2CF-2F52-2E97-E9ACEB54721B}"/>
              </a:ext>
            </a:extLst>
          </p:cNvPr>
          <p:cNvSpPr>
            <a:spLocks noGrp="1"/>
          </p:cNvSpPr>
          <p:nvPr>
            <p:ph type="dt" sz="half" idx="10"/>
          </p:nvPr>
        </p:nvSpPr>
        <p:spPr/>
        <p:txBody>
          <a:bodyPr/>
          <a:lstStyle>
            <a:lvl1pPr>
              <a:defRPr/>
            </a:lvl1pPr>
          </a:lstStyle>
          <a:p>
            <a:pPr>
              <a:defRPr/>
            </a:pPr>
            <a:fld id="{3F742F44-5610-456E-90B8-B133106538D6}" type="datetimeFigureOut">
              <a:rPr lang="en-US"/>
              <a:pPr>
                <a:defRPr/>
              </a:pPr>
              <a:t>2/25/2025</a:t>
            </a:fld>
            <a:endParaRPr lang="en-US" dirty="0"/>
          </a:p>
        </p:txBody>
      </p:sp>
      <p:sp>
        <p:nvSpPr>
          <p:cNvPr id="5" name="Footer Placeholder 4">
            <a:extLst>
              <a:ext uri="{FF2B5EF4-FFF2-40B4-BE49-F238E27FC236}">
                <a16:creationId xmlns:a16="http://schemas.microsoft.com/office/drawing/2014/main" id="{FD0CDDAE-EB89-CC7D-11C7-BC2198B35A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EC0D4D-69C1-091C-3BE1-31B11241CED1}"/>
              </a:ext>
            </a:extLst>
          </p:cNvPr>
          <p:cNvSpPr>
            <a:spLocks noGrp="1"/>
          </p:cNvSpPr>
          <p:nvPr>
            <p:ph type="sldNum" sz="quarter" idx="12"/>
          </p:nvPr>
        </p:nvSpPr>
        <p:spPr/>
        <p:txBody>
          <a:bodyPr/>
          <a:lstStyle>
            <a:lvl1pPr>
              <a:defRPr/>
            </a:lvl1pPr>
          </a:lstStyle>
          <a:p>
            <a:fld id="{1F2127BE-724E-451B-BF73-ECA95BE42BFB}" type="slidenum">
              <a:rPr lang="en-US" altLang="en-US"/>
              <a:pPr/>
              <a:t>‹#›</a:t>
            </a:fld>
            <a:endParaRPr lang="en-US" altLang="en-US"/>
          </a:p>
        </p:txBody>
      </p:sp>
    </p:spTree>
    <p:extLst>
      <p:ext uri="{BB962C8B-B14F-4D97-AF65-F5344CB8AC3E}">
        <p14:creationId xmlns:p14="http://schemas.microsoft.com/office/powerpoint/2010/main" val="158037485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45D373-BE00-28BD-85D5-B5F821FD2C96}"/>
              </a:ext>
            </a:extLst>
          </p:cNvPr>
          <p:cNvSpPr>
            <a:spLocks noGrp="1"/>
          </p:cNvSpPr>
          <p:nvPr>
            <p:ph type="dt" sz="half" idx="10"/>
          </p:nvPr>
        </p:nvSpPr>
        <p:spPr/>
        <p:txBody>
          <a:bodyPr/>
          <a:lstStyle>
            <a:lvl1pPr>
              <a:defRPr/>
            </a:lvl1pPr>
          </a:lstStyle>
          <a:p>
            <a:pPr>
              <a:defRPr/>
            </a:pPr>
            <a:fld id="{0F1FC15C-4ED9-4E96-8690-5144B00347E5}" type="datetimeFigureOut">
              <a:rPr lang="en-US"/>
              <a:pPr>
                <a:defRPr/>
              </a:pPr>
              <a:t>2/25/2025</a:t>
            </a:fld>
            <a:endParaRPr lang="en-US" dirty="0"/>
          </a:p>
        </p:txBody>
      </p:sp>
      <p:sp>
        <p:nvSpPr>
          <p:cNvPr id="6" name="Footer Placeholder 4">
            <a:extLst>
              <a:ext uri="{FF2B5EF4-FFF2-40B4-BE49-F238E27FC236}">
                <a16:creationId xmlns:a16="http://schemas.microsoft.com/office/drawing/2014/main" id="{3D7087FA-0572-0412-613B-673459A6CB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7DA806-A96F-517D-E4F8-C59722D6DA4A}"/>
              </a:ext>
            </a:extLst>
          </p:cNvPr>
          <p:cNvSpPr>
            <a:spLocks noGrp="1"/>
          </p:cNvSpPr>
          <p:nvPr>
            <p:ph type="sldNum" sz="quarter" idx="12"/>
          </p:nvPr>
        </p:nvSpPr>
        <p:spPr/>
        <p:txBody>
          <a:bodyPr/>
          <a:lstStyle>
            <a:lvl1pPr>
              <a:defRPr/>
            </a:lvl1pPr>
          </a:lstStyle>
          <a:p>
            <a:fld id="{1991548F-5E01-46D4-988E-A530E7CB6EEE}" type="slidenum">
              <a:rPr lang="en-US" altLang="en-US"/>
              <a:pPr/>
              <a:t>‹#›</a:t>
            </a:fld>
            <a:endParaRPr lang="en-US" altLang="en-US"/>
          </a:p>
        </p:txBody>
      </p:sp>
    </p:spTree>
    <p:extLst>
      <p:ext uri="{BB962C8B-B14F-4D97-AF65-F5344CB8AC3E}">
        <p14:creationId xmlns:p14="http://schemas.microsoft.com/office/powerpoint/2010/main" val="238303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823537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C035938-71B6-3916-5E32-E9E71F1ECE71}"/>
              </a:ext>
            </a:extLst>
          </p:cNvPr>
          <p:cNvSpPr>
            <a:spLocks noGrp="1"/>
          </p:cNvSpPr>
          <p:nvPr>
            <p:ph type="dt" sz="half" idx="10"/>
          </p:nvPr>
        </p:nvSpPr>
        <p:spPr/>
        <p:txBody>
          <a:bodyPr/>
          <a:lstStyle>
            <a:lvl1pPr>
              <a:defRPr/>
            </a:lvl1pPr>
          </a:lstStyle>
          <a:p>
            <a:pPr>
              <a:defRPr/>
            </a:pPr>
            <a:fld id="{4415056B-0F81-494F-AC5F-A0CBE2DE1272}" type="datetimeFigureOut">
              <a:rPr lang="en-US"/>
              <a:pPr>
                <a:defRPr/>
              </a:pPr>
              <a:t>2/25/2025</a:t>
            </a:fld>
            <a:endParaRPr lang="en-US" dirty="0"/>
          </a:p>
        </p:txBody>
      </p:sp>
      <p:sp>
        <p:nvSpPr>
          <p:cNvPr id="8" name="Footer Placeholder 4">
            <a:extLst>
              <a:ext uri="{FF2B5EF4-FFF2-40B4-BE49-F238E27FC236}">
                <a16:creationId xmlns:a16="http://schemas.microsoft.com/office/drawing/2014/main" id="{18CD9A55-B666-063C-00D8-8CA1DBD1E2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9086AD-9A30-190B-C164-183D27BC51D6}"/>
              </a:ext>
            </a:extLst>
          </p:cNvPr>
          <p:cNvSpPr>
            <a:spLocks noGrp="1"/>
          </p:cNvSpPr>
          <p:nvPr>
            <p:ph type="sldNum" sz="quarter" idx="12"/>
          </p:nvPr>
        </p:nvSpPr>
        <p:spPr/>
        <p:txBody>
          <a:bodyPr/>
          <a:lstStyle>
            <a:lvl1pPr>
              <a:defRPr/>
            </a:lvl1pPr>
          </a:lstStyle>
          <a:p>
            <a:fld id="{EBC85E4D-0CE8-444B-AD93-A2A05F306714}" type="slidenum">
              <a:rPr lang="en-US" altLang="en-US"/>
              <a:pPr/>
              <a:t>‹#›</a:t>
            </a:fld>
            <a:endParaRPr lang="en-US" altLang="en-US"/>
          </a:p>
        </p:txBody>
      </p:sp>
    </p:spTree>
    <p:extLst>
      <p:ext uri="{BB962C8B-B14F-4D97-AF65-F5344CB8AC3E}">
        <p14:creationId xmlns:p14="http://schemas.microsoft.com/office/powerpoint/2010/main" val="2824821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0FC24B-5AFB-D74B-1692-77B3E0724040}"/>
              </a:ext>
            </a:extLst>
          </p:cNvPr>
          <p:cNvSpPr>
            <a:spLocks noGrp="1"/>
          </p:cNvSpPr>
          <p:nvPr>
            <p:ph type="dt" sz="half" idx="10"/>
          </p:nvPr>
        </p:nvSpPr>
        <p:spPr/>
        <p:txBody>
          <a:bodyPr/>
          <a:lstStyle>
            <a:lvl1pPr>
              <a:defRPr/>
            </a:lvl1pPr>
          </a:lstStyle>
          <a:p>
            <a:pPr>
              <a:defRPr/>
            </a:pPr>
            <a:fld id="{DB5E0841-98A2-4F82-8375-B6CBCFA31618}" type="datetimeFigureOut">
              <a:rPr lang="en-US"/>
              <a:pPr>
                <a:defRPr/>
              </a:pPr>
              <a:t>2/25/2025</a:t>
            </a:fld>
            <a:endParaRPr lang="en-US" dirty="0"/>
          </a:p>
        </p:txBody>
      </p:sp>
      <p:sp>
        <p:nvSpPr>
          <p:cNvPr id="4" name="Footer Placeholder 4">
            <a:extLst>
              <a:ext uri="{FF2B5EF4-FFF2-40B4-BE49-F238E27FC236}">
                <a16:creationId xmlns:a16="http://schemas.microsoft.com/office/drawing/2014/main" id="{94B6F22F-7B92-89D3-5D8C-4F44128D78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B1E715-A391-2F4C-AD71-CEE43111DDE5}"/>
              </a:ext>
            </a:extLst>
          </p:cNvPr>
          <p:cNvSpPr>
            <a:spLocks noGrp="1"/>
          </p:cNvSpPr>
          <p:nvPr>
            <p:ph type="sldNum" sz="quarter" idx="12"/>
          </p:nvPr>
        </p:nvSpPr>
        <p:spPr/>
        <p:txBody>
          <a:bodyPr/>
          <a:lstStyle>
            <a:lvl1pPr>
              <a:defRPr/>
            </a:lvl1pPr>
          </a:lstStyle>
          <a:p>
            <a:fld id="{AF4385E4-8820-4956-A957-8F469F20C731}" type="slidenum">
              <a:rPr lang="en-US" altLang="en-US"/>
              <a:pPr/>
              <a:t>‹#›</a:t>
            </a:fld>
            <a:endParaRPr lang="en-US" altLang="en-US"/>
          </a:p>
        </p:txBody>
      </p:sp>
    </p:spTree>
    <p:extLst>
      <p:ext uri="{BB962C8B-B14F-4D97-AF65-F5344CB8AC3E}">
        <p14:creationId xmlns:p14="http://schemas.microsoft.com/office/powerpoint/2010/main" val="225311513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EFAAC82-C2E3-1119-EDCA-D76B58DC2F38}"/>
              </a:ext>
            </a:extLst>
          </p:cNvPr>
          <p:cNvSpPr>
            <a:spLocks noGrp="1"/>
          </p:cNvSpPr>
          <p:nvPr>
            <p:ph type="dt" sz="half" idx="10"/>
          </p:nvPr>
        </p:nvSpPr>
        <p:spPr/>
        <p:txBody>
          <a:bodyPr/>
          <a:lstStyle>
            <a:lvl1pPr>
              <a:defRPr/>
            </a:lvl1pPr>
          </a:lstStyle>
          <a:p>
            <a:pPr>
              <a:defRPr/>
            </a:pPr>
            <a:fld id="{402F62D5-732C-41A9-B9CA-83BCB1709304}" type="datetimeFigureOut">
              <a:rPr lang="en-US"/>
              <a:pPr>
                <a:defRPr/>
              </a:pPr>
              <a:t>2/25/2025</a:t>
            </a:fld>
            <a:endParaRPr lang="en-US" dirty="0"/>
          </a:p>
        </p:txBody>
      </p:sp>
      <p:sp>
        <p:nvSpPr>
          <p:cNvPr id="3" name="Footer Placeholder 4">
            <a:extLst>
              <a:ext uri="{FF2B5EF4-FFF2-40B4-BE49-F238E27FC236}">
                <a16:creationId xmlns:a16="http://schemas.microsoft.com/office/drawing/2014/main" id="{AB2B9993-6B28-3B57-637E-896EA6EF23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B7B076-9624-E5CC-6D9F-1E46B64670B4}"/>
              </a:ext>
            </a:extLst>
          </p:cNvPr>
          <p:cNvSpPr>
            <a:spLocks noGrp="1"/>
          </p:cNvSpPr>
          <p:nvPr>
            <p:ph type="sldNum" sz="quarter" idx="12"/>
          </p:nvPr>
        </p:nvSpPr>
        <p:spPr/>
        <p:txBody>
          <a:bodyPr/>
          <a:lstStyle>
            <a:lvl1pPr>
              <a:defRPr/>
            </a:lvl1pPr>
          </a:lstStyle>
          <a:p>
            <a:fld id="{B6470353-6B2E-4A7F-A102-107E5C859904}" type="slidenum">
              <a:rPr lang="en-US" altLang="en-US"/>
              <a:pPr/>
              <a:t>‹#›</a:t>
            </a:fld>
            <a:endParaRPr lang="en-US" altLang="en-US"/>
          </a:p>
        </p:txBody>
      </p:sp>
    </p:spTree>
    <p:extLst>
      <p:ext uri="{BB962C8B-B14F-4D97-AF65-F5344CB8AC3E}">
        <p14:creationId xmlns:p14="http://schemas.microsoft.com/office/powerpoint/2010/main" val="360045770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76A32F8-FF1F-35F3-395F-95AFB3FA4BD4}"/>
              </a:ext>
            </a:extLst>
          </p:cNvPr>
          <p:cNvSpPr>
            <a:spLocks noGrp="1"/>
          </p:cNvSpPr>
          <p:nvPr>
            <p:ph type="dt" sz="half" idx="10"/>
          </p:nvPr>
        </p:nvSpPr>
        <p:spPr/>
        <p:txBody>
          <a:bodyPr/>
          <a:lstStyle>
            <a:lvl1pPr>
              <a:defRPr/>
            </a:lvl1pPr>
          </a:lstStyle>
          <a:p>
            <a:pPr>
              <a:defRPr/>
            </a:pPr>
            <a:fld id="{4543269F-01F2-4D16-8473-1FE1874B041F}" type="datetimeFigureOut">
              <a:rPr lang="en-US"/>
              <a:pPr>
                <a:defRPr/>
              </a:pPr>
              <a:t>2/25/2025</a:t>
            </a:fld>
            <a:endParaRPr lang="en-US" dirty="0"/>
          </a:p>
        </p:txBody>
      </p:sp>
      <p:sp>
        <p:nvSpPr>
          <p:cNvPr id="6" name="Footer Placeholder 4">
            <a:extLst>
              <a:ext uri="{FF2B5EF4-FFF2-40B4-BE49-F238E27FC236}">
                <a16:creationId xmlns:a16="http://schemas.microsoft.com/office/drawing/2014/main" id="{2D2BB8DA-1A88-EA4F-3FF2-CC04223B77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108BEB-4693-1028-7B10-BFB8D498BADC}"/>
              </a:ext>
            </a:extLst>
          </p:cNvPr>
          <p:cNvSpPr>
            <a:spLocks noGrp="1"/>
          </p:cNvSpPr>
          <p:nvPr>
            <p:ph type="sldNum" sz="quarter" idx="12"/>
          </p:nvPr>
        </p:nvSpPr>
        <p:spPr/>
        <p:txBody>
          <a:bodyPr/>
          <a:lstStyle>
            <a:lvl1pPr>
              <a:defRPr/>
            </a:lvl1pPr>
          </a:lstStyle>
          <a:p>
            <a:fld id="{BD672686-B9AD-465F-9CE8-EF546AA94F0A}" type="slidenum">
              <a:rPr lang="en-US" altLang="en-US"/>
              <a:pPr/>
              <a:t>‹#›</a:t>
            </a:fld>
            <a:endParaRPr lang="en-US" altLang="en-US"/>
          </a:p>
        </p:txBody>
      </p:sp>
    </p:spTree>
    <p:extLst>
      <p:ext uri="{BB962C8B-B14F-4D97-AF65-F5344CB8AC3E}">
        <p14:creationId xmlns:p14="http://schemas.microsoft.com/office/powerpoint/2010/main" val="112240859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BFB0A23-7F7D-D591-DF72-98F2E27A92D5}"/>
              </a:ext>
            </a:extLst>
          </p:cNvPr>
          <p:cNvSpPr>
            <a:spLocks noGrp="1"/>
          </p:cNvSpPr>
          <p:nvPr>
            <p:ph type="dt" sz="half" idx="10"/>
          </p:nvPr>
        </p:nvSpPr>
        <p:spPr/>
        <p:txBody>
          <a:bodyPr/>
          <a:lstStyle>
            <a:lvl1pPr>
              <a:defRPr/>
            </a:lvl1pPr>
          </a:lstStyle>
          <a:p>
            <a:pPr>
              <a:defRPr/>
            </a:pPr>
            <a:fld id="{4ED6238E-DC2F-4B06-A35E-1F84B2F68F85}" type="datetimeFigureOut">
              <a:rPr lang="en-US"/>
              <a:pPr>
                <a:defRPr/>
              </a:pPr>
              <a:t>2/25/2025</a:t>
            </a:fld>
            <a:endParaRPr lang="en-US" dirty="0"/>
          </a:p>
        </p:txBody>
      </p:sp>
      <p:sp>
        <p:nvSpPr>
          <p:cNvPr id="6" name="Footer Placeholder 4">
            <a:extLst>
              <a:ext uri="{FF2B5EF4-FFF2-40B4-BE49-F238E27FC236}">
                <a16:creationId xmlns:a16="http://schemas.microsoft.com/office/drawing/2014/main" id="{D470ABA3-F284-B9DD-4A46-965BCEFF7E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00D437-3A58-95BA-6F02-E6DFF32A032F}"/>
              </a:ext>
            </a:extLst>
          </p:cNvPr>
          <p:cNvSpPr>
            <a:spLocks noGrp="1"/>
          </p:cNvSpPr>
          <p:nvPr>
            <p:ph type="sldNum" sz="quarter" idx="12"/>
          </p:nvPr>
        </p:nvSpPr>
        <p:spPr/>
        <p:txBody>
          <a:bodyPr/>
          <a:lstStyle>
            <a:lvl1pPr>
              <a:defRPr/>
            </a:lvl1pPr>
          </a:lstStyle>
          <a:p>
            <a:fld id="{E1A2B97B-B5B5-4921-9BD8-D0B4129A07A0}" type="slidenum">
              <a:rPr lang="en-US" altLang="en-US"/>
              <a:pPr/>
              <a:t>‹#›</a:t>
            </a:fld>
            <a:endParaRPr lang="en-US" altLang="en-US"/>
          </a:p>
        </p:txBody>
      </p:sp>
    </p:spTree>
    <p:extLst>
      <p:ext uri="{BB962C8B-B14F-4D97-AF65-F5344CB8AC3E}">
        <p14:creationId xmlns:p14="http://schemas.microsoft.com/office/powerpoint/2010/main" val="336965766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559FD-2348-BB02-1116-B4C9883D87C0}"/>
              </a:ext>
            </a:extLst>
          </p:cNvPr>
          <p:cNvSpPr>
            <a:spLocks noGrp="1"/>
          </p:cNvSpPr>
          <p:nvPr>
            <p:ph type="dt" sz="half" idx="10"/>
          </p:nvPr>
        </p:nvSpPr>
        <p:spPr/>
        <p:txBody>
          <a:bodyPr/>
          <a:lstStyle>
            <a:lvl1pPr>
              <a:defRPr/>
            </a:lvl1pPr>
          </a:lstStyle>
          <a:p>
            <a:pPr>
              <a:defRPr/>
            </a:pPr>
            <a:fld id="{638ED17D-EF29-4498-8317-F090C9219BF0}" type="datetimeFigureOut">
              <a:rPr lang="en-US"/>
              <a:pPr>
                <a:defRPr/>
              </a:pPr>
              <a:t>2/25/2025</a:t>
            </a:fld>
            <a:endParaRPr lang="en-US" dirty="0"/>
          </a:p>
        </p:txBody>
      </p:sp>
      <p:sp>
        <p:nvSpPr>
          <p:cNvPr id="5" name="Footer Placeholder 4">
            <a:extLst>
              <a:ext uri="{FF2B5EF4-FFF2-40B4-BE49-F238E27FC236}">
                <a16:creationId xmlns:a16="http://schemas.microsoft.com/office/drawing/2014/main" id="{1B91BFBD-BB08-E178-E9B3-07A6C4FA9C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A7DE6C-066C-B33D-2D13-5AA7DEFC77DF}"/>
              </a:ext>
            </a:extLst>
          </p:cNvPr>
          <p:cNvSpPr>
            <a:spLocks noGrp="1"/>
          </p:cNvSpPr>
          <p:nvPr>
            <p:ph type="sldNum" sz="quarter" idx="12"/>
          </p:nvPr>
        </p:nvSpPr>
        <p:spPr/>
        <p:txBody>
          <a:bodyPr/>
          <a:lstStyle>
            <a:lvl1pPr>
              <a:defRPr/>
            </a:lvl1pPr>
          </a:lstStyle>
          <a:p>
            <a:fld id="{A7A4510B-147C-42FA-BC25-25EF83E76255}" type="slidenum">
              <a:rPr lang="en-US" altLang="en-US"/>
              <a:pPr/>
              <a:t>‹#›</a:t>
            </a:fld>
            <a:endParaRPr lang="en-US" altLang="en-US"/>
          </a:p>
        </p:txBody>
      </p:sp>
    </p:spTree>
    <p:extLst>
      <p:ext uri="{BB962C8B-B14F-4D97-AF65-F5344CB8AC3E}">
        <p14:creationId xmlns:p14="http://schemas.microsoft.com/office/powerpoint/2010/main" val="271237270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61093-6790-6A78-FF45-65048738426D}"/>
              </a:ext>
            </a:extLst>
          </p:cNvPr>
          <p:cNvSpPr>
            <a:spLocks noGrp="1"/>
          </p:cNvSpPr>
          <p:nvPr>
            <p:ph type="dt" sz="half" idx="10"/>
          </p:nvPr>
        </p:nvSpPr>
        <p:spPr/>
        <p:txBody>
          <a:bodyPr/>
          <a:lstStyle>
            <a:lvl1pPr>
              <a:defRPr/>
            </a:lvl1pPr>
          </a:lstStyle>
          <a:p>
            <a:pPr>
              <a:defRPr/>
            </a:pPr>
            <a:fld id="{B476D196-EBF3-4972-840A-5A36559AA944}" type="datetimeFigureOut">
              <a:rPr lang="en-US"/>
              <a:pPr>
                <a:defRPr/>
              </a:pPr>
              <a:t>2/25/2025</a:t>
            </a:fld>
            <a:endParaRPr lang="en-US" dirty="0"/>
          </a:p>
        </p:txBody>
      </p:sp>
      <p:sp>
        <p:nvSpPr>
          <p:cNvPr id="5" name="Footer Placeholder 4">
            <a:extLst>
              <a:ext uri="{FF2B5EF4-FFF2-40B4-BE49-F238E27FC236}">
                <a16:creationId xmlns:a16="http://schemas.microsoft.com/office/drawing/2014/main" id="{317E4604-3AE9-BEC8-0D05-05E03D0BB7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5CF228-4E46-2224-82A1-EA3770EB6E7A}"/>
              </a:ext>
            </a:extLst>
          </p:cNvPr>
          <p:cNvSpPr>
            <a:spLocks noGrp="1"/>
          </p:cNvSpPr>
          <p:nvPr>
            <p:ph type="sldNum" sz="quarter" idx="12"/>
          </p:nvPr>
        </p:nvSpPr>
        <p:spPr/>
        <p:txBody>
          <a:bodyPr/>
          <a:lstStyle>
            <a:lvl1pPr>
              <a:defRPr/>
            </a:lvl1pPr>
          </a:lstStyle>
          <a:p>
            <a:fld id="{EB383FDB-20BB-41E4-A035-BB1898FD7E9B}" type="slidenum">
              <a:rPr lang="en-US" altLang="en-US"/>
              <a:pPr/>
              <a:t>‹#›</a:t>
            </a:fld>
            <a:endParaRPr lang="en-US" altLang="en-US"/>
          </a:p>
        </p:txBody>
      </p:sp>
    </p:spTree>
    <p:extLst>
      <p:ext uri="{BB962C8B-B14F-4D97-AF65-F5344CB8AC3E}">
        <p14:creationId xmlns:p14="http://schemas.microsoft.com/office/powerpoint/2010/main" val="193465263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8298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0689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141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5759161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7046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1506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3114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79934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0649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2531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0415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9181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CA5103-950D-44FD-9456-F51895A4BBFE}" type="slidenum">
              <a:rPr lang="en-US" altLang="en-US"/>
              <a:pPr/>
              <a:t>‹#›</a:t>
            </a:fld>
            <a:endParaRPr lang="en-US" altLang="en-US"/>
          </a:p>
        </p:txBody>
      </p:sp>
    </p:spTree>
    <p:extLst>
      <p:ext uri="{BB962C8B-B14F-4D97-AF65-F5344CB8AC3E}">
        <p14:creationId xmlns:p14="http://schemas.microsoft.com/office/powerpoint/2010/main" val="2533148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630D63-85B8-4275-AFD5-63FBE2CFFE22}" type="slidenum">
              <a:rPr lang="en-US" altLang="en-US"/>
              <a:pPr/>
              <a:t>‹#›</a:t>
            </a:fld>
            <a:endParaRPr lang="en-US" altLang="en-US"/>
          </a:p>
        </p:txBody>
      </p:sp>
    </p:spTree>
    <p:extLst>
      <p:ext uri="{BB962C8B-B14F-4D97-AF65-F5344CB8AC3E}">
        <p14:creationId xmlns:p14="http://schemas.microsoft.com/office/powerpoint/2010/main" val="43963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67252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698DEE-4874-4CF3-8ABA-F1369EA64A93}" type="slidenum">
              <a:rPr lang="en-US" altLang="en-US"/>
              <a:pPr/>
              <a:t>‹#›</a:t>
            </a:fld>
            <a:endParaRPr lang="en-US" altLang="en-US"/>
          </a:p>
        </p:txBody>
      </p:sp>
    </p:spTree>
    <p:extLst>
      <p:ext uri="{BB962C8B-B14F-4D97-AF65-F5344CB8AC3E}">
        <p14:creationId xmlns:p14="http://schemas.microsoft.com/office/powerpoint/2010/main" val="2321292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2691B4-D322-437D-B379-689E5C7F584A}" type="slidenum">
              <a:rPr lang="en-US" altLang="en-US"/>
              <a:pPr/>
              <a:t>‹#›</a:t>
            </a:fld>
            <a:endParaRPr lang="en-US" altLang="en-US"/>
          </a:p>
        </p:txBody>
      </p:sp>
    </p:spTree>
    <p:extLst>
      <p:ext uri="{BB962C8B-B14F-4D97-AF65-F5344CB8AC3E}">
        <p14:creationId xmlns:p14="http://schemas.microsoft.com/office/powerpoint/2010/main" val="2844834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F1AE858-A6FB-4E2D-B944-A6A5B61A8728}" type="slidenum">
              <a:rPr lang="en-US" altLang="en-US"/>
              <a:pPr/>
              <a:t>‹#›</a:t>
            </a:fld>
            <a:endParaRPr lang="en-US" altLang="en-US"/>
          </a:p>
        </p:txBody>
      </p:sp>
    </p:spTree>
    <p:extLst>
      <p:ext uri="{BB962C8B-B14F-4D97-AF65-F5344CB8AC3E}">
        <p14:creationId xmlns:p14="http://schemas.microsoft.com/office/powerpoint/2010/main" val="1768452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2AC6A62-7775-4529-91BF-2972327C946D}" type="slidenum">
              <a:rPr lang="en-US" altLang="en-US"/>
              <a:pPr/>
              <a:t>‹#›</a:t>
            </a:fld>
            <a:endParaRPr lang="en-US" altLang="en-US"/>
          </a:p>
        </p:txBody>
      </p:sp>
    </p:spTree>
    <p:extLst>
      <p:ext uri="{BB962C8B-B14F-4D97-AF65-F5344CB8AC3E}">
        <p14:creationId xmlns:p14="http://schemas.microsoft.com/office/powerpoint/2010/main" val="1668708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ABC9FE2-3A63-4B4A-A97C-52B36066FAAE}" type="slidenum">
              <a:rPr lang="en-US" altLang="en-US"/>
              <a:pPr/>
              <a:t>‹#›</a:t>
            </a:fld>
            <a:endParaRPr lang="en-US" altLang="en-US"/>
          </a:p>
        </p:txBody>
      </p:sp>
    </p:spTree>
    <p:extLst>
      <p:ext uri="{BB962C8B-B14F-4D97-AF65-F5344CB8AC3E}">
        <p14:creationId xmlns:p14="http://schemas.microsoft.com/office/powerpoint/2010/main" val="1762188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31230D-DA02-40D6-A44D-21B98BE398CD}" type="slidenum">
              <a:rPr lang="en-US" altLang="en-US"/>
              <a:pPr/>
              <a:t>‹#›</a:t>
            </a:fld>
            <a:endParaRPr lang="en-US" altLang="en-US"/>
          </a:p>
        </p:txBody>
      </p:sp>
    </p:spTree>
    <p:extLst>
      <p:ext uri="{BB962C8B-B14F-4D97-AF65-F5344CB8AC3E}">
        <p14:creationId xmlns:p14="http://schemas.microsoft.com/office/powerpoint/2010/main" val="2300409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45B155-AD5A-45ED-94B2-2CAB23248460}" type="slidenum">
              <a:rPr lang="en-US" altLang="en-US"/>
              <a:pPr/>
              <a:t>‹#›</a:t>
            </a:fld>
            <a:endParaRPr lang="en-US" altLang="en-US"/>
          </a:p>
        </p:txBody>
      </p:sp>
    </p:spTree>
    <p:extLst>
      <p:ext uri="{BB962C8B-B14F-4D97-AF65-F5344CB8AC3E}">
        <p14:creationId xmlns:p14="http://schemas.microsoft.com/office/powerpoint/2010/main" val="3397970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C3C24B-DE3B-49C7-A95D-D7320FF3AF41}" type="slidenum">
              <a:rPr lang="en-US" altLang="en-US"/>
              <a:pPr/>
              <a:t>‹#›</a:t>
            </a:fld>
            <a:endParaRPr lang="en-US" altLang="en-US"/>
          </a:p>
        </p:txBody>
      </p:sp>
    </p:spTree>
    <p:extLst>
      <p:ext uri="{BB962C8B-B14F-4D97-AF65-F5344CB8AC3E}">
        <p14:creationId xmlns:p14="http://schemas.microsoft.com/office/powerpoint/2010/main" val="2887799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E8B7C4-3180-4AEF-8F42-8B8993216AB4}" type="slidenum">
              <a:rPr lang="en-US" altLang="en-US"/>
              <a:pPr/>
              <a:t>‹#›</a:t>
            </a:fld>
            <a:endParaRPr lang="en-US" altLang="en-US"/>
          </a:p>
        </p:txBody>
      </p:sp>
    </p:spTree>
    <p:extLst>
      <p:ext uri="{BB962C8B-B14F-4D97-AF65-F5344CB8AC3E}">
        <p14:creationId xmlns:p14="http://schemas.microsoft.com/office/powerpoint/2010/main" val="717544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EE4BE6-7629-4CAF-8D70-2A691DA0BB3D}" type="slidenum">
              <a:rPr lang="en-US" altLang="en-US"/>
              <a:pPr/>
              <a:t>‹#›</a:t>
            </a:fld>
            <a:endParaRPr lang="en-US" altLang="en-US"/>
          </a:p>
        </p:txBody>
      </p:sp>
    </p:spTree>
    <p:extLst>
      <p:ext uri="{BB962C8B-B14F-4D97-AF65-F5344CB8AC3E}">
        <p14:creationId xmlns:p14="http://schemas.microsoft.com/office/powerpoint/2010/main" val="150643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3391026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8649"/>
            <a:ext cx="10363200" cy="1144429"/>
          </a:xfrm>
        </p:spPr>
        <p:txBody>
          <a:bodyPr/>
          <a:lstStyle/>
          <a:p>
            <a:r>
              <a:rPr lang="en-US"/>
              <a:t>Click to edit Master title style</a:t>
            </a:r>
          </a:p>
        </p:txBody>
      </p:sp>
      <p:sp>
        <p:nvSpPr>
          <p:cNvPr id="3" name="Text Placeholder 2"/>
          <p:cNvSpPr>
            <a:spLocks noGrp="1"/>
          </p:cNvSpPr>
          <p:nvPr>
            <p:ph type="body" sz="half" idx="1"/>
          </p:nvPr>
        </p:nvSpPr>
        <p:spPr>
          <a:xfrm>
            <a:off x="914400" y="1980249"/>
            <a:ext cx="5090160" cy="411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0" y="1980249"/>
            <a:ext cx="5090160" cy="411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1588" cy="458788"/>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4013" y="6248400"/>
            <a:ext cx="3863975" cy="458788"/>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6013" y="6248400"/>
            <a:ext cx="2543175" cy="458788"/>
          </a:xfrm>
        </p:spPr>
        <p:txBody>
          <a:bodyPr/>
          <a:lstStyle>
            <a:lvl1pPr>
              <a:defRPr/>
            </a:lvl1pPr>
          </a:lstStyle>
          <a:p>
            <a:fld id="{9FAD672F-BFA2-456A-9F18-444C52B4A960}" type="slidenum">
              <a:rPr lang="en-US" altLang="en-US"/>
              <a:pPr/>
              <a:t>‹#›</a:t>
            </a:fld>
            <a:endParaRPr lang="en-US" altLang="en-US"/>
          </a:p>
        </p:txBody>
      </p:sp>
    </p:spTree>
    <p:extLst>
      <p:ext uri="{BB962C8B-B14F-4D97-AF65-F5344CB8AC3E}">
        <p14:creationId xmlns:p14="http://schemas.microsoft.com/office/powerpoint/2010/main" val="25705502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0172691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2/25/2025</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240055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1" y="-19050"/>
            <a:ext cx="12241223"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65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6187" y="-15974"/>
            <a:ext cx="12358188" cy="6936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626" y="42448"/>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910748" y="906464"/>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4873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1" y="-19050"/>
            <a:ext cx="12241223"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776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BAC00A-52E8-7830-54A5-66D266049C3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265C6C-4394-6945-0856-D89D5211DAA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DE76F2E-D6AA-C52C-33CC-177C0E63A7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AE4B0361-1323-46DD-8297-9FDB29652ED2}" type="datetimeFigureOut">
              <a:rPr lang="en-US"/>
              <a:pPr>
                <a:defRPr/>
              </a:pPr>
              <a:t>2/25/2025</a:t>
            </a:fld>
            <a:endParaRPr lang="en-US" dirty="0"/>
          </a:p>
        </p:txBody>
      </p:sp>
      <p:sp>
        <p:nvSpPr>
          <p:cNvPr id="5" name="Footer Placeholder 4">
            <a:extLst>
              <a:ext uri="{FF2B5EF4-FFF2-40B4-BE49-F238E27FC236}">
                <a16:creationId xmlns:a16="http://schemas.microsoft.com/office/drawing/2014/main" id="{6BEE665C-8C46-310C-6077-3860B0E8A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202A59A-78CE-417D-4F13-ADF125A35B4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2EADEAF-1C40-4797-912E-5687603EAF93}" type="slidenum">
              <a:rPr lang="en-US" altLang="en-US"/>
              <a:pPr/>
              <a:t>‹#›</a:t>
            </a:fld>
            <a:endParaRPr lang="en-US" altLang="en-US"/>
          </a:p>
        </p:txBody>
      </p:sp>
    </p:spTree>
    <p:extLst>
      <p:ext uri="{BB962C8B-B14F-4D97-AF65-F5344CB8AC3E}">
        <p14:creationId xmlns:p14="http://schemas.microsoft.com/office/powerpoint/2010/main" val="294704342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512330"/>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000000"/>
              </a:solidFill>
              <a:cs typeface="Arial" pitchFamily="34" charset="0"/>
              <a:sym typeface="Arial" pitchFamily="34" charset="0"/>
            </a:endParaRPr>
          </a:p>
        </p:txBody>
      </p:sp>
      <p:sp>
        <p:nvSpPr>
          <p:cNvPr id="2867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000000"/>
              </a:solidFill>
              <a:cs typeface="Arial" pitchFamily="34" charset="0"/>
              <a:sym typeface="Arial" pitchFamily="34" charset="0"/>
            </a:endParaRPr>
          </a:p>
        </p:txBody>
      </p:sp>
      <p:sp>
        <p:nvSpPr>
          <p:cNvPr id="2867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a:lvl1pPr>
          </a:lstStyle>
          <a:p>
            <a:pPr eaLnBrk="0" fontAlgn="base" hangingPunct="0">
              <a:spcBef>
                <a:spcPct val="0"/>
              </a:spcBef>
              <a:spcAft>
                <a:spcPct val="0"/>
              </a:spcAft>
            </a:pPr>
            <a:fld id="{01C1018E-88C4-4D08-AB46-ADE64CAC9CD1}" type="slidenum">
              <a:rPr lang="en-US" altLang="en-US" sz="1400" smtClean="0">
                <a:solidFill>
                  <a:srgbClr val="000000"/>
                </a:solidFill>
                <a:cs typeface="Arial" pitchFamily="34" charset="0"/>
                <a:sym typeface="Arial" pitchFamily="34" charset="0"/>
              </a:rPr>
              <a:pPr eaLnBrk="0" fontAlgn="base" hangingPunct="0">
                <a:spcBef>
                  <a:spcPct val="0"/>
                </a:spcBef>
                <a:spcAft>
                  <a:spcPct val="0"/>
                </a:spcAft>
              </a:pPr>
              <a:t>‹#›</a:t>
            </a:fld>
            <a:endParaRPr lang="en-US" altLang="en-US" sz="1400">
              <a:solidFill>
                <a:srgbClr val="000000"/>
              </a:solidFill>
              <a:cs typeface="Arial" pitchFamily="34" charset="0"/>
              <a:sym typeface="Arial" pitchFamily="34" charset="0"/>
            </a:endParaRPr>
          </a:p>
        </p:txBody>
      </p:sp>
    </p:spTree>
    <p:extLst>
      <p:ext uri="{BB962C8B-B14F-4D97-AF65-F5344CB8AC3E}">
        <p14:creationId xmlns:p14="http://schemas.microsoft.com/office/powerpoint/2010/main" val="153779790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702" y="1286693"/>
            <a:ext cx="11068595" cy="1655762"/>
          </a:xfrm>
        </p:spPr>
        <p:txBody>
          <a:bodyPr/>
          <a:lstStyle/>
          <a:p>
            <a:r>
              <a:rPr lang="en-US" sz="3600" dirty="0" err="1">
                <a:solidFill>
                  <a:schemeClr val="tx1"/>
                </a:solidFill>
                <a:latin typeface="Arial" panose="020B0604020202020204" pitchFamily="34" charset="0"/>
                <a:cs typeface="Arial" panose="020B0604020202020204" pitchFamily="34" charset="0"/>
              </a:rPr>
              <a:t>Em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hãy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kể</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những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món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ăn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được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từ</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thịt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gà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em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biết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hoặc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đã</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từng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ăn</a:t>
            </a:r>
            <a:r>
              <a:rPr lang="en-US" sz="3600" dirty="0">
                <a:solidFill>
                  <a:schemeClr val="tx1"/>
                </a:solidFill>
                <a:latin typeface="Arial" panose="020B0604020202020204" pitchFamily="34" charset="0"/>
                <a:cs typeface="Arial" panose="020B0604020202020204" pitchFamily="34" charset="0"/>
              </a:rPr>
              <a:t>. </a:t>
            </a:r>
          </a:p>
        </p:txBody>
      </p:sp>
      <p:pic>
        <p:nvPicPr>
          <p:cNvPr id="1026" name="Picture 2" descr=" Bài giảng điện tử công nghệ 7 kết nối tri thức bài 12: Chăn nuôi gà thịt trong nông hộ"/>
          <p:cNvPicPr>
            <a:picLocks noChangeAspect="1" noChangeArrowheads="1"/>
          </p:cNvPicPr>
          <p:nvPr/>
        </p:nvPicPr>
        <p:blipFill rotWithShape="1">
          <a:blip r:embed="rId2">
            <a:extLst>
              <a:ext uri="{28A0092B-C50C-407E-A947-70E740481C1C}">
                <a14:useLocalDpi xmlns:a14="http://schemas.microsoft.com/office/drawing/2010/main" val="0"/>
              </a:ext>
            </a:extLst>
          </a:blip>
          <a:srcRect b="76667"/>
          <a:stretch/>
        </p:blipFill>
        <p:spPr bwMode="auto">
          <a:xfrm>
            <a:off x="2345635" y="0"/>
            <a:ext cx="6667500" cy="1129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1702" y="1341457"/>
            <a:ext cx="11329851" cy="1077218"/>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Thịt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nguồn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phẩm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phổ</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dưỡng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nuôi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cách</a:t>
            </a:r>
            <a:r>
              <a:rPr lang="en-US" sz="320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EEBED3F5-94B1-10C1-FCD3-16E079F83C64}"/>
              </a:ext>
            </a:extLst>
          </p:cNvPr>
          <p:cNvPicPr>
            <a:picLocks noChangeAspect="1"/>
          </p:cNvPicPr>
          <p:nvPr/>
        </p:nvPicPr>
        <p:blipFill>
          <a:blip r:embed="rId3"/>
          <a:stretch>
            <a:fillRect/>
          </a:stretch>
        </p:blipFill>
        <p:spPr>
          <a:xfrm>
            <a:off x="-107022" y="2942455"/>
            <a:ext cx="2836574" cy="3065992"/>
          </a:xfrm>
          <a:prstGeom prst="rect">
            <a:avLst/>
          </a:prstGeom>
        </p:spPr>
      </p:pic>
      <p:pic>
        <p:nvPicPr>
          <p:cNvPr id="4" name="Picture 3">
            <a:extLst>
              <a:ext uri="{FF2B5EF4-FFF2-40B4-BE49-F238E27FC236}">
                <a16:creationId xmlns:a16="http://schemas.microsoft.com/office/drawing/2014/main" id="{2ECD4286-C3C0-5956-E0DA-0161CC373A0B}"/>
              </a:ext>
            </a:extLst>
          </p:cNvPr>
          <p:cNvPicPr>
            <a:picLocks noChangeAspect="1"/>
          </p:cNvPicPr>
          <p:nvPr/>
        </p:nvPicPr>
        <p:blipFill>
          <a:blip r:embed="rId4"/>
          <a:stretch>
            <a:fillRect/>
          </a:stretch>
        </p:blipFill>
        <p:spPr>
          <a:xfrm>
            <a:off x="2915104" y="2906329"/>
            <a:ext cx="2836574" cy="3065991"/>
          </a:xfrm>
          <a:prstGeom prst="rect">
            <a:avLst/>
          </a:prstGeom>
        </p:spPr>
      </p:pic>
      <p:pic>
        <p:nvPicPr>
          <p:cNvPr id="6" name="Picture 5">
            <a:extLst>
              <a:ext uri="{FF2B5EF4-FFF2-40B4-BE49-F238E27FC236}">
                <a16:creationId xmlns:a16="http://schemas.microsoft.com/office/drawing/2014/main" id="{59490DE0-79B4-A335-700D-1EDADCF40BA7}"/>
              </a:ext>
            </a:extLst>
          </p:cNvPr>
          <p:cNvPicPr>
            <a:picLocks noChangeAspect="1"/>
          </p:cNvPicPr>
          <p:nvPr/>
        </p:nvPicPr>
        <p:blipFill>
          <a:blip r:embed="rId5"/>
          <a:stretch>
            <a:fillRect/>
          </a:stretch>
        </p:blipFill>
        <p:spPr>
          <a:xfrm>
            <a:off x="5828457" y="2968569"/>
            <a:ext cx="3206175" cy="2941510"/>
          </a:xfrm>
          <a:prstGeom prst="rect">
            <a:avLst/>
          </a:prstGeom>
        </p:spPr>
      </p:pic>
      <p:pic>
        <p:nvPicPr>
          <p:cNvPr id="7" name="Picture 6">
            <a:extLst>
              <a:ext uri="{FF2B5EF4-FFF2-40B4-BE49-F238E27FC236}">
                <a16:creationId xmlns:a16="http://schemas.microsoft.com/office/drawing/2014/main" id="{C5DF2A06-056F-756C-742F-B397E871E90D}"/>
              </a:ext>
            </a:extLst>
          </p:cNvPr>
          <p:cNvPicPr>
            <a:picLocks noChangeAspect="1"/>
          </p:cNvPicPr>
          <p:nvPr/>
        </p:nvPicPr>
        <p:blipFill>
          <a:blip r:embed="rId6"/>
          <a:stretch>
            <a:fillRect/>
          </a:stretch>
        </p:blipFill>
        <p:spPr>
          <a:xfrm>
            <a:off x="9111411" y="2997219"/>
            <a:ext cx="3283774" cy="2912860"/>
          </a:xfrm>
          <a:prstGeom prst="rect">
            <a:avLst/>
          </a:prstGeom>
        </p:spPr>
      </p:pic>
    </p:spTree>
    <p:extLst>
      <p:ext uri="{BB962C8B-B14F-4D97-AF65-F5344CB8AC3E}">
        <p14:creationId xmlns:p14="http://schemas.microsoft.com/office/powerpoint/2010/main" val="41245705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1" nodeType="clickEffect">
                                  <p:stCondLst>
                                    <p:cond delay="0"/>
                                  </p:stCondLst>
                                  <p:childTnLst>
                                    <p:animEffect transition="out" filter="strips(downLeft)">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a:latin typeface="Arial" panose="020B0604020202020204" pitchFamily="34" charset="0"/>
                <a:cs typeface="Arial" panose="020B0604020202020204" pitchFamily="34" charset="0"/>
              </a:rPr>
              <a:t>Vai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trò</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sàn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thoáng</a:t>
            </a:r>
            <a:endParaRPr lang="en-US" dirty="0"/>
          </a:p>
        </p:txBody>
      </p:sp>
      <p:pic>
        <p:nvPicPr>
          <p:cNvPr id="8194" name="Picture 2" descr=" Bài giảng điện tử công nghệ 7 kết nối tri thức bài 12: Chăn nuôi gà thịt trong nông hộ"/>
          <p:cNvPicPr>
            <a:picLocks noChangeAspect="1" noChangeArrowheads="1"/>
          </p:cNvPicPr>
          <p:nvPr/>
        </p:nvPicPr>
        <p:blipFill rotWithShape="1">
          <a:blip r:embed="rId2">
            <a:extLst>
              <a:ext uri="{28A0092B-C50C-407E-A947-70E740481C1C}">
                <a14:useLocalDpi xmlns:a14="http://schemas.microsoft.com/office/drawing/2010/main" val="0"/>
              </a:ext>
            </a:extLst>
          </a:blip>
          <a:srcRect l="8015" t="46357" r="4246" b="4706"/>
          <a:stretch/>
        </p:blipFill>
        <p:spPr bwMode="auto">
          <a:xfrm>
            <a:off x="609680" y="2325189"/>
            <a:ext cx="11126313" cy="37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611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77" y="0"/>
            <a:ext cx="6792686" cy="822642"/>
          </a:xfrm>
          <a:solidFill>
            <a:srgbClr val="FFFF00"/>
          </a:solidFill>
        </p:spPr>
        <p:txBody>
          <a:bodyPr/>
          <a:lstStyle/>
          <a:p>
            <a:pPr algn="l"/>
            <a:r>
              <a:rPr lang="en-US" b="1" dirty="0">
                <a:latin typeface="Arial" panose="020B0604020202020204" pitchFamily="34" charset="0"/>
                <a:cs typeface="Arial" panose="020B0604020202020204" pitchFamily="34" charset="0"/>
              </a:rPr>
              <a:t>II. THỨC ĂN VÀ CHO ĂN</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816423" y="910131"/>
            <a:ext cx="6407337" cy="4113860"/>
          </a:xfrm>
          <a:prstGeom prst="rect">
            <a:avLst/>
          </a:prstGeom>
        </p:spPr>
      </p:pic>
      <p:pic>
        <p:nvPicPr>
          <p:cNvPr id="5" name="Picture 4"/>
          <p:cNvPicPr>
            <a:picLocks noChangeAspect="1"/>
          </p:cNvPicPr>
          <p:nvPr/>
        </p:nvPicPr>
        <p:blipFill>
          <a:blip r:embed="rId3"/>
          <a:stretch>
            <a:fillRect/>
          </a:stretch>
        </p:blipFill>
        <p:spPr>
          <a:xfrm>
            <a:off x="992777" y="4838418"/>
            <a:ext cx="6230983" cy="2019582"/>
          </a:xfrm>
          <a:prstGeom prst="rect">
            <a:avLst/>
          </a:prstGeom>
        </p:spPr>
      </p:pic>
      <p:sp>
        <p:nvSpPr>
          <p:cNvPr id="6" name="Rectangle 5"/>
          <p:cNvSpPr/>
          <p:nvPr/>
        </p:nvSpPr>
        <p:spPr>
          <a:xfrm>
            <a:off x="7019109" y="1273837"/>
            <a:ext cx="4946468" cy="3945696"/>
          </a:xfrm>
          <a:prstGeom prst="rect">
            <a:avLst/>
          </a:prstGeom>
        </p:spPr>
        <p:txBody>
          <a:bodyPr wrap="square">
            <a:spAutoFit/>
          </a:bodyPr>
          <a:lstStyle/>
          <a:p>
            <a:pPr marL="514350" indent="-514350" algn="just">
              <a:lnSpc>
                <a:spcPct val="120000"/>
              </a:lnSpc>
              <a:spcBef>
                <a:spcPts val="600"/>
              </a:spcBef>
              <a:spcAft>
                <a:spcPts val="600"/>
              </a:spcAft>
              <a:buAutoNum type="arabicPeriod"/>
            </a:pPr>
            <a:r>
              <a:rPr lang="en-US" sz="3200" b="1" dirty="0" err="1">
                <a:latin typeface="Arial" panose="020B0604020202020204" pitchFamily="34" charset="0"/>
                <a:ea typeface="Calibri" panose="020F0502020204030204" pitchFamily="34" charset="0"/>
                <a:cs typeface="Arial" panose="020B0604020202020204" pitchFamily="34" charset="0"/>
              </a:rPr>
              <a:t>Thức</a:t>
            </a:r>
            <a:r>
              <a:rPr lang="en-US" sz="3200" b="1" dirty="0">
                <a:latin typeface="Arial" panose="020B0604020202020204" pitchFamily="34" charset="0"/>
                <a:ea typeface="Calibri" panose="020F0502020204030204" pitchFamily="34" charset="0"/>
                <a:cs typeface="Arial" panose="020B0604020202020204" pitchFamily="34" charset="0"/>
              </a:rPr>
              <a:t> </a:t>
            </a:r>
            <a:r>
              <a:rPr lang="en-US" sz="3200" b="1" dirty="0" err="1">
                <a:latin typeface="Arial" panose="020B0604020202020204" pitchFamily="34" charset="0"/>
                <a:ea typeface="Calibri" panose="020F0502020204030204" pitchFamily="34" charset="0"/>
                <a:cs typeface="Arial" panose="020B0604020202020204" pitchFamily="34" charset="0"/>
              </a:rPr>
              <a:t>ăn</a:t>
            </a:r>
            <a:endParaRPr lang="en-US" sz="3200" b="1" dirty="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3200" b="1" dirty="0">
                <a:latin typeface="Arial" panose="020B0604020202020204" pitchFamily="34" charset="0"/>
                <a:ea typeface="Calibri" panose="020F0502020204030204" pitchFamily="34" charset="0"/>
                <a:cs typeface="Arial" panose="020B0604020202020204" pitchFamily="34" charset="0"/>
              </a:rPr>
              <a:t>?1</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Có</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mấy</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loại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thức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ăn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gà</a:t>
            </a:r>
            <a:r>
              <a:rPr lang="en-US" sz="3200" dirty="0">
                <a:latin typeface="Arial" panose="020B0604020202020204" pitchFamily="34" charset="0"/>
                <a:ea typeface="Calibri" panose="020F0502020204030204" pitchFamily="34" charset="0"/>
                <a:cs typeface="Arial" panose="020B0604020202020204" pitchFamily="34" charset="0"/>
              </a:rPr>
              <a:t>? </a:t>
            </a:r>
          </a:p>
          <a:p>
            <a:pPr algn="just">
              <a:lnSpc>
                <a:spcPct val="120000"/>
              </a:lnSpc>
              <a:spcBef>
                <a:spcPts val="600"/>
              </a:spcBef>
              <a:spcAft>
                <a:spcPts val="600"/>
              </a:spcAft>
            </a:pPr>
            <a:r>
              <a:rPr lang="en-US" sz="3200" b="1" dirty="0">
                <a:latin typeface="Arial" panose="020B0604020202020204" pitchFamily="34" charset="0"/>
                <a:ea typeface="Calibri" panose="020F0502020204030204" pitchFamily="34" charset="0"/>
                <a:cs typeface="Arial" panose="020B0604020202020204" pitchFamily="34" charset="0"/>
              </a:rPr>
              <a:t>?2</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Trong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mỗi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loại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thức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ăn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bao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gồm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những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thành</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phần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dinh</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dưỡng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nào</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42996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chia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nghiệp</a:t>
            </a:r>
            <a:r>
              <a:rPr lang="en-US" dirty="0">
                <a:latin typeface="Arial" panose="020B0604020202020204" pitchFamily="34" charset="0"/>
                <a:cs typeface="Arial" panose="020B0604020202020204" pitchFamily="34" charset="0"/>
              </a:rPr>
              <a:t>. </a:t>
            </a:r>
          </a:p>
          <a:p>
            <a:pPr algn="just"/>
            <a:r>
              <a:rPr lang="en-US" dirty="0" err="1">
                <a:latin typeface="Arial" panose="020B0604020202020204" pitchFamily="34" charset="0"/>
                <a:cs typeface="Arial" panose="020B0604020202020204" pitchFamily="34" charset="0"/>
              </a:rPr>
              <a:t>Dù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bốn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dưỡng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béo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vitamin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khoáng</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69909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79" y="1154657"/>
            <a:ext cx="10676629" cy="600073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73830" y="2297657"/>
            <a:ext cx="5956662" cy="2880359"/>
          </a:xfrm>
          <a:solidFill>
            <a:srgbClr val="FFFF00"/>
          </a:solidFill>
        </p:spPr>
        <p:txBody>
          <a:bodyPr/>
          <a:lstStyle/>
          <a:p>
            <a:pPr algn="just"/>
            <a:r>
              <a:rPr lang="en-US" dirty="0">
                <a:latin typeface="Arial" panose="020B0604020202020204" pitchFamily="34" charset="0"/>
                <a:cs typeface="Arial" panose="020B0604020202020204" pitchFamily="34" charset="0"/>
              </a:rPr>
              <a:t>Ở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địa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thịt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277736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81" y="274638"/>
            <a:ext cx="3870880" cy="1143000"/>
          </a:xfrm>
          <a:solidFill>
            <a:srgbClr val="FFFF00"/>
          </a:solidFill>
        </p:spPr>
        <p:txBody>
          <a:bodyPr/>
          <a:lstStyle/>
          <a:p>
            <a:pPr algn="l"/>
            <a:r>
              <a:rPr lang="en-US" b="1" dirty="0">
                <a:latin typeface="Arial" panose="020B0604020202020204" pitchFamily="34" charset="0"/>
                <a:cs typeface="Arial" panose="020B0604020202020204" pitchFamily="34" charset="0"/>
              </a:rPr>
              <a:t>2. Cho </a:t>
            </a:r>
            <a:r>
              <a:rPr lang="en-US" b="1" dirty="0" err="1">
                <a:latin typeface="Arial" panose="020B0604020202020204" pitchFamily="34" charset="0"/>
                <a:cs typeface="Arial" panose="020B0604020202020204" pitchFamily="34" charset="0"/>
              </a:rPr>
              <a:t>ăn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80" y="1600201"/>
            <a:ext cx="10972641" cy="1325879"/>
          </a:xfrm>
        </p:spPr>
        <p:txBody>
          <a:bodyPr/>
          <a:lstStyle/>
          <a:p>
            <a:pPr marL="0" indent="0">
              <a:buNone/>
            </a:pPr>
            <a:r>
              <a:rPr lang="en-US" dirty="0">
                <a:latin typeface="Arial" panose="020B0604020202020204" pitchFamily="34" charset="0"/>
                <a:cs typeface="Arial" panose="020B0604020202020204" pitchFamily="34" charset="0"/>
              </a:rPr>
              <a:t>?1.  Cho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tốt</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p>
        </p:txBody>
      </p:sp>
      <p:sp>
        <p:nvSpPr>
          <p:cNvPr id="4" name="Rectangle 3"/>
          <p:cNvSpPr/>
          <p:nvPr/>
        </p:nvSpPr>
        <p:spPr>
          <a:xfrm>
            <a:off x="346205" y="2926080"/>
            <a:ext cx="11499589" cy="3480568"/>
          </a:xfrm>
          <a:prstGeom prst="rect">
            <a:avLst/>
          </a:prstGeom>
        </p:spPr>
        <p:txBody>
          <a:bodyPr wrap="square">
            <a:spAutoFit/>
          </a:bodyPr>
          <a:lstStyle/>
          <a:p>
            <a:pPr marL="342900" lvl="0" indent="-342900" algn="just">
              <a:lnSpc>
                <a:spcPct val="116000"/>
              </a:lnSpc>
              <a:spcAft>
                <a:spcPts val="500"/>
              </a:spcAft>
              <a:buFont typeface="Sitka Text" panose="02000505000000020004" pitchFamily="2" charset="0"/>
              <a:buChar char="-"/>
              <a:tabLst>
                <a:tab pos="415925" algn="l"/>
              </a:tabLst>
            </a:pP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Gà</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dưới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một</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tuồi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cần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thức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giàu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đạm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tự</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do,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thức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luôn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cỏ</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trong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để</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gà</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liên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tục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3200" i="1"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500"/>
              </a:spcAft>
              <a:buFont typeface="Sitka Text" panose="02000505000000020004" pitchFamily="2" charset="0"/>
              <a:buChar char="-"/>
              <a:tabLst>
                <a:tab pos="415925" algn="l"/>
              </a:tabLst>
            </a:pP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Từ</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một</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đến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tuồi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từ</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3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đến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4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lần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ngày</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mỗi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lần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cách</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nhau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khoảng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3-4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giờ</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3200" i="1" dirty="0">
              <a:effectLst/>
              <a:latin typeface="Arial" panose="020B0604020202020204" pitchFamily="34" charset="0"/>
              <a:ea typeface="Arial" panose="020B0604020202020204" pitchFamily="34" charset="0"/>
              <a:cs typeface="Arial" panose="020B0604020202020204" pitchFamily="34" charset="0"/>
            </a:endParaRPr>
          </a:p>
          <a:p>
            <a:pPr algn="just"/>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Gà</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trên</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ba</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tháng</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tuổi</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cho</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ăn</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tự</a:t>
            </a:r>
            <a:r>
              <a:rPr lang="en-US" sz="3200" i="1" dirty="0">
                <a:latin typeface="Arial" panose="020B0604020202020204" pitchFamily="34" charset="0"/>
                <a:ea typeface="Calibri" panose="020F0502020204030204" pitchFamily="34" charset="0"/>
                <a:cs typeface="Arial" panose="020B0604020202020204" pitchFamily="34" charset="0"/>
              </a:rPr>
              <a:t> do </a:t>
            </a:r>
            <a:r>
              <a:rPr lang="en-US" sz="3200" i="1" dirty="0" err="1">
                <a:latin typeface="Arial" panose="020B0604020202020204" pitchFamily="34" charset="0"/>
                <a:ea typeface="Calibri" panose="020F0502020204030204" pitchFamily="34" charset="0"/>
                <a:cs typeface="Arial" panose="020B0604020202020204" pitchFamily="34" charset="0"/>
              </a:rPr>
              <a:t>để</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gà</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lớn</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nhanh</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chóng</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được</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xuất</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bán</a:t>
            </a:r>
            <a:r>
              <a:rPr lang="en-US" sz="3200" i="1" dirty="0">
                <a:latin typeface="Arial" panose="020B0604020202020204" pitchFamily="34" charset="0"/>
                <a:ea typeface="Calibri" panose="020F0502020204030204" pitchFamily="34" charset="0"/>
                <a:cs typeface="Arial" panose="020B0604020202020204" pitchFamily="34" charset="0"/>
              </a:rPr>
              <a:t>.</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644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337" y="339952"/>
            <a:ext cx="7558961" cy="1143000"/>
          </a:xfrm>
          <a:solidFill>
            <a:srgbClr val="FFFF00"/>
          </a:solidFill>
        </p:spPr>
        <p:txBody>
          <a:bodyPr/>
          <a:lstStyle/>
          <a:p>
            <a:r>
              <a:rPr lang="en-US" b="1" dirty="0">
                <a:latin typeface="Arial" panose="020B0604020202020204" pitchFamily="34" charset="0"/>
                <a:cs typeface="Arial" panose="020B0604020202020204" pitchFamily="34" charset="0"/>
              </a:rPr>
              <a:t>III. CHĂM SÓC CHO GÀ</a:t>
            </a:r>
          </a:p>
        </p:txBody>
      </p:sp>
      <p:sp>
        <p:nvSpPr>
          <p:cNvPr id="4" name="AutoShape 2" descr="30 hình ảnh con gà trống, gà mái, gà con đẹp nhất Thế Giới"/>
          <p:cNvSpPr>
            <a:spLocks noGrp="1" noChangeAspect="1" noChangeArrowheads="1"/>
          </p:cNvSpPr>
          <p:nvPr>
            <p:ph idx="1"/>
          </p:nvPr>
        </p:nvSpPr>
        <p:spPr bwMode="auto">
          <a:xfrm>
            <a:off x="609680" y="1600201"/>
            <a:ext cx="4367269"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latin typeface="Arial" panose="020B0604020202020204" pitchFamily="34" charset="0"/>
                <a:cs typeface="Arial" panose="020B0604020202020204" pitchFamily="34" charset="0"/>
              </a:rPr>
              <a:t>Qua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a:t>
            </a:r>
          </a:p>
        </p:txBody>
      </p:sp>
      <p:pic>
        <p:nvPicPr>
          <p:cNvPr id="5" name="Picture 4"/>
          <p:cNvPicPr>
            <a:picLocks noChangeAspect="1"/>
          </p:cNvPicPr>
          <p:nvPr/>
        </p:nvPicPr>
        <p:blipFill>
          <a:blip r:embed="rId2"/>
          <a:stretch>
            <a:fillRect/>
          </a:stretch>
        </p:blipFill>
        <p:spPr>
          <a:xfrm>
            <a:off x="5584507" y="1752192"/>
            <a:ext cx="3654327" cy="2702242"/>
          </a:xfrm>
          <a:prstGeom prst="rect">
            <a:avLst/>
          </a:prstGeom>
        </p:spPr>
      </p:pic>
    </p:spTree>
    <p:extLst>
      <p:ext uri="{BB962C8B-B14F-4D97-AF65-F5344CB8AC3E}">
        <p14:creationId xmlns:p14="http://schemas.microsoft.com/office/powerpoint/2010/main" val="242755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80" y="1103812"/>
            <a:ext cx="10972641" cy="4525963"/>
          </a:xfrm>
        </p:spPr>
        <p:txBody>
          <a:bodyPr/>
          <a:lstStyle/>
          <a:p>
            <a:pPr algn="just"/>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sóc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biệt</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giai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ủ </a:t>
            </a:r>
            <a:r>
              <a:rPr lang="en-US" dirty="0" err="1">
                <a:latin typeface="Arial" panose="020B0604020202020204" pitchFamily="34" charset="0"/>
                <a:cs typeface="Arial" panose="020B0604020202020204" pitchFamily="34" charset="0"/>
              </a:rPr>
              <a:t>ấm</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1894114" y="3885216"/>
            <a:ext cx="6799611" cy="2423511"/>
          </a:xfrm>
          <a:prstGeom prst="rect">
            <a:avLst/>
          </a:prstGeom>
        </p:spPr>
      </p:pic>
    </p:spTree>
    <p:extLst>
      <p:ext uri="{BB962C8B-B14F-4D97-AF65-F5344CB8AC3E}">
        <p14:creationId xmlns:p14="http://schemas.microsoft.com/office/powerpoint/2010/main" val="3072316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b="4069"/>
          <a:stretch/>
        </p:blipFill>
        <p:spPr>
          <a:xfrm>
            <a:off x="7330352" y="1852422"/>
            <a:ext cx="4355372" cy="3781696"/>
          </a:xfrm>
          <a:prstGeom prst="rect">
            <a:avLst/>
          </a:prstGeom>
        </p:spPr>
      </p:pic>
      <p:sp>
        <p:nvSpPr>
          <p:cNvPr id="5" name="Rectangle 4"/>
          <p:cNvSpPr/>
          <p:nvPr/>
        </p:nvSpPr>
        <p:spPr>
          <a:xfrm>
            <a:off x="814252" y="1852422"/>
            <a:ext cx="6096000" cy="2062103"/>
          </a:xfrm>
          <a:prstGeom prst="rect">
            <a:avLst/>
          </a:prstGeom>
        </p:spPr>
        <p:txBody>
          <a:bodyPr>
            <a:spAutoFit/>
          </a:bodyPr>
          <a:lstStyle/>
          <a:p>
            <a:pPr algn="just"/>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ý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chăm</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sóc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gà</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giai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mới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nở</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tháng</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tuổi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giai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tháng</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tuổi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140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ấm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đúng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lứa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7787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81" y="274638"/>
            <a:ext cx="8782514" cy="1143000"/>
          </a:xfrm>
          <a:solidFill>
            <a:srgbClr val="FFFF00"/>
          </a:solidFill>
        </p:spPr>
        <p:txBody>
          <a:bodyPr/>
          <a:lstStyle/>
          <a:p>
            <a:r>
              <a:rPr lang="en-US" b="1" dirty="0">
                <a:latin typeface="Arial" panose="020B0604020202020204" pitchFamily="34" charset="0"/>
                <a:cs typeface="Arial" panose="020B0604020202020204" pitchFamily="34" charset="0"/>
              </a:rPr>
              <a:t>IV. PHÒNG, TRỊ BỆNH CHO GÀ</a:t>
            </a:r>
          </a:p>
        </p:txBody>
      </p:sp>
      <p:sp>
        <p:nvSpPr>
          <p:cNvPr id="3" name="Content Placeholder 2"/>
          <p:cNvSpPr>
            <a:spLocks noGrp="1"/>
          </p:cNvSpPr>
          <p:nvPr>
            <p:ph idx="1"/>
          </p:nvPr>
        </p:nvSpPr>
        <p:spPr/>
        <p:txBody>
          <a:bodyPr/>
          <a:lstStyle/>
          <a:p>
            <a:pPr marL="0" indent="0" algn="just">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trọng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11. </a:t>
            </a:r>
            <a:r>
              <a:rPr lang="en-US" dirty="0" err="1">
                <a:latin typeface="Arial" panose="020B0604020202020204" pitchFamily="34" charset="0"/>
                <a:cs typeface="Arial" panose="020B0604020202020204" pitchFamily="34" charset="0"/>
              </a:rPr>
              <a:t>Vậy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76186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6F9DCF4-2FE6-6C75-1533-66D377B75F96}"/>
              </a:ext>
            </a:extLst>
          </p:cNvPr>
          <p:cNvSpPr>
            <a:spLocks noGrp="1"/>
          </p:cNvSpPr>
          <p:nvPr>
            <p:ph type="ctrTitle"/>
          </p:nvPr>
        </p:nvSpPr>
        <p:spPr>
          <a:xfrm>
            <a:off x="401638" y="457200"/>
            <a:ext cx="10753725" cy="1582738"/>
          </a:xfrm>
        </p:spPr>
        <p:txBody>
          <a:bodyPr/>
          <a:lstStyle/>
          <a:p>
            <a:pPr eaLnBrk="0" hangingPunct="0">
              <a:lnSpc>
                <a:spcPct val="100000"/>
              </a:lnSpc>
            </a:pPr>
            <a:r>
              <a:rPr lang="vi-VN" altLang="en-US" sz="4400" b="1" dirty="0">
                <a:solidFill>
                  <a:srgbClr val="7030A0"/>
                </a:solidFill>
                <a:latin typeface="Times New Roman" panose="02020603050405020304" pitchFamily="18" charset="0"/>
                <a:cs typeface="Times New Roman" panose="02020603050405020304" pitchFamily="18" charset="0"/>
              </a:rPr>
              <a:t>TIẾT 25. </a:t>
            </a:r>
            <a:r>
              <a:rPr lang="en-US" altLang="en-US" sz="4400" b="1" dirty="0" err="1">
                <a:solidFill>
                  <a:srgbClr val="7030A0"/>
                </a:solidFill>
                <a:latin typeface="Times New Roman" panose="02020603050405020304" pitchFamily="18" charset="0"/>
                <a:cs typeface="Times New Roman" panose="02020603050405020304" pitchFamily="18" charset="0"/>
              </a:rPr>
              <a:t>Bài</a:t>
            </a:r>
            <a:r>
              <a:rPr lang="en-US" altLang="en-US" sz="4400" b="1" dirty="0">
                <a:solidFill>
                  <a:srgbClr val="7030A0"/>
                </a:solidFill>
                <a:latin typeface="Times New Roman" panose="02020603050405020304" pitchFamily="18" charset="0"/>
                <a:cs typeface="Times New Roman" panose="02020603050405020304" pitchFamily="18" charset="0"/>
              </a:rPr>
              <a:t> 12.</a:t>
            </a:r>
            <a:r>
              <a:rPr lang="vi-VN" altLang="en-US" sz="4400" b="1" dirty="0">
                <a:solidFill>
                  <a:srgbClr val="7030A0"/>
                </a:solidFill>
                <a:ea typeface="Arial" panose="020B0604020202020204" pitchFamily="34" charset="0"/>
                <a:cs typeface="Times New Roman" panose="02020603050405020304" pitchFamily="18" charset="0"/>
                <a:sym typeface="Arial" panose="020B0604020202020204" pitchFamily="34" charset="0"/>
              </a:rPr>
              <a:t> </a:t>
            </a:r>
            <a:br>
              <a:rPr lang="en-US" altLang="en-US" sz="4400" b="1" dirty="0">
                <a:solidFill>
                  <a:srgbClr val="885490"/>
                </a:solidFill>
                <a:latin typeface="Arial" panose="020B0604020202020204" pitchFamily="34" charset="0"/>
                <a:cs typeface="Arial" panose="020B0604020202020204" pitchFamily="34" charset="0"/>
                <a:sym typeface="Arial" panose="020B0604020202020204" pitchFamily="34" charset="0"/>
              </a:rPr>
            </a:br>
            <a:r>
              <a:rPr lang="vi-VN" altLang="en-US" sz="4400" b="1" dirty="0">
                <a:solidFill>
                  <a:srgbClr val="885490"/>
                </a:solidFill>
                <a:latin typeface="Arial" panose="020B0604020202020204" pitchFamily="34" charset="0"/>
                <a:cs typeface="Arial" panose="020B0604020202020204" pitchFamily="34" charset="0"/>
                <a:sym typeface="Arial" panose="020B0604020202020204" pitchFamily="34" charset="0"/>
              </a:rPr>
              <a:t>CHĂN NUÔI GÀ THỊT TRONG NÔNG HỘ</a:t>
            </a:r>
            <a:endParaRPr lang="vi-VN" altLang="en-US" sz="4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099" name="Shape 394">
            <a:extLst>
              <a:ext uri="{FF2B5EF4-FFF2-40B4-BE49-F238E27FC236}">
                <a16:creationId xmlns:a16="http://schemas.microsoft.com/office/drawing/2014/main" id="{8E864EA6-C93C-4912-396D-3B42551AD823}"/>
              </a:ext>
            </a:extLst>
          </p:cNvPr>
          <p:cNvSpPr txBox="1">
            <a:spLocks noChangeArrowheads="1"/>
          </p:cNvSpPr>
          <p:nvPr/>
        </p:nvSpPr>
        <p:spPr bwMode="auto">
          <a:xfrm>
            <a:off x="533400" y="561975"/>
            <a:ext cx="5000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Bài</a:t>
            </a:r>
            <a:endParaRPr kumimoji="0" lang="vi-VN"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3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12</a:t>
            </a:r>
            <a:endParaRPr kumimoji="0" lang="vi-VN"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4100" name="Shape 396">
            <a:extLst>
              <a:ext uri="{FF2B5EF4-FFF2-40B4-BE49-F238E27FC236}">
                <a16:creationId xmlns:a16="http://schemas.microsoft.com/office/drawing/2014/main" id="{93B3AB59-F70D-D8C6-DB70-59829AC53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039938"/>
            <a:ext cx="42672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Shape 443">
            <a:extLst>
              <a:ext uri="{FF2B5EF4-FFF2-40B4-BE49-F238E27FC236}">
                <a16:creationId xmlns:a16="http://schemas.microsoft.com/office/drawing/2014/main" id="{7C557A14-C0D8-56F8-64B3-DD46AF1B7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2170113"/>
            <a:ext cx="53276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6618" y="1051560"/>
            <a:ext cx="10972641" cy="4525963"/>
          </a:xfrm>
        </p:spPr>
        <p:txBody>
          <a:bodyPr/>
          <a:lstStyle/>
          <a:p>
            <a:pPr algn="just"/>
            <a:r>
              <a:rPr lang="vi-VN" sz="2800" b="1" dirty="0">
                <a:latin typeface="Arial" panose="020B0604020202020204" pitchFamily="34" charset="0"/>
                <a:cs typeface="Arial" panose="020B0604020202020204" pitchFamily="34" charset="0"/>
              </a:rPr>
              <a:t>Phòng bệnh</a:t>
            </a:r>
            <a:r>
              <a:rPr lang="vi-VN" sz="2800" dirty="0">
                <a:latin typeface="Arial" panose="020B0604020202020204" pitchFamily="34" charset="0"/>
                <a:cs typeface="Arial" panose="020B0604020202020204" pitchFamily="34" charset="0"/>
              </a:rPr>
              <a:t>: Cần thường xuyên vệ sinh chuồng trại sạch sẽ. đảm bảo ba sạch: ăn sạch, ở sạch, uống sạch. Bên cạnh đó. cần đảm bào mật độ chăn nuôi hợp lí, tiêm vaccine đầy đủ và kịp thời.</a:t>
            </a:r>
          </a:p>
          <a:p>
            <a:pPr algn="just"/>
            <a:r>
              <a:rPr lang="vi-VN" sz="2800" b="1" dirty="0">
                <a:latin typeface="Arial" panose="020B0604020202020204" pitchFamily="34" charset="0"/>
                <a:cs typeface="Arial" panose="020B0604020202020204" pitchFamily="34" charset="0"/>
              </a:rPr>
              <a:t>Trị bệnh</a:t>
            </a:r>
            <a:r>
              <a:rPr lang="vi-VN" sz="2800" dirty="0">
                <a:latin typeface="Arial" panose="020B0604020202020204" pitchFamily="34" charset="0"/>
                <a:cs typeface="Arial" panose="020B0604020202020204" pitchFamily="34" charset="0"/>
              </a:rPr>
              <a:t>: Khi gà bị bệnh cần tuân thủ nguyên tắc sau:</a:t>
            </a:r>
          </a:p>
          <a:p>
            <a:pPr marL="0" indent="0" algn="just">
              <a:buNone/>
            </a:pPr>
            <a:r>
              <a:rPr lang="vi-VN" sz="2800" dirty="0">
                <a:latin typeface="Arial" panose="020B0604020202020204" pitchFamily="34" charset="0"/>
                <a:cs typeface="Arial" panose="020B0604020202020204" pitchFamily="34" charset="0"/>
              </a:rPr>
              <a:t>+ Đúng thuốc: Mỗi loại thuốc chi có tác dụng điều tri với một hoặc một vãi loại bệnh nhất định, vì vậy cần sử dụng thuốc phù hợp cho từng loại bệnh thì việc điều trị mới có hiệu quà.</a:t>
            </a:r>
          </a:p>
          <a:p>
            <a:pPr marL="0" indent="0" algn="just">
              <a:buNone/>
            </a:pPr>
            <a:r>
              <a:rPr lang="vi-VN" sz="2800" dirty="0">
                <a:latin typeface="Arial" panose="020B0604020202020204" pitchFamily="34" charset="0"/>
                <a:cs typeface="Arial" panose="020B0604020202020204" pitchFamily="34" charset="0"/>
              </a:rPr>
              <a:t>+ Đúng thời điểm: Khi gà có dấu hiệu bi bệnh, cẩn cho gà dùng thuốc càng sớm càng tốt.</a:t>
            </a:r>
          </a:p>
          <a:p>
            <a:pPr marL="0" indent="0" algn="just">
              <a:buNone/>
            </a:pPr>
            <a:r>
              <a:rPr lang="vi-VN" sz="2800" dirty="0">
                <a:latin typeface="Arial" panose="020B0604020202020204" pitchFamily="34" charset="0"/>
                <a:cs typeface="Arial" panose="020B0604020202020204" pitchFamily="34" charset="0"/>
              </a:rPr>
              <a:t>+ Đúng liều lượng: sử dụng thuốc đúng liều lượng theo hướng dẫn sử dụng.</a:t>
            </a:r>
          </a:p>
          <a:p>
            <a:pPr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087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514" y="170135"/>
            <a:ext cx="9775291" cy="1143000"/>
          </a:xfrm>
          <a:solidFill>
            <a:srgbClr val="FFFF00"/>
          </a:solidFill>
        </p:spPr>
        <p:txBody>
          <a:bodyPr/>
          <a:lstStyle/>
          <a:p>
            <a:r>
              <a:rPr lang="en-US" b="1" dirty="0">
                <a:latin typeface="Arial" panose="020B0604020202020204" pitchFamily="34" charset="0"/>
                <a:cs typeface="Arial" panose="020B0604020202020204" pitchFamily="34" charset="0"/>
              </a:rPr>
              <a:t>V. MỘT SỐ BỆNH PHỔ BIẾN Ở GÀ</a:t>
            </a:r>
          </a:p>
        </p:txBody>
      </p:sp>
      <p:sp>
        <p:nvSpPr>
          <p:cNvPr id="3" name="Content Placeholder 2"/>
          <p:cNvSpPr>
            <a:spLocks noGrp="1"/>
          </p:cNvSpPr>
          <p:nvPr>
            <p:ph idx="1"/>
          </p:nvPr>
        </p:nvSpPr>
        <p:spPr/>
        <p:txBody>
          <a:bodyPr/>
          <a:lstStyle/>
          <a:p>
            <a:pPr algn="just"/>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nay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mặt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nhiễm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nhau</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trọng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mắc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cầm</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359550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astel Portfolio presentation templa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80" y="600513"/>
            <a:ext cx="11131103" cy="62574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92D050"/>
          </a:solidFill>
        </p:spPr>
        <p:txBody>
          <a:bodyPr/>
          <a:lstStyle/>
          <a:p>
            <a:r>
              <a:rPr lang="en-US" dirty="0"/>
              <a:t>HOẠT ĐỘNG TỰ HỌC</a:t>
            </a:r>
          </a:p>
        </p:txBody>
      </p:sp>
      <p:sp>
        <p:nvSpPr>
          <p:cNvPr id="3" name="Content Placeholder 2"/>
          <p:cNvSpPr>
            <a:spLocks noGrp="1"/>
          </p:cNvSpPr>
          <p:nvPr>
            <p:ph idx="1"/>
          </p:nvPr>
        </p:nvSpPr>
        <p:spPr>
          <a:xfrm>
            <a:off x="2225199" y="2452868"/>
            <a:ext cx="7545817" cy="2119132"/>
          </a:xfrm>
          <a:solidFill>
            <a:srgbClr val="FFFF00"/>
          </a:solidFill>
        </p:spPr>
        <p:txBody>
          <a:bodyPr/>
          <a:lstStyle/>
          <a:p>
            <a:pPr marL="0" indent="0" algn="just">
              <a:buNone/>
            </a:pP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914720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49325" y="914400"/>
            <a:ext cx="10293350" cy="4876800"/>
          </a:xfrm>
        </p:spPr>
        <p:txBody>
          <a:bodyPr/>
          <a:lstStyle/>
          <a:p>
            <a:pPr marL="0" indent="0" algn="just" eaLnBrk="1" hangingPunct="1">
              <a:buFontTx/>
              <a:buNone/>
            </a:pPr>
            <a:r>
              <a:rPr lang="vi-VN" altLang="en-US"/>
              <a:t>Câu </a:t>
            </a:r>
            <a:r>
              <a:rPr lang="en-US" altLang="en-US"/>
              <a:t>1</a:t>
            </a:r>
            <a:r>
              <a:rPr lang="vi-VN" altLang="en-US"/>
              <a:t>: </a:t>
            </a:r>
            <a:r>
              <a:rPr lang="en-US" altLang="en-US"/>
              <a:t>Chuồng nuôi gà thịt phải đảm </a:t>
            </a:r>
            <a:r>
              <a:rPr lang="vi-VN" altLang="en-US"/>
              <a:t>bảo các</a:t>
            </a:r>
            <a:r>
              <a:rPr lang="en-US" altLang="en-US"/>
              <a:t> điều kiện nào sau </a:t>
            </a:r>
            <a:r>
              <a:rPr lang="vi-VN" altLang="en-US"/>
              <a:t>đây?</a:t>
            </a:r>
          </a:p>
          <a:p>
            <a:pPr marL="0" indent="0" algn="just" eaLnBrk="1" hangingPunct="1">
              <a:buFontTx/>
              <a:buNone/>
            </a:pPr>
            <a:r>
              <a:rPr lang="vi-VN" altLang="en-US">
                <a:solidFill>
                  <a:srgbClr val="996600"/>
                </a:solidFill>
              </a:rPr>
              <a:t>   </a:t>
            </a:r>
            <a:endParaRPr lang="en-US" altLang="en-US">
              <a:solidFill>
                <a:srgbClr val="996600"/>
              </a:solidFill>
            </a:endParaRPr>
          </a:p>
        </p:txBody>
      </p:sp>
      <p:sp>
        <p:nvSpPr>
          <p:cNvPr id="74755"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solidFill>
                  <a:srgbClr val="FF0000"/>
                </a:solidFill>
                <a:effectLst>
                  <a:outerShdw dist="45791" dir="2021404" algn="ctr" rotWithShape="0">
                    <a:srgbClr val="B2B2B2">
                      <a:alpha val="79999"/>
                    </a:srgbClr>
                  </a:outerShdw>
                </a:effectLst>
                <a:latin typeface="Times New Roman"/>
                <a:cs typeface="Times New Roman"/>
                <a:sym typeface="Arial" pitchFamily="34" charset="0"/>
              </a:rPr>
              <a:t>LUYỆN TẬP</a:t>
            </a:r>
          </a:p>
        </p:txBody>
      </p:sp>
      <p:sp>
        <p:nvSpPr>
          <p:cNvPr id="3" name="Flowchart: Terminator 2"/>
          <p:cNvSpPr/>
          <p:nvPr/>
        </p:nvSpPr>
        <p:spPr>
          <a:xfrm>
            <a:off x="1371600" y="22098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srgbClr val="000000"/>
                </a:solidFill>
                <a:sym typeface="Arial" pitchFamily="34" charset="0"/>
              </a:rPr>
              <a:t>A. </a:t>
            </a:r>
            <a:r>
              <a:rPr lang="en-US" sz="2400" dirty="0" err="1">
                <a:solidFill>
                  <a:srgbClr val="000000"/>
                </a:solidFill>
                <a:sym typeface="Arial" pitchFamily="34" charset="0"/>
              </a:rPr>
              <a:t>Càng</a:t>
            </a:r>
            <a:r>
              <a:rPr lang="en-US" sz="2400" dirty="0">
                <a:solidFill>
                  <a:srgbClr val="000000"/>
                </a:solidFill>
                <a:sym typeface="Arial" pitchFamily="34" charset="0"/>
              </a:rPr>
              <a:t> </a:t>
            </a:r>
            <a:r>
              <a:rPr lang="en-US" sz="2400" dirty="0" err="1">
                <a:solidFill>
                  <a:srgbClr val="000000"/>
                </a:solidFill>
                <a:sym typeface="Arial" pitchFamily="34" charset="0"/>
              </a:rPr>
              <a:t>kín</a:t>
            </a:r>
            <a:r>
              <a:rPr lang="en-US" sz="2400" dirty="0">
                <a:solidFill>
                  <a:srgbClr val="000000"/>
                </a:solidFill>
                <a:sym typeface="Arial" pitchFamily="34" charset="0"/>
              </a:rPr>
              <a:t> </a:t>
            </a:r>
            <a:r>
              <a:rPr lang="en-US" sz="2400" dirty="0" err="1">
                <a:solidFill>
                  <a:srgbClr val="000000"/>
                </a:solidFill>
                <a:sym typeface="Arial" pitchFamily="34" charset="0"/>
              </a:rPr>
              <a:t>càng</a:t>
            </a:r>
            <a:r>
              <a:rPr lang="en-US" sz="2400" dirty="0">
                <a:solidFill>
                  <a:srgbClr val="000000"/>
                </a:solidFill>
                <a:sym typeface="Arial" pitchFamily="34" charset="0"/>
              </a:rPr>
              <a:t> </a:t>
            </a:r>
            <a:r>
              <a:rPr lang="en-US" sz="2400" dirty="0" err="1">
                <a:solidFill>
                  <a:srgbClr val="000000"/>
                </a:solidFill>
                <a:sym typeface="Arial" pitchFamily="34" charset="0"/>
              </a:rPr>
              <a:t>tốt</a:t>
            </a:r>
            <a:r>
              <a:rPr lang="en-US" sz="2400" dirty="0">
                <a:solidFill>
                  <a:srgbClr val="000000"/>
                </a:solidFill>
                <a:sym typeface="Arial" pitchFamily="34" charset="0"/>
              </a:rPr>
              <a:t>, </a:t>
            </a:r>
            <a:r>
              <a:rPr lang="en-US" sz="2400" dirty="0" err="1">
                <a:solidFill>
                  <a:srgbClr val="000000"/>
                </a:solidFill>
                <a:sym typeface="Arial" pitchFamily="34" charset="0"/>
              </a:rPr>
              <a:t>mát</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đông</a:t>
            </a:r>
            <a:r>
              <a:rPr lang="en-US" sz="2400" dirty="0">
                <a:solidFill>
                  <a:srgbClr val="000000"/>
                </a:solidFill>
                <a:sym typeface="Arial" pitchFamily="34" charset="0"/>
              </a:rPr>
              <a:t>, </a:t>
            </a:r>
            <a:r>
              <a:rPr lang="en-US" sz="2400" dirty="0" err="1">
                <a:solidFill>
                  <a:srgbClr val="000000"/>
                </a:solidFill>
                <a:sym typeface="Arial" pitchFamily="34" charset="0"/>
              </a:rPr>
              <a:t>ấm</a:t>
            </a:r>
            <a:r>
              <a:rPr lang="en-US" sz="2400" dirty="0">
                <a:solidFill>
                  <a:srgbClr val="000000"/>
                </a:solidFill>
                <a:sym typeface="Arial" pitchFamily="34" charset="0"/>
              </a:rPr>
              <a:t> </a:t>
            </a:r>
            <a:r>
              <a:rPr lang="en-US" sz="2400" dirty="0" err="1">
                <a:solidFill>
                  <a:srgbClr val="000000"/>
                </a:solidFill>
                <a:sym typeface="Arial" pitchFamily="34" charset="0"/>
              </a:rPr>
              <a:t>vào</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hè</a:t>
            </a:r>
            <a:endParaRPr lang="en-US" sz="2400" dirty="0">
              <a:solidFill>
                <a:srgbClr val="000000"/>
              </a:solidFill>
              <a:sym typeface="Arial" pitchFamily="34" charset="0"/>
            </a:endParaRPr>
          </a:p>
        </p:txBody>
      </p:sp>
      <p:sp>
        <p:nvSpPr>
          <p:cNvPr id="4" name="Flowchart: Terminator 3"/>
          <p:cNvSpPr/>
          <p:nvPr/>
        </p:nvSpPr>
        <p:spPr>
          <a:xfrm>
            <a:off x="6294438" y="22098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srgbClr val="000000"/>
                </a:solidFill>
                <a:sym typeface="Arial" pitchFamily="34" charset="0"/>
              </a:rPr>
              <a:t>B. </a:t>
            </a:r>
            <a:r>
              <a:rPr lang="en-US" sz="2400" dirty="0" err="1">
                <a:solidFill>
                  <a:srgbClr val="000000"/>
                </a:solidFill>
                <a:sym typeface="Arial" pitchFamily="34" charset="0"/>
              </a:rPr>
              <a:t>Độ</a:t>
            </a:r>
            <a:r>
              <a:rPr lang="en-US" sz="2400" dirty="0">
                <a:solidFill>
                  <a:srgbClr val="000000"/>
                </a:solidFill>
                <a:sym typeface="Arial" pitchFamily="34" charset="0"/>
              </a:rPr>
              <a:t> </a:t>
            </a:r>
            <a:r>
              <a:rPr lang="en-US" sz="2400" dirty="0" err="1">
                <a:solidFill>
                  <a:srgbClr val="000000"/>
                </a:solidFill>
                <a:sym typeface="Arial" pitchFamily="34" charset="0"/>
              </a:rPr>
              <a:t>ẩm</a:t>
            </a:r>
            <a:r>
              <a:rPr lang="en-US" sz="2400" dirty="0">
                <a:solidFill>
                  <a:srgbClr val="000000"/>
                </a:solidFill>
                <a:sym typeface="Arial" pitchFamily="34" charset="0"/>
              </a:rPr>
              <a:t> </a:t>
            </a:r>
            <a:r>
              <a:rPr lang="en-US" sz="2400" dirty="0" err="1">
                <a:solidFill>
                  <a:srgbClr val="000000"/>
                </a:solidFill>
                <a:sym typeface="Arial" pitchFamily="34" charset="0"/>
              </a:rPr>
              <a:t>cao</a:t>
            </a:r>
            <a:r>
              <a:rPr lang="en-US" sz="2400" dirty="0">
                <a:solidFill>
                  <a:srgbClr val="000000"/>
                </a:solidFill>
                <a:sym typeface="Arial" pitchFamily="34" charset="0"/>
              </a:rPr>
              <a:t>, </a:t>
            </a:r>
            <a:r>
              <a:rPr lang="en-US" sz="2400" dirty="0" err="1">
                <a:solidFill>
                  <a:srgbClr val="000000"/>
                </a:solidFill>
                <a:sym typeface="Arial" pitchFamily="34" charset="0"/>
              </a:rPr>
              <a:t>ấm</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đông</a:t>
            </a:r>
            <a:r>
              <a:rPr lang="en-US" sz="2400" dirty="0">
                <a:solidFill>
                  <a:srgbClr val="000000"/>
                </a:solidFill>
                <a:sym typeface="Arial" pitchFamily="34" charset="0"/>
              </a:rPr>
              <a:t>, </a:t>
            </a:r>
            <a:r>
              <a:rPr lang="en-US" sz="2400" dirty="0" err="1">
                <a:solidFill>
                  <a:srgbClr val="000000"/>
                </a:solidFill>
                <a:sym typeface="Arial" pitchFamily="34" charset="0"/>
              </a:rPr>
              <a:t>mát</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hè</a:t>
            </a:r>
            <a:endParaRPr lang="en-US" sz="2400" dirty="0">
              <a:solidFill>
                <a:srgbClr val="000000"/>
              </a:solidFill>
              <a:sym typeface="Arial" pitchFamily="34" charset="0"/>
            </a:endParaRPr>
          </a:p>
        </p:txBody>
      </p:sp>
      <p:sp>
        <p:nvSpPr>
          <p:cNvPr id="5" name="Flowchart: Terminator 4"/>
          <p:cNvSpPr/>
          <p:nvPr/>
        </p:nvSpPr>
        <p:spPr>
          <a:xfrm>
            <a:off x="1371600" y="39624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srgbClr val="000000"/>
                </a:solidFill>
                <a:sym typeface="Arial" pitchFamily="34" charset="0"/>
              </a:rPr>
              <a:t>C. </a:t>
            </a:r>
            <a:r>
              <a:rPr lang="en-US" sz="2400" dirty="0" err="1">
                <a:solidFill>
                  <a:srgbClr val="000000"/>
                </a:solidFill>
                <a:sym typeface="Arial" pitchFamily="34" charset="0"/>
              </a:rPr>
              <a:t>Thông</a:t>
            </a:r>
            <a:r>
              <a:rPr lang="en-US" sz="2400" dirty="0">
                <a:solidFill>
                  <a:srgbClr val="000000"/>
                </a:solidFill>
                <a:sym typeface="Arial" pitchFamily="34" charset="0"/>
              </a:rPr>
              <a:t> </a:t>
            </a:r>
            <a:r>
              <a:rPr lang="en-US" sz="2400" dirty="0" err="1">
                <a:solidFill>
                  <a:srgbClr val="000000"/>
                </a:solidFill>
                <a:sym typeface="Arial" pitchFamily="34" charset="0"/>
              </a:rPr>
              <a:t>thoáng</a:t>
            </a:r>
            <a:r>
              <a:rPr lang="en-US" sz="2400" dirty="0">
                <a:solidFill>
                  <a:srgbClr val="000000"/>
                </a:solidFill>
                <a:sym typeface="Arial" pitchFamily="34" charset="0"/>
              </a:rPr>
              <a:t>, </a:t>
            </a:r>
            <a:r>
              <a:rPr lang="en-US" sz="2400" dirty="0" err="1">
                <a:solidFill>
                  <a:srgbClr val="000000"/>
                </a:solidFill>
                <a:sym typeface="Arial" pitchFamily="34" charset="0"/>
              </a:rPr>
              <a:t>ấm</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đông</a:t>
            </a:r>
            <a:r>
              <a:rPr lang="en-US" sz="2400" dirty="0">
                <a:solidFill>
                  <a:srgbClr val="000000"/>
                </a:solidFill>
                <a:sym typeface="Arial" pitchFamily="34" charset="0"/>
              </a:rPr>
              <a:t>, </a:t>
            </a:r>
            <a:r>
              <a:rPr lang="en-US" sz="2400" dirty="0" err="1">
                <a:solidFill>
                  <a:srgbClr val="000000"/>
                </a:solidFill>
                <a:sym typeface="Arial" pitchFamily="34" charset="0"/>
              </a:rPr>
              <a:t>mát</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hè</a:t>
            </a:r>
            <a:endParaRPr lang="en-US" sz="2400" dirty="0">
              <a:solidFill>
                <a:srgbClr val="000000"/>
              </a:solidFill>
              <a:sym typeface="Arial" pitchFamily="34" charset="0"/>
            </a:endParaRPr>
          </a:p>
        </p:txBody>
      </p:sp>
      <p:sp>
        <p:nvSpPr>
          <p:cNvPr id="6" name="Flowchart: Terminator 5"/>
          <p:cNvSpPr/>
          <p:nvPr/>
        </p:nvSpPr>
        <p:spPr>
          <a:xfrm>
            <a:off x="6294438" y="39624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srgbClr val="000000"/>
                </a:solidFill>
                <a:sym typeface="Arial" pitchFamily="34" charset="0"/>
              </a:rPr>
              <a:t>D. </a:t>
            </a:r>
            <a:r>
              <a:rPr lang="en-US" sz="2400" dirty="0" err="1">
                <a:solidFill>
                  <a:srgbClr val="000000"/>
                </a:solidFill>
                <a:sym typeface="Arial" pitchFamily="34" charset="0"/>
              </a:rPr>
              <a:t>Độ</a:t>
            </a:r>
            <a:r>
              <a:rPr lang="en-US" sz="2400" dirty="0">
                <a:solidFill>
                  <a:srgbClr val="000000"/>
                </a:solidFill>
                <a:sym typeface="Arial" pitchFamily="34" charset="0"/>
              </a:rPr>
              <a:t> </a:t>
            </a:r>
            <a:r>
              <a:rPr lang="en-US" sz="2400" dirty="0" err="1">
                <a:solidFill>
                  <a:srgbClr val="000000"/>
                </a:solidFill>
                <a:sym typeface="Arial" pitchFamily="34" charset="0"/>
              </a:rPr>
              <a:t>ẩm</a:t>
            </a:r>
            <a:r>
              <a:rPr lang="en-US" sz="2400" dirty="0">
                <a:solidFill>
                  <a:srgbClr val="000000"/>
                </a:solidFill>
                <a:sym typeface="Arial" pitchFamily="34" charset="0"/>
              </a:rPr>
              <a:t> </a:t>
            </a:r>
            <a:r>
              <a:rPr lang="en-US" sz="2400" dirty="0" err="1">
                <a:solidFill>
                  <a:srgbClr val="000000"/>
                </a:solidFill>
                <a:sym typeface="Arial" pitchFamily="34" charset="0"/>
              </a:rPr>
              <a:t>thấp</a:t>
            </a:r>
            <a:r>
              <a:rPr lang="en-US" sz="2400" dirty="0">
                <a:solidFill>
                  <a:srgbClr val="000000"/>
                </a:solidFill>
                <a:sym typeface="Arial" pitchFamily="34" charset="0"/>
              </a:rPr>
              <a:t>, </a:t>
            </a:r>
            <a:r>
              <a:rPr lang="en-US" sz="2400" dirty="0" err="1">
                <a:solidFill>
                  <a:srgbClr val="000000"/>
                </a:solidFill>
                <a:sym typeface="Arial" pitchFamily="34" charset="0"/>
              </a:rPr>
              <a:t>mát</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đông</a:t>
            </a:r>
            <a:r>
              <a:rPr lang="en-US" sz="2400" dirty="0">
                <a:solidFill>
                  <a:srgbClr val="000000"/>
                </a:solidFill>
                <a:sym typeface="Arial" pitchFamily="34" charset="0"/>
              </a:rPr>
              <a:t>, </a:t>
            </a:r>
            <a:r>
              <a:rPr lang="en-US" sz="2400" dirty="0" err="1">
                <a:solidFill>
                  <a:srgbClr val="000000"/>
                </a:solidFill>
                <a:sym typeface="Arial" pitchFamily="34" charset="0"/>
              </a:rPr>
              <a:t>ấm</a:t>
            </a:r>
            <a:r>
              <a:rPr lang="en-US" sz="2400" dirty="0">
                <a:solidFill>
                  <a:srgbClr val="000000"/>
                </a:solidFill>
                <a:sym typeface="Arial" pitchFamily="34" charset="0"/>
              </a:rPr>
              <a:t> </a:t>
            </a:r>
            <a:r>
              <a:rPr lang="en-US" sz="2400" dirty="0" err="1">
                <a:solidFill>
                  <a:srgbClr val="000000"/>
                </a:solidFill>
                <a:sym typeface="Arial" pitchFamily="34" charset="0"/>
              </a:rPr>
              <a:t>về</a:t>
            </a:r>
            <a:r>
              <a:rPr lang="en-US" sz="2400" dirty="0">
                <a:solidFill>
                  <a:srgbClr val="000000"/>
                </a:solidFill>
                <a:sym typeface="Arial" pitchFamily="34" charset="0"/>
              </a:rPr>
              <a:t> </a:t>
            </a:r>
            <a:r>
              <a:rPr lang="en-US" sz="2400" dirty="0" err="1">
                <a:solidFill>
                  <a:srgbClr val="000000"/>
                </a:solidFill>
                <a:sym typeface="Arial" pitchFamily="34" charset="0"/>
              </a:rPr>
              <a:t>mùa</a:t>
            </a:r>
            <a:r>
              <a:rPr lang="en-US" sz="2400" dirty="0">
                <a:solidFill>
                  <a:srgbClr val="000000"/>
                </a:solidFill>
                <a:sym typeface="Arial" pitchFamily="34" charset="0"/>
              </a:rPr>
              <a:t> </a:t>
            </a:r>
            <a:r>
              <a:rPr lang="en-US" sz="2400" dirty="0" err="1">
                <a:solidFill>
                  <a:srgbClr val="000000"/>
                </a:solidFill>
                <a:sym typeface="Arial" pitchFamily="34" charset="0"/>
              </a:rPr>
              <a:t>hè</a:t>
            </a:r>
            <a:endParaRPr lang="en-US" sz="2400" dirty="0">
              <a:solidFill>
                <a:srgbClr val="000000"/>
              </a:solidFill>
              <a:sym typeface="Arial" pitchFamily="34" charset="0"/>
            </a:endParaRPr>
          </a:p>
        </p:txBody>
      </p:sp>
      <p:sp>
        <p:nvSpPr>
          <p:cNvPr id="2" name="Flowchart: Terminator 1"/>
          <p:cNvSpPr/>
          <p:nvPr/>
        </p:nvSpPr>
        <p:spPr>
          <a:xfrm>
            <a:off x="1371600" y="39624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srgbClr val="FF0000"/>
                </a:solidFill>
                <a:sym typeface="Arial" pitchFamily="34" charset="0"/>
              </a:rPr>
              <a:t>C. </a:t>
            </a:r>
            <a:r>
              <a:rPr lang="en-US" sz="2400" dirty="0">
                <a:solidFill>
                  <a:srgbClr val="FF0000"/>
                </a:solidFill>
                <a:sym typeface="Arial" pitchFamily="34" charset="0"/>
              </a:rPr>
              <a:t>Thông </a:t>
            </a:r>
            <a:r>
              <a:rPr lang="en-US" sz="2400" dirty="0" err="1">
                <a:solidFill>
                  <a:srgbClr val="FF0000"/>
                </a:solidFill>
                <a:sym typeface="Arial" pitchFamily="34" charset="0"/>
              </a:rPr>
              <a:t>thoáng</a:t>
            </a:r>
            <a:r>
              <a:rPr lang="en-US" sz="2400" dirty="0">
                <a:solidFill>
                  <a:srgbClr val="FF0000"/>
                </a:solidFill>
                <a:sym typeface="Arial" pitchFamily="34" charset="0"/>
              </a:rPr>
              <a:t>, </a:t>
            </a:r>
            <a:r>
              <a:rPr lang="en-US" sz="2400" dirty="0" err="1">
                <a:solidFill>
                  <a:srgbClr val="FF0000"/>
                </a:solidFill>
                <a:sym typeface="Arial" pitchFamily="34" charset="0"/>
              </a:rPr>
              <a:t>ấm</a:t>
            </a:r>
            <a:r>
              <a:rPr lang="en-US" sz="2400" dirty="0">
                <a:solidFill>
                  <a:srgbClr val="FF0000"/>
                </a:solidFill>
                <a:sym typeface="Arial" pitchFamily="34" charset="0"/>
              </a:rPr>
              <a:t> </a:t>
            </a:r>
            <a:r>
              <a:rPr lang="en-US" sz="2400" dirty="0" err="1">
                <a:solidFill>
                  <a:srgbClr val="FF0000"/>
                </a:solidFill>
                <a:sym typeface="Arial" pitchFamily="34" charset="0"/>
              </a:rPr>
              <a:t>về</a:t>
            </a:r>
            <a:r>
              <a:rPr lang="en-US" sz="2400" dirty="0">
                <a:solidFill>
                  <a:srgbClr val="FF0000"/>
                </a:solidFill>
                <a:sym typeface="Arial" pitchFamily="34" charset="0"/>
              </a:rPr>
              <a:t> </a:t>
            </a:r>
            <a:r>
              <a:rPr lang="en-US" sz="2400" dirty="0" err="1">
                <a:solidFill>
                  <a:srgbClr val="FF0000"/>
                </a:solidFill>
                <a:sym typeface="Arial" pitchFamily="34" charset="0"/>
              </a:rPr>
              <a:t>mùa</a:t>
            </a:r>
            <a:r>
              <a:rPr lang="en-US" sz="2400" dirty="0">
                <a:solidFill>
                  <a:srgbClr val="FF0000"/>
                </a:solidFill>
                <a:sym typeface="Arial" pitchFamily="34" charset="0"/>
              </a:rPr>
              <a:t> </a:t>
            </a:r>
            <a:r>
              <a:rPr lang="en-US" sz="2400" dirty="0" err="1">
                <a:solidFill>
                  <a:srgbClr val="FF0000"/>
                </a:solidFill>
                <a:sym typeface="Arial" pitchFamily="34" charset="0"/>
              </a:rPr>
              <a:t>đông</a:t>
            </a:r>
            <a:r>
              <a:rPr lang="en-US" sz="2400" dirty="0">
                <a:solidFill>
                  <a:srgbClr val="FF0000"/>
                </a:solidFill>
                <a:sym typeface="Arial" pitchFamily="34" charset="0"/>
              </a:rPr>
              <a:t>, </a:t>
            </a:r>
            <a:r>
              <a:rPr lang="en-US" sz="2400" dirty="0" err="1">
                <a:solidFill>
                  <a:srgbClr val="FF0000"/>
                </a:solidFill>
                <a:sym typeface="Arial" pitchFamily="34" charset="0"/>
              </a:rPr>
              <a:t>mát</a:t>
            </a:r>
            <a:r>
              <a:rPr lang="en-US" sz="2400" dirty="0">
                <a:solidFill>
                  <a:srgbClr val="FF0000"/>
                </a:solidFill>
                <a:sym typeface="Arial" pitchFamily="34" charset="0"/>
              </a:rPr>
              <a:t> </a:t>
            </a:r>
            <a:r>
              <a:rPr lang="en-US" sz="2400" dirty="0" err="1">
                <a:solidFill>
                  <a:srgbClr val="FF0000"/>
                </a:solidFill>
                <a:sym typeface="Arial" pitchFamily="34" charset="0"/>
              </a:rPr>
              <a:t>về</a:t>
            </a:r>
            <a:r>
              <a:rPr lang="en-US" sz="2400" dirty="0">
                <a:solidFill>
                  <a:srgbClr val="FF0000"/>
                </a:solidFill>
                <a:sym typeface="Arial" pitchFamily="34" charset="0"/>
              </a:rPr>
              <a:t> </a:t>
            </a:r>
            <a:r>
              <a:rPr lang="en-US" sz="2400" dirty="0" err="1">
                <a:solidFill>
                  <a:srgbClr val="FF0000"/>
                </a:solidFill>
                <a:sym typeface="Arial" pitchFamily="34" charset="0"/>
              </a:rPr>
              <a:t>mùa</a:t>
            </a:r>
            <a:r>
              <a:rPr lang="en-US" sz="2400" dirty="0">
                <a:solidFill>
                  <a:srgbClr val="FF0000"/>
                </a:solidFill>
                <a:sym typeface="Arial" pitchFamily="34" charset="0"/>
              </a:rPr>
              <a:t> </a:t>
            </a:r>
            <a:r>
              <a:rPr lang="en-US" sz="2400" dirty="0" err="1">
                <a:solidFill>
                  <a:srgbClr val="FF0000"/>
                </a:solidFill>
                <a:sym typeface="Arial" pitchFamily="34" charset="0"/>
              </a:rPr>
              <a:t>hè</a:t>
            </a:r>
            <a:endParaRPr lang="en-US" sz="2400" dirty="0">
              <a:solidFill>
                <a:srgbClr val="FF0000"/>
              </a:solidFill>
              <a:sym typeface="Arial" pitchFamily="34" charset="0"/>
            </a:endParaRPr>
          </a:p>
        </p:txBody>
      </p:sp>
    </p:spTree>
    <p:extLst>
      <p:ext uri="{BB962C8B-B14F-4D97-AF65-F5344CB8AC3E}">
        <p14:creationId xmlns:p14="http://schemas.microsoft.com/office/powerpoint/2010/main" val="32087761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49325" y="1068388"/>
            <a:ext cx="10293350" cy="5027612"/>
          </a:xfrm>
        </p:spPr>
        <p:txBody>
          <a:bodyPr/>
          <a:lstStyle/>
          <a:p>
            <a:pPr marL="0" indent="0" algn="just" eaLnBrk="1" hangingPunct="1">
              <a:buFontTx/>
              <a:buNone/>
            </a:pPr>
            <a:r>
              <a:rPr lang="vi-VN" altLang="en-US"/>
              <a:t>Câu 2: </a:t>
            </a:r>
            <a:r>
              <a:rPr lang="en-US" altLang="en-US"/>
              <a:t>Để đảm bảo </a:t>
            </a:r>
            <a:r>
              <a:rPr lang="vi-VN" altLang="en-US"/>
              <a:t>chuồng gà thông thoáng, tường thường được xây như thế nào là phù hợp </a:t>
            </a:r>
          </a:p>
          <a:p>
            <a:pPr marL="0" indent="0" algn="just" eaLnBrk="1" hangingPunct="1">
              <a:buFontTx/>
              <a:buNone/>
            </a:pPr>
            <a:r>
              <a:rPr lang="vi-VN" altLang="en-US">
                <a:solidFill>
                  <a:srgbClr val="996600"/>
                </a:solidFill>
              </a:rPr>
              <a:t>   </a:t>
            </a:r>
            <a:endParaRPr lang="en-US" altLang="en-US">
              <a:solidFill>
                <a:srgbClr val="996600"/>
              </a:solidFill>
            </a:endParaRPr>
          </a:p>
        </p:txBody>
      </p:sp>
      <p:sp>
        <p:nvSpPr>
          <p:cNvPr id="75779"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a:cs typeface="Times New Roman"/>
              </a:rPr>
              <a:t>LUYỆN TẬP</a:t>
            </a:r>
          </a:p>
        </p:txBody>
      </p:sp>
      <p:sp>
        <p:nvSpPr>
          <p:cNvPr id="3" name="Flowchart: Terminator 2"/>
          <p:cNvSpPr/>
          <p:nvPr/>
        </p:nvSpPr>
        <p:spPr>
          <a:xfrm>
            <a:off x="1371600" y="2476500"/>
            <a:ext cx="3429000" cy="838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A. Không cần xây gạch</a:t>
            </a:r>
            <a:endParaRPr lang="en-US" sz="2400" dirty="0">
              <a:solidFill>
                <a:srgbClr val="000000"/>
              </a:solidFill>
            </a:endParaRPr>
          </a:p>
        </p:txBody>
      </p:sp>
      <p:sp>
        <p:nvSpPr>
          <p:cNvPr id="4" name="Flowchart: Terminator 3"/>
          <p:cNvSpPr/>
          <p:nvPr/>
        </p:nvSpPr>
        <p:spPr>
          <a:xfrm>
            <a:off x="6294438" y="2433638"/>
            <a:ext cx="3429000" cy="88106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B. Cao từ 0,5 – 0,6m</a:t>
            </a:r>
            <a:endParaRPr lang="en-US" sz="2400" dirty="0">
              <a:solidFill>
                <a:srgbClr val="000000"/>
              </a:solidFill>
            </a:endParaRPr>
          </a:p>
        </p:txBody>
      </p:sp>
      <p:sp>
        <p:nvSpPr>
          <p:cNvPr id="5" name="Flowchart: Terminator 4"/>
          <p:cNvSpPr/>
          <p:nvPr/>
        </p:nvSpPr>
        <p:spPr>
          <a:xfrm>
            <a:off x="1473200" y="3962400"/>
            <a:ext cx="3429000" cy="838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C. Cao từ 1,0 – 2,0m</a:t>
            </a:r>
            <a:endParaRPr lang="en-US" sz="2400" dirty="0">
              <a:solidFill>
                <a:srgbClr val="000000"/>
              </a:solidFill>
            </a:endParaRPr>
          </a:p>
        </p:txBody>
      </p:sp>
      <p:sp>
        <p:nvSpPr>
          <p:cNvPr id="6" name="Flowchart: Terminator 5"/>
          <p:cNvSpPr/>
          <p:nvPr/>
        </p:nvSpPr>
        <p:spPr>
          <a:xfrm>
            <a:off x="6294438" y="3962400"/>
            <a:ext cx="3568700" cy="8810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D. Cao đến mái ( như nhà ở của </a:t>
            </a:r>
            <a:r>
              <a:rPr lang="en-US" sz="2400" dirty="0" err="1">
                <a:solidFill>
                  <a:srgbClr val="000000"/>
                </a:solidFill>
              </a:rPr>
              <a:t>người</a:t>
            </a:r>
            <a:r>
              <a:rPr lang="en-US" sz="2400" dirty="0">
                <a:solidFill>
                  <a:srgbClr val="000000"/>
                </a:solidFill>
              </a:rPr>
              <a:t>)</a:t>
            </a:r>
          </a:p>
        </p:txBody>
      </p:sp>
      <p:sp>
        <p:nvSpPr>
          <p:cNvPr id="7" name="Flowchart: Terminator 6"/>
          <p:cNvSpPr/>
          <p:nvPr/>
        </p:nvSpPr>
        <p:spPr>
          <a:xfrm>
            <a:off x="6294438" y="2422525"/>
            <a:ext cx="3449637" cy="89217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rPr>
              <a:t>B. Cao từ 0,5 – 0,6m</a:t>
            </a:r>
            <a:endParaRPr lang="en-US" sz="2400" dirty="0">
              <a:solidFill>
                <a:srgbClr val="FF0000"/>
              </a:solidFill>
            </a:endParaRPr>
          </a:p>
        </p:txBody>
      </p:sp>
    </p:spTree>
    <p:extLst>
      <p:ext uri="{BB962C8B-B14F-4D97-AF65-F5344CB8AC3E}">
        <p14:creationId xmlns:p14="http://schemas.microsoft.com/office/powerpoint/2010/main" val="29454450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49325" y="914400"/>
            <a:ext cx="10293350" cy="4876800"/>
          </a:xfrm>
        </p:spPr>
        <p:txBody>
          <a:bodyPr/>
          <a:lstStyle/>
          <a:p>
            <a:pPr marL="0" indent="0" algn="just" eaLnBrk="1" hangingPunct="1">
              <a:buFontTx/>
              <a:buNone/>
            </a:pPr>
            <a:r>
              <a:rPr lang="vi-VN" altLang="en-US"/>
              <a:t>Câu 3: Nếu nhiệt độ trong chuồng úm thích hợp </a:t>
            </a:r>
            <a:r>
              <a:rPr lang="en-US" altLang="en-US"/>
              <a:t>với</a:t>
            </a:r>
            <a:r>
              <a:rPr lang="vi-VN" altLang="en-US"/>
              <a:t> nhu cầu của cơ thể </a:t>
            </a:r>
            <a:r>
              <a:rPr lang="en-US" altLang="en-US"/>
              <a:t>thì gà con sẽ có biểu hiện nào sau đây</a:t>
            </a:r>
            <a:endParaRPr lang="vi-VN" altLang="en-US"/>
          </a:p>
          <a:p>
            <a:pPr marL="0" indent="0" algn="just" eaLnBrk="1" hangingPunct="1">
              <a:buFontTx/>
              <a:buNone/>
            </a:pPr>
            <a:r>
              <a:rPr lang="vi-VN" altLang="en-US">
                <a:solidFill>
                  <a:srgbClr val="996600"/>
                </a:solidFill>
              </a:rPr>
              <a:t>   </a:t>
            </a:r>
            <a:endParaRPr lang="en-US" altLang="en-US">
              <a:solidFill>
                <a:srgbClr val="996600"/>
              </a:solidFill>
            </a:endParaRPr>
          </a:p>
        </p:txBody>
      </p:sp>
      <p:sp>
        <p:nvSpPr>
          <p:cNvPr id="76803"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a:cs typeface="Times New Roman"/>
              </a:rPr>
              <a:t>LUYỆN TẬP</a:t>
            </a:r>
          </a:p>
        </p:txBody>
      </p:sp>
      <p:sp>
        <p:nvSpPr>
          <p:cNvPr id="3" name="Flowchart: Terminator 2"/>
          <p:cNvSpPr/>
          <p:nvPr/>
        </p:nvSpPr>
        <p:spPr>
          <a:xfrm>
            <a:off x="1371600" y="22098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A. </a:t>
            </a:r>
            <a:r>
              <a:rPr lang="en-US" sz="2400" dirty="0" err="1">
                <a:solidFill>
                  <a:srgbClr val="000000"/>
                </a:solidFill>
              </a:rPr>
              <a:t>Chụm</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thành</a:t>
            </a:r>
            <a:r>
              <a:rPr lang="en-US" sz="2400" dirty="0">
                <a:solidFill>
                  <a:srgbClr val="000000"/>
                </a:solidFill>
              </a:rPr>
              <a:t> </a:t>
            </a:r>
            <a:r>
              <a:rPr lang="en-US" sz="2400" dirty="0" err="1">
                <a:solidFill>
                  <a:srgbClr val="000000"/>
                </a:solidFill>
              </a:rPr>
              <a:t>đám</a:t>
            </a:r>
            <a:r>
              <a:rPr lang="en-US" sz="2400" dirty="0">
                <a:solidFill>
                  <a:srgbClr val="000000"/>
                </a:solidFill>
              </a:rPr>
              <a:t> ở </a:t>
            </a:r>
            <a:r>
              <a:rPr lang="en-US" sz="2400" dirty="0" err="1">
                <a:solidFill>
                  <a:srgbClr val="000000"/>
                </a:solidFill>
              </a:rPr>
              <a:t>dưới</a:t>
            </a:r>
            <a:r>
              <a:rPr lang="en-US" sz="2400" dirty="0">
                <a:solidFill>
                  <a:srgbClr val="000000"/>
                </a:solidFill>
              </a:rPr>
              <a:t> </a:t>
            </a:r>
            <a:r>
              <a:rPr lang="en-US" sz="2400" dirty="0" err="1">
                <a:solidFill>
                  <a:srgbClr val="000000"/>
                </a:solidFill>
              </a:rPr>
              <a:t>đèn</a:t>
            </a:r>
            <a:r>
              <a:rPr lang="en-US" sz="2400" dirty="0">
                <a:solidFill>
                  <a:srgbClr val="000000"/>
                </a:solidFill>
              </a:rPr>
              <a:t> </a:t>
            </a:r>
            <a:r>
              <a:rPr lang="en-US" sz="2400" dirty="0" err="1">
                <a:solidFill>
                  <a:srgbClr val="000000"/>
                </a:solidFill>
              </a:rPr>
              <a:t>úm</a:t>
            </a:r>
            <a:endParaRPr lang="en-US" sz="2400" dirty="0">
              <a:solidFill>
                <a:srgbClr val="000000"/>
              </a:solidFill>
            </a:endParaRPr>
          </a:p>
        </p:txBody>
      </p:sp>
      <p:sp>
        <p:nvSpPr>
          <p:cNvPr id="4" name="Flowchart: Terminator 3"/>
          <p:cNvSpPr/>
          <p:nvPr/>
        </p:nvSpPr>
        <p:spPr>
          <a:xfrm>
            <a:off x="6294438" y="22098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B. </a:t>
            </a:r>
            <a:r>
              <a:rPr lang="en-US" sz="2400" dirty="0" err="1">
                <a:solidFill>
                  <a:srgbClr val="000000"/>
                </a:solidFill>
              </a:rPr>
              <a:t>Tản</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tránh</a:t>
            </a:r>
            <a:r>
              <a:rPr lang="en-US" sz="2400" dirty="0">
                <a:solidFill>
                  <a:srgbClr val="000000"/>
                </a:solidFill>
              </a:rPr>
              <a:t> </a:t>
            </a:r>
            <a:r>
              <a:rPr lang="en-US" sz="2400" dirty="0" err="1">
                <a:solidFill>
                  <a:srgbClr val="000000"/>
                </a:solidFill>
              </a:rPr>
              <a:t>xa</a:t>
            </a:r>
            <a:r>
              <a:rPr lang="en-US" sz="2400" dirty="0">
                <a:solidFill>
                  <a:srgbClr val="000000"/>
                </a:solidFill>
              </a:rPr>
              <a:t> </a:t>
            </a:r>
            <a:r>
              <a:rPr lang="en-US" sz="2400" dirty="0" err="1">
                <a:solidFill>
                  <a:srgbClr val="000000"/>
                </a:solidFill>
              </a:rPr>
              <a:t>đèn</a:t>
            </a:r>
            <a:r>
              <a:rPr lang="en-US" sz="2400" dirty="0">
                <a:solidFill>
                  <a:srgbClr val="000000"/>
                </a:solidFill>
              </a:rPr>
              <a:t> </a:t>
            </a:r>
            <a:r>
              <a:rPr lang="en-US" sz="2400" dirty="0" err="1">
                <a:solidFill>
                  <a:srgbClr val="000000"/>
                </a:solidFill>
              </a:rPr>
              <a:t>úm</a:t>
            </a:r>
            <a:endParaRPr lang="en-US" sz="2400" dirty="0">
              <a:solidFill>
                <a:srgbClr val="000000"/>
              </a:solidFill>
            </a:endParaRPr>
          </a:p>
        </p:txBody>
      </p:sp>
      <p:sp>
        <p:nvSpPr>
          <p:cNvPr id="5" name="Flowchart: Terminator 4"/>
          <p:cNvSpPr/>
          <p:nvPr/>
        </p:nvSpPr>
        <p:spPr>
          <a:xfrm>
            <a:off x="1223963" y="3962400"/>
            <a:ext cx="4276725"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C. </a:t>
            </a:r>
            <a:r>
              <a:rPr lang="en-US" sz="2400" dirty="0" err="1">
                <a:solidFill>
                  <a:srgbClr val="000000"/>
                </a:solidFill>
              </a:rPr>
              <a:t>Phân</a:t>
            </a:r>
            <a:r>
              <a:rPr lang="en-US" sz="2400" dirty="0">
                <a:solidFill>
                  <a:srgbClr val="000000"/>
                </a:solidFill>
              </a:rPr>
              <a:t> </a:t>
            </a:r>
            <a:r>
              <a:rPr lang="en-US" sz="2400" dirty="0" err="1">
                <a:solidFill>
                  <a:srgbClr val="000000"/>
                </a:solidFill>
              </a:rPr>
              <a:t>bố</a:t>
            </a:r>
            <a:r>
              <a:rPr lang="en-US" sz="2400" dirty="0">
                <a:solidFill>
                  <a:srgbClr val="000000"/>
                </a:solidFill>
              </a:rPr>
              <a:t> </a:t>
            </a:r>
            <a:r>
              <a:rPr lang="en-US" sz="2400" dirty="0" err="1">
                <a:solidFill>
                  <a:srgbClr val="000000"/>
                </a:solidFill>
              </a:rPr>
              <a:t>đều</a:t>
            </a:r>
            <a:r>
              <a:rPr lang="en-US" sz="2400" dirty="0">
                <a:solidFill>
                  <a:srgbClr val="000000"/>
                </a:solidFill>
              </a:rPr>
              <a:t> </a:t>
            </a:r>
            <a:r>
              <a:rPr lang="en-US" sz="2400" dirty="0" err="1">
                <a:solidFill>
                  <a:srgbClr val="000000"/>
                </a:solidFill>
              </a:rPr>
              <a:t>trên</a:t>
            </a:r>
            <a:r>
              <a:rPr lang="en-US" sz="2400" dirty="0">
                <a:solidFill>
                  <a:srgbClr val="000000"/>
                </a:solidFill>
              </a:rPr>
              <a:t> </a:t>
            </a:r>
            <a:r>
              <a:rPr lang="en-US" sz="2400" dirty="0" err="1">
                <a:solidFill>
                  <a:srgbClr val="000000"/>
                </a:solidFill>
              </a:rPr>
              <a:t>sàn</a:t>
            </a:r>
            <a:r>
              <a:rPr lang="en-US" sz="2400" dirty="0">
                <a:solidFill>
                  <a:srgbClr val="000000"/>
                </a:solidFill>
              </a:rPr>
              <a:t>, </a:t>
            </a:r>
            <a:r>
              <a:rPr lang="en-US" sz="2400" dirty="0" err="1">
                <a:solidFill>
                  <a:srgbClr val="000000"/>
                </a:solidFill>
              </a:rPr>
              <a:t>ăn</a:t>
            </a:r>
            <a:r>
              <a:rPr lang="en-US" sz="2400" dirty="0">
                <a:solidFill>
                  <a:srgbClr val="000000"/>
                </a:solidFill>
              </a:rPr>
              <a:t> </a:t>
            </a:r>
            <a:r>
              <a:rPr lang="en-US" sz="2400" dirty="0" err="1">
                <a:solidFill>
                  <a:srgbClr val="000000"/>
                </a:solidFill>
              </a:rPr>
              <a:t>uống</a:t>
            </a:r>
            <a:r>
              <a:rPr lang="en-US" sz="2400" dirty="0">
                <a:solidFill>
                  <a:srgbClr val="000000"/>
                </a:solidFill>
              </a:rPr>
              <a:t>, </a:t>
            </a:r>
            <a:r>
              <a:rPr lang="en-US" sz="2400" dirty="0" err="1">
                <a:solidFill>
                  <a:srgbClr val="000000"/>
                </a:solidFill>
              </a:rPr>
              <a:t>đi</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bình</a:t>
            </a:r>
            <a:r>
              <a:rPr lang="en-US" sz="2400" dirty="0">
                <a:solidFill>
                  <a:srgbClr val="000000"/>
                </a:solidFill>
              </a:rPr>
              <a:t> </a:t>
            </a:r>
            <a:r>
              <a:rPr lang="en-US" sz="2400" dirty="0" err="1">
                <a:solidFill>
                  <a:srgbClr val="000000"/>
                </a:solidFill>
              </a:rPr>
              <a:t>thường</a:t>
            </a:r>
            <a:endParaRPr lang="en-US" sz="2400" dirty="0">
              <a:solidFill>
                <a:srgbClr val="000000"/>
              </a:solidFill>
            </a:endParaRPr>
          </a:p>
        </p:txBody>
      </p:sp>
      <p:sp>
        <p:nvSpPr>
          <p:cNvPr id="6" name="Flowchart: Terminator 5"/>
          <p:cNvSpPr/>
          <p:nvPr/>
        </p:nvSpPr>
        <p:spPr>
          <a:xfrm>
            <a:off x="6294438" y="39624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D. </a:t>
            </a:r>
            <a:r>
              <a:rPr lang="en-US" sz="2400" dirty="0" err="1">
                <a:solidFill>
                  <a:srgbClr val="000000"/>
                </a:solidFill>
              </a:rPr>
              <a:t>Chụm</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phía</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quây</a:t>
            </a:r>
            <a:endParaRPr lang="en-US" sz="2400" dirty="0">
              <a:solidFill>
                <a:srgbClr val="000000"/>
              </a:solidFill>
            </a:endParaRPr>
          </a:p>
        </p:txBody>
      </p:sp>
      <p:sp>
        <p:nvSpPr>
          <p:cNvPr id="2" name="Flowchart: Terminator 1"/>
          <p:cNvSpPr/>
          <p:nvPr/>
        </p:nvSpPr>
        <p:spPr>
          <a:xfrm>
            <a:off x="1223963" y="3924300"/>
            <a:ext cx="4276725" cy="12176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rPr>
              <a:t>C. </a:t>
            </a:r>
            <a:r>
              <a:rPr lang="en-US" sz="2400" dirty="0" err="1">
                <a:solidFill>
                  <a:srgbClr val="FF0000"/>
                </a:solidFill>
              </a:rPr>
              <a:t>Phân</a:t>
            </a:r>
            <a:r>
              <a:rPr lang="en-US" sz="2400" dirty="0">
                <a:solidFill>
                  <a:srgbClr val="FF0000"/>
                </a:solidFill>
              </a:rPr>
              <a:t> </a:t>
            </a:r>
            <a:r>
              <a:rPr lang="en-US" sz="2400" dirty="0" err="1">
                <a:solidFill>
                  <a:srgbClr val="FF0000"/>
                </a:solidFill>
              </a:rPr>
              <a:t>bố</a:t>
            </a:r>
            <a:r>
              <a:rPr lang="en-US" sz="2400" dirty="0">
                <a:solidFill>
                  <a:srgbClr val="FF0000"/>
                </a:solidFill>
              </a:rPr>
              <a:t> </a:t>
            </a:r>
            <a:r>
              <a:rPr lang="en-US" sz="2400" dirty="0" err="1">
                <a:solidFill>
                  <a:srgbClr val="FF0000"/>
                </a:solidFill>
              </a:rPr>
              <a:t>đều</a:t>
            </a:r>
            <a:r>
              <a:rPr lang="en-US" sz="2400" dirty="0">
                <a:solidFill>
                  <a:srgbClr val="FF0000"/>
                </a:solidFill>
              </a:rPr>
              <a:t> </a:t>
            </a:r>
            <a:r>
              <a:rPr lang="en-US" sz="2400" dirty="0" err="1">
                <a:solidFill>
                  <a:srgbClr val="FF0000"/>
                </a:solidFill>
              </a:rPr>
              <a:t>trên</a:t>
            </a:r>
            <a:r>
              <a:rPr lang="en-US" sz="2400" dirty="0">
                <a:solidFill>
                  <a:srgbClr val="FF0000"/>
                </a:solidFill>
              </a:rPr>
              <a:t> </a:t>
            </a:r>
            <a:r>
              <a:rPr lang="en-US" sz="2400" dirty="0" err="1">
                <a:solidFill>
                  <a:srgbClr val="FF0000"/>
                </a:solidFill>
              </a:rPr>
              <a:t>sàn</a:t>
            </a:r>
            <a:r>
              <a:rPr lang="en-US" sz="2400" dirty="0">
                <a:solidFill>
                  <a:srgbClr val="FF0000"/>
                </a:solidFill>
              </a:rPr>
              <a:t>, </a:t>
            </a:r>
            <a:r>
              <a:rPr lang="en-US" sz="2400" dirty="0" err="1">
                <a:solidFill>
                  <a:srgbClr val="FF0000"/>
                </a:solidFill>
              </a:rPr>
              <a:t>ăn</a:t>
            </a:r>
            <a:r>
              <a:rPr lang="en-US" sz="2400" dirty="0">
                <a:solidFill>
                  <a:srgbClr val="FF0000"/>
                </a:solidFill>
              </a:rPr>
              <a:t> </a:t>
            </a:r>
            <a:r>
              <a:rPr lang="en-US" sz="2400" dirty="0" err="1">
                <a:solidFill>
                  <a:srgbClr val="FF0000"/>
                </a:solidFill>
              </a:rPr>
              <a:t>uống</a:t>
            </a:r>
            <a:r>
              <a:rPr lang="en-US" sz="2400" dirty="0">
                <a:solidFill>
                  <a:srgbClr val="FF0000"/>
                </a:solidFill>
              </a:rPr>
              <a:t>, </a:t>
            </a:r>
            <a:r>
              <a:rPr lang="en-US" sz="2400" dirty="0" err="1">
                <a:solidFill>
                  <a:srgbClr val="FF0000"/>
                </a:solidFill>
              </a:rPr>
              <a:t>đi</a:t>
            </a:r>
            <a:r>
              <a:rPr lang="en-US" sz="2400" dirty="0">
                <a:solidFill>
                  <a:srgbClr val="FF0000"/>
                </a:solidFill>
              </a:rPr>
              <a:t> </a:t>
            </a:r>
            <a:r>
              <a:rPr lang="en-US" sz="2400" dirty="0" err="1">
                <a:solidFill>
                  <a:srgbClr val="FF0000"/>
                </a:solidFill>
              </a:rPr>
              <a:t>lại</a:t>
            </a:r>
            <a:r>
              <a:rPr lang="en-US" sz="2400" dirty="0">
                <a:solidFill>
                  <a:srgbClr val="FF0000"/>
                </a:solidFill>
              </a:rPr>
              <a:t> </a:t>
            </a:r>
            <a:r>
              <a:rPr lang="en-US" sz="2400" dirty="0" err="1">
                <a:solidFill>
                  <a:srgbClr val="FF0000"/>
                </a:solidFill>
              </a:rPr>
              <a:t>bình</a:t>
            </a:r>
            <a:r>
              <a:rPr lang="en-US" sz="2400" dirty="0">
                <a:solidFill>
                  <a:srgbClr val="FF0000"/>
                </a:solidFill>
              </a:rPr>
              <a:t> </a:t>
            </a:r>
            <a:r>
              <a:rPr lang="en-US" sz="2400" dirty="0" err="1">
                <a:solidFill>
                  <a:srgbClr val="FF0000"/>
                </a:solidFill>
              </a:rPr>
              <a:t>thường</a:t>
            </a:r>
            <a:endParaRPr lang="en-US" sz="2400" dirty="0">
              <a:solidFill>
                <a:srgbClr val="FF0000"/>
              </a:solidFill>
            </a:endParaRPr>
          </a:p>
        </p:txBody>
      </p:sp>
    </p:spTree>
    <p:extLst>
      <p:ext uri="{BB962C8B-B14F-4D97-AF65-F5344CB8AC3E}">
        <p14:creationId xmlns:p14="http://schemas.microsoft.com/office/powerpoint/2010/main" val="5031004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27063" y="876300"/>
            <a:ext cx="10937875" cy="4876800"/>
          </a:xfrm>
        </p:spPr>
        <p:txBody>
          <a:bodyPr/>
          <a:lstStyle/>
          <a:p>
            <a:pPr marL="0" indent="0" algn="just" eaLnBrk="1" hangingPunct="1">
              <a:buFontTx/>
              <a:buNone/>
            </a:pPr>
            <a:r>
              <a:rPr lang="vi-VN" altLang="en-US"/>
              <a:t>Câu </a:t>
            </a:r>
            <a:r>
              <a:rPr lang="en-US" altLang="en-US"/>
              <a:t>4</a:t>
            </a:r>
            <a:r>
              <a:rPr lang="vi-VN" altLang="en-US"/>
              <a:t>: </a:t>
            </a:r>
            <a:r>
              <a:rPr lang="en-US" altLang="en-US"/>
              <a:t>Trong chăn nuôi gà thịt, việc thay lớp độn </a:t>
            </a:r>
            <a:r>
              <a:rPr lang="vi-VN" altLang="en-US"/>
              <a:t>chu</a:t>
            </a:r>
            <a:r>
              <a:rPr lang="en-US" altLang="en-US"/>
              <a:t>ồng và làm tổng vệ sinh nền </a:t>
            </a:r>
            <a:r>
              <a:rPr lang="vi-VN" altLang="en-US"/>
              <a:t>chu</a:t>
            </a:r>
            <a:r>
              <a:rPr lang="en-US" altLang="en-US"/>
              <a:t>ồng khi nào là cần thiết nhất</a:t>
            </a:r>
            <a:endParaRPr lang="vi-VN" altLang="en-US"/>
          </a:p>
          <a:p>
            <a:pPr marL="0" indent="0" algn="just" eaLnBrk="1" hangingPunct="1">
              <a:buFontTx/>
              <a:buNone/>
            </a:pPr>
            <a:r>
              <a:rPr lang="vi-VN" altLang="en-US">
                <a:solidFill>
                  <a:srgbClr val="996600"/>
                </a:solidFill>
              </a:rPr>
              <a:t>   </a:t>
            </a:r>
            <a:endParaRPr lang="en-US" altLang="en-US">
              <a:solidFill>
                <a:srgbClr val="996600"/>
              </a:solidFill>
            </a:endParaRPr>
          </a:p>
        </p:txBody>
      </p:sp>
      <p:sp>
        <p:nvSpPr>
          <p:cNvPr id="77827" name="WordArt 10"/>
          <p:cNvSpPr>
            <a:spLocks noChangeArrowheads="1" noChangeShapeType="1" noTextEdit="1"/>
          </p:cNvSpPr>
          <p:nvPr/>
        </p:nvSpPr>
        <p:spPr bwMode="auto">
          <a:xfrm>
            <a:off x="4572000" y="190500"/>
            <a:ext cx="365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a:cs typeface="Times New Roman"/>
              </a:rPr>
              <a:t>LUYỆN TẬP</a:t>
            </a:r>
          </a:p>
        </p:txBody>
      </p:sp>
      <p:sp>
        <p:nvSpPr>
          <p:cNvPr id="3" name="Flowchart: Terminator 2"/>
          <p:cNvSpPr/>
          <p:nvPr/>
        </p:nvSpPr>
        <p:spPr>
          <a:xfrm>
            <a:off x="1371600" y="22098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A. Sau khi nuôi được 1 tháng</a:t>
            </a:r>
            <a:endParaRPr lang="en-US" sz="2400" dirty="0">
              <a:solidFill>
                <a:srgbClr val="000000"/>
              </a:solidFill>
            </a:endParaRPr>
          </a:p>
        </p:txBody>
      </p:sp>
      <p:sp>
        <p:nvSpPr>
          <p:cNvPr id="4" name="Flowchart: Terminator 3"/>
          <p:cNvSpPr/>
          <p:nvPr/>
        </p:nvSpPr>
        <p:spPr>
          <a:xfrm>
            <a:off x="6294438" y="22098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B. Sau khi nuôi được 2 tháng</a:t>
            </a:r>
            <a:endParaRPr lang="en-US" sz="2400" dirty="0">
              <a:solidFill>
                <a:srgbClr val="000000"/>
              </a:solidFill>
            </a:endParaRPr>
          </a:p>
        </p:txBody>
      </p:sp>
      <p:sp>
        <p:nvSpPr>
          <p:cNvPr id="5" name="Flowchart: Terminator 4"/>
          <p:cNvSpPr/>
          <p:nvPr/>
        </p:nvSpPr>
        <p:spPr>
          <a:xfrm>
            <a:off x="1371600" y="3962400"/>
            <a:ext cx="4129088"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C. Sau khi nuôi được 3 tháng</a:t>
            </a:r>
            <a:endParaRPr lang="en-US" sz="2400" dirty="0">
              <a:solidFill>
                <a:srgbClr val="000000"/>
              </a:solidFill>
            </a:endParaRPr>
          </a:p>
        </p:txBody>
      </p:sp>
      <p:sp>
        <p:nvSpPr>
          <p:cNvPr id="6" name="Flowchart: Terminator 5"/>
          <p:cNvSpPr/>
          <p:nvPr/>
        </p:nvSpPr>
        <p:spPr>
          <a:xfrm>
            <a:off x="6294438" y="39624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000000"/>
                </a:solidFill>
              </a:rPr>
              <a:t>D. Sau mỗi lứa gà</a:t>
            </a:r>
            <a:endParaRPr lang="en-US" sz="2400" dirty="0">
              <a:solidFill>
                <a:srgbClr val="000000"/>
              </a:solidFill>
            </a:endParaRPr>
          </a:p>
        </p:txBody>
      </p:sp>
      <p:sp>
        <p:nvSpPr>
          <p:cNvPr id="2" name="Flowchart: Terminator 1"/>
          <p:cNvSpPr/>
          <p:nvPr/>
        </p:nvSpPr>
        <p:spPr>
          <a:xfrm>
            <a:off x="6294438" y="3962400"/>
            <a:ext cx="4129087" cy="117951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rPr>
              <a:t>D. Sau mỗi lứa gà</a:t>
            </a:r>
            <a:endParaRPr lang="en-US" sz="2400" dirty="0">
              <a:solidFill>
                <a:srgbClr val="FF0000"/>
              </a:solidFill>
            </a:endParaRPr>
          </a:p>
        </p:txBody>
      </p:sp>
    </p:spTree>
    <p:extLst>
      <p:ext uri="{BB962C8B-B14F-4D97-AF65-F5344CB8AC3E}">
        <p14:creationId xmlns:p14="http://schemas.microsoft.com/office/powerpoint/2010/main" val="30161700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674813" y="1604963"/>
            <a:ext cx="9753600" cy="3902075"/>
          </a:xfrm>
          <a:prstGeom prst="cloud">
            <a:avLst/>
          </a:prstGeom>
          <a:solidFill>
            <a:schemeClr val="accent3">
              <a:lumMod val="95000"/>
            </a:schemeClr>
          </a:solidFill>
        </p:spPr>
        <p:style>
          <a:lnRef idx="2">
            <a:schemeClr val="accent3"/>
          </a:lnRef>
          <a:fillRef idx="1">
            <a:schemeClr val="lt1"/>
          </a:fillRef>
          <a:effectRef idx="0">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lang="vi-VN" altLang="en-US" sz="4400" b="1" dirty="0">
                <a:solidFill>
                  <a:srgbClr val="FF0000"/>
                </a:solidFill>
                <a:latin typeface="Times New Roman" panose="02020603050405020304" pitchFamily="18" charset="0"/>
              </a:rPr>
              <a:t>HƯỚNG DẪN VỀ NHÀ</a:t>
            </a:r>
          </a:p>
          <a:p>
            <a:pPr>
              <a:defRPr/>
            </a:pPr>
            <a:r>
              <a:rPr lang="en-US" altLang="en-US" sz="2800" dirty="0">
                <a:solidFill>
                  <a:srgbClr val="002060"/>
                </a:solidFill>
                <a:latin typeface="Times New Roman" panose="02020603050405020304" pitchFamily="18" charset="0"/>
                <a:cs typeface="Times New Roman" panose="02020603050405020304" pitchFamily="18" charset="0"/>
              </a:rPr>
              <a:t>- </a:t>
            </a:r>
            <a:r>
              <a:rPr lang="vi-VN" altLang="en-US" sz="2800" dirty="0">
                <a:solidFill>
                  <a:srgbClr val="002060"/>
                </a:solidFill>
                <a:latin typeface="Times New Roman" panose="02020603050405020304" pitchFamily="18" charset="0"/>
                <a:cs typeface="Times New Roman" panose="02020603050405020304" pitchFamily="18" charset="0"/>
              </a:rPr>
              <a:t>Ôn lại kiến thức đã học</a:t>
            </a:r>
            <a:endParaRPr lang="en-US" altLang="en-US" sz="2800" dirty="0">
              <a:solidFill>
                <a:srgbClr val="002060"/>
              </a:solidFill>
              <a:latin typeface="Times New Roman" panose="02020603050405020304" pitchFamily="18" charset="0"/>
              <a:cs typeface="Times New Roman" panose="02020603050405020304" pitchFamily="18" charset="0"/>
            </a:endParaRPr>
          </a:p>
          <a:p>
            <a:pPr>
              <a:defRPr/>
            </a:pP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Hoàn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thành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câu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hỏi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phần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luyện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tập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dụng</a:t>
            </a:r>
            <a:r>
              <a:rPr lang="en-US" altLang="en-US" sz="2800" dirty="0">
                <a:solidFill>
                  <a:srgbClr val="002060"/>
                </a:solidFill>
                <a:latin typeface="Times New Roman" panose="02020603050405020304" pitchFamily="18" charset="0"/>
                <a:cs typeface="Times New Roman" panose="02020603050405020304" pitchFamily="18" charset="0"/>
              </a:rPr>
              <a:t> SGK tr62</a:t>
            </a:r>
          </a:p>
          <a:p>
            <a:pPr>
              <a:defRPr/>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Đọc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tìm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hiểu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trước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Bài</a:t>
            </a:r>
            <a:r>
              <a:rPr lang="en-US" altLang="en-US" sz="2800" dirty="0">
                <a:solidFill>
                  <a:srgbClr val="002060"/>
                </a:solidFill>
                <a:latin typeface="Times New Roman" panose="02020603050405020304" pitchFamily="18" charset="0"/>
                <a:cs typeface="Times New Roman" panose="02020603050405020304" pitchFamily="18" charset="0"/>
              </a:rPr>
              <a:t> 13: </a:t>
            </a:r>
            <a:r>
              <a:rPr lang="en-US" altLang="en-US" sz="2800" dirty="0" err="1">
                <a:solidFill>
                  <a:srgbClr val="002060"/>
                </a:solidFill>
                <a:latin typeface="Times New Roman" panose="02020603050405020304" pitchFamily="18" charset="0"/>
                <a:cs typeface="Times New Roman" panose="02020603050405020304" pitchFamily="18" charset="0"/>
              </a:rPr>
              <a:t>Thực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hành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Lập</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kế</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hoạch</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nuôi</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vật</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nuôi</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trong</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gia</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đình</a:t>
            </a:r>
            <a:endParaRPr lang="vi-VN" altLang="en-US" sz="2800" i="1" dirty="0">
              <a:solidFill>
                <a:srgbClr val="002060"/>
              </a:solidFill>
            </a:endParaRPr>
          </a:p>
        </p:txBody>
      </p:sp>
      <p:pic>
        <p:nvPicPr>
          <p:cNvPr id="7987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33496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663" y="0"/>
            <a:ext cx="33496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663" y="4813300"/>
            <a:ext cx="33496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24425"/>
            <a:ext cx="33496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8205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9157012"/>
              </p:ext>
            </p:extLst>
          </p:nvPr>
        </p:nvGraphicFramePr>
        <p:xfrm>
          <a:off x="1992243" y="632760"/>
          <a:ext cx="93755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32;p7"/>
          <p:cNvSpPr txBox="1"/>
          <p:nvPr/>
        </p:nvSpPr>
        <p:spPr>
          <a:xfrm>
            <a:off x="3949147" y="166886"/>
            <a:ext cx="4703211"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NỘI DUNG </a:t>
            </a:r>
            <a:r>
              <a:rPr kumimoji="0" lang="en-US" sz="36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BÀI HỌC</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44;p7"/>
          <p:cNvSpPr txBox="1"/>
          <p:nvPr/>
        </p:nvSpPr>
        <p:spPr>
          <a:xfrm>
            <a:off x="994628" y="1818620"/>
            <a:ext cx="1419020" cy="304694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B050"/>
                </a:solidFill>
                <a:effectLst/>
                <a:uLnTx/>
                <a:uFillTx/>
                <a:latin typeface="Times New Roman"/>
                <a:ea typeface="Times New Roman"/>
                <a:cs typeface="Times New Roman"/>
                <a:sym typeface="Times New Roman"/>
              </a:rPr>
              <a:t>Chăn nuôi gà thịt trong nông hộ</a:t>
            </a:r>
            <a:endParaRPr kumimoji="0" sz="3200" b="1" i="0" u="none" strike="noStrike" kern="0" cap="none" spc="0" normalizeH="0" baseline="0" noProof="0" dirty="0">
              <a:ln>
                <a:noFill/>
              </a:ln>
              <a:solidFill>
                <a:srgbClr val="00B050"/>
              </a:solidFill>
              <a:effectLst/>
              <a:uLnTx/>
              <a:uFillTx/>
              <a:latin typeface="Arial"/>
              <a:cs typeface="Arial"/>
              <a:sym typeface="Arial"/>
            </a:endParaRPr>
          </a:p>
        </p:txBody>
      </p:sp>
      <p:sp>
        <p:nvSpPr>
          <p:cNvPr id="7" name="TextBox 6"/>
          <p:cNvSpPr txBox="1"/>
          <p:nvPr/>
        </p:nvSpPr>
        <p:spPr>
          <a:xfrm>
            <a:off x="2146452" y="1191199"/>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a:t>
            </a:r>
          </a:p>
        </p:txBody>
      </p:sp>
      <p:sp>
        <p:nvSpPr>
          <p:cNvPr id="9" name="TextBox 8"/>
          <p:cNvSpPr txBox="1"/>
          <p:nvPr/>
        </p:nvSpPr>
        <p:spPr>
          <a:xfrm>
            <a:off x="2673350" y="2251286"/>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II</a:t>
            </a:r>
          </a:p>
        </p:txBody>
      </p:sp>
      <p:sp>
        <p:nvSpPr>
          <p:cNvPr id="11" name="TextBox 10"/>
          <p:cNvSpPr txBox="1"/>
          <p:nvPr/>
        </p:nvSpPr>
        <p:spPr>
          <a:xfrm>
            <a:off x="2673350" y="3465977"/>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III</a:t>
            </a:r>
          </a:p>
        </p:txBody>
      </p:sp>
      <p:sp>
        <p:nvSpPr>
          <p:cNvPr id="13" name="TextBox 12"/>
          <p:cNvSpPr txBox="1"/>
          <p:nvPr/>
        </p:nvSpPr>
        <p:spPr>
          <a:xfrm>
            <a:off x="2413648" y="4687074"/>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IV</a:t>
            </a:r>
          </a:p>
        </p:txBody>
      </p:sp>
      <p:grpSp>
        <p:nvGrpSpPr>
          <p:cNvPr id="2" name="Group 1">
            <a:extLst>
              <a:ext uri="{FF2B5EF4-FFF2-40B4-BE49-F238E27FC236}">
                <a16:creationId xmlns:a16="http://schemas.microsoft.com/office/drawing/2014/main" id="{164D4249-27AC-A4B8-BDD0-46C020497D34}"/>
              </a:ext>
            </a:extLst>
          </p:cNvPr>
          <p:cNvGrpSpPr/>
          <p:nvPr/>
        </p:nvGrpSpPr>
        <p:grpSpPr>
          <a:xfrm>
            <a:off x="2513247" y="5768774"/>
            <a:ext cx="8688428" cy="833607"/>
            <a:chOff x="610504" y="4168472"/>
            <a:chExt cx="8688428" cy="833607"/>
          </a:xfrm>
        </p:grpSpPr>
        <p:sp>
          <p:nvSpPr>
            <p:cNvPr id="8" name="Rectangle 7">
              <a:extLst>
                <a:ext uri="{FF2B5EF4-FFF2-40B4-BE49-F238E27FC236}">
                  <a16:creationId xmlns:a16="http://schemas.microsoft.com/office/drawing/2014/main" id="{02E98CAD-5862-F220-7BAB-49969DE8BB7D}"/>
                </a:ext>
              </a:extLst>
            </p:cNvPr>
            <p:cNvSpPr/>
            <p:nvPr/>
          </p:nvSpPr>
          <p:spPr>
            <a:xfrm>
              <a:off x="610504" y="4168472"/>
              <a:ext cx="8688428" cy="833607"/>
            </a:xfrm>
            <a:prstGeom prst="rect">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10" name="TextBox 9">
              <a:extLst>
                <a:ext uri="{FF2B5EF4-FFF2-40B4-BE49-F238E27FC236}">
                  <a16:creationId xmlns:a16="http://schemas.microsoft.com/office/drawing/2014/main" id="{31878AC5-2447-DAE9-5C3A-857026B88690}"/>
                </a:ext>
              </a:extLst>
            </p:cNvPr>
            <p:cNvSpPr txBox="1"/>
            <p:nvPr/>
          </p:nvSpPr>
          <p:spPr>
            <a:xfrm>
              <a:off x="610504" y="4168472"/>
              <a:ext cx="8688428" cy="833607"/>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6167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a:latin typeface="Times New Roman" panose="02020603050405020304" pitchFamily="18" charset="0"/>
                  <a:cs typeface="Times New Roman" panose="02020603050405020304" pitchFamily="18" charset="0"/>
                </a:rPr>
                <a:t>Phòng, trị bệnh cho gà</a:t>
              </a:r>
              <a:endParaRPr lang="en-US" sz="2800" kern="1200" dirty="0">
                <a:latin typeface="Times New Roman" panose="02020603050405020304" pitchFamily="18" charset="0"/>
                <a:cs typeface="Times New Roman" panose="02020603050405020304" pitchFamily="18" charset="0"/>
              </a:endParaRPr>
            </a:p>
          </p:txBody>
        </p:sp>
      </p:grpSp>
      <p:sp>
        <p:nvSpPr>
          <p:cNvPr id="3" name="Oval 2">
            <a:extLst>
              <a:ext uri="{FF2B5EF4-FFF2-40B4-BE49-F238E27FC236}">
                <a16:creationId xmlns:a16="http://schemas.microsoft.com/office/drawing/2014/main" id="{AAEE4EC6-5B42-DE2B-D2B1-11E3B7C2D7B2}"/>
              </a:ext>
            </a:extLst>
          </p:cNvPr>
          <p:cNvSpPr/>
          <p:nvPr/>
        </p:nvSpPr>
        <p:spPr>
          <a:xfrm>
            <a:off x="1992243" y="5664573"/>
            <a:ext cx="1042009" cy="1042009"/>
          </a:xfrm>
          <a:prstGeom prst="ellipse">
            <a:avLst/>
          </a:prstGeom>
        </p:spPr>
        <p:style>
          <a:lnRef idx="2">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C19179B6-AB34-5017-97C4-2385B8610144}"/>
              </a:ext>
            </a:extLst>
          </p:cNvPr>
          <p:cNvSpPr txBox="1"/>
          <p:nvPr/>
        </p:nvSpPr>
        <p:spPr>
          <a:xfrm>
            <a:off x="2075097" y="5923967"/>
            <a:ext cx="876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V</a:t>
            </a:r>
          </a:p>
        </p:txBody>
      </p:sp>
    </p:spTree>
    <p:extLst>
      <p:ext uri="{BB962C8B-B14F-4D97-AF65-F5344CB8AC3E}">
        <p14:creationId xmlns:p14="http://schemas.microsoft.com/office/powerpoint/2010/main" val="5434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137" y="771027"/>
            <a:ext cx="7027818" cy="1143000"/>
          </a:xfrm>
        </p:spPr>
        <p:txBody>
          <a:bodyPr/>
          <a:lstStyle/>
          <a:p>
            <a:r>
              <a:rPr lang="en-US" b="1" dirty="0" err="1">
                <a:latin typeface="Arial" panose="020B0604020202020204" pitchFamily="34" charset="0"/>
                <a:cs typeface="Arial" panose="020B0604020202020204" pitchFamily="34" charset="0"/>
              </a:rPr>
              <a:t>Đọc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thông</a:t>
            </a:r>
            <a:r>
              <a:rPr lang="en-US" b="1" dirty="0">
                <a:latin typeface="Arial" panose="020B0604020202020204" pitchFamily="34" charset="0"/>
                <a:cs typeface="Arial" panose="020B0604020202020204" pitchFamily="34" charset="0"/>
              </a:rPr>
              <a:t> tin </a:t>
            </a:r>
            <a:r>
              <a:rPr lang="en-US" b="1" dirty="0" err="1">
                <a:latin typeface="Arial" panose="020B0604020202020204" pitchFamily="34" charset="0"/>
                <a:cs typeface="Arial" panose="020B0604020202020204" pitchFamily="34" charset="0"/>
              </a:rPr>
              <a:t>mục</a:t>
            </a:r>
            <a:r>
              <a:rPr lang="en-US" b="1" dirty="0">
                <a:latin typeface="Arial" panose="020B0604020202020204" pitchFamily="34" charset="0"/>
                <a:cs typeface="Arial" panose="020B0604020202020204" pitchFamily="34" charset="0"/>
              </a:rPr>
              <a:t> I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SGK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trả</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câu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hỏi</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09680" y="960438"/>
            <a:ext cx="3867690" cy="2876951"/>
          </a:xfrm>
          <a:prstGeom prst="rect">
            <a:avLst/>
          </a:prstGeom>
        </p:spPr>
      </p:pic>
      <p:pic>
        <p:nvPicPr>
          <p:cNvPr id="5" name="Picture 4"/>
          <p:cNvPicPr>
            <a:picLocks noChangeAspect="1"/>
          </p:cNvPicPr>
          <p:nvPr/>
        </p:nvPicPr>
        <p:blipFill>
          <a:blip r:embed="rId3"/>
          <a:stretch>
            <a:fillRect/>
          </a:stretch>
        </p:blipFill>
        <p:spPr>
          <a:xfrm>
            <a:off x="514417" y="3981049"/>
            <a:ext cx="3962953" cy="2876951"/>
          </a:xfrm>
          <a:prstGeom prst="rect">
            <a:avLst/>
          </a:prstGeom>
        </p:spPr>
      </p:pic>
      <p:sp>
        <p:nvSpPr>
          <p:cNvPr id="6" name="Rectangle 5"/>
          <p:cNvSpPr/>
          <p:nvPr/>
        </p:nvSpPr>
        <p:spPr>
          <a:xfrm>
            <a:off x="5190308" y="2593972"/>
            <a:ext cx="6096000" cy="3737498"/>
          </a:xfrm>
          <a:prstGeom prst="rect">
            <a:avLst/>
          </a:prstGeom>
        </p:spPr>
        <p:txBody>
          <a:bodyPr>
            <a:spAutoFit/>
          </a:bodyPr>
          <a:lstStyle/>
          <a:p>
            <a:pPr algn="just">
              <a:lnSpc>
                <a:spcPct val="120000"/>
              </a:lnSpc>
              <a:spcBef>
                <a:spcPts val="600"/>
              </a:spcBef>
              <a:spcAft>
                <a:spcPts val="600"/>
              </a:spcAft>
            </a:pPr>
            <a:r>
              <a:rPr lang="en-US" sz="3200" dirty="0">
                <a:latin typeface="Arial" panose="020B0604020202020204" pitchFamily="34" charset="0"/>
                <a:ea typeface="Calibri" panose="020F0502020204030204" pitchFamily="34" charset="0"/>
                <a:cs typeface="Arial" panose="020B0604020202020204" pitchFamily="34" charset="0"/>
              </a:rPr>
              <a:t>?1. </a:t>
            </a:r>
            <a:r>
              <a:rPr lang="en-US" sz="3200" dirty="0" err="1">
                <a:latin typeface="Arial" panose="020B0604020202020204" pitchFamily="34" charset="0"/>
                <a:ea typeface="Calibri" panose="020F0502020204030204" pitchFamily="34" charset="0"/>
                <a:cs typeface="Arial" panose="020B0604020202020204" pitchFamily="34" charset="0"/>
              </a:rPr>
              <a:t>Hãy</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biết</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những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tiêu</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chuẩn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kĩ</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thuật</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của</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chuồng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nuôi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gà</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thịt</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trong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nông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hộ</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3200" dirty="0">
                <a:latin typeface="Arial" panose="020B0604020202020204" pitchFamily="34" charset="0"/>
                <a:ea typeface="Calibri" panose="020F0502020204030204" pitchFamily="34" charset="0"/>
                <a:cs typeface="Arial" panose="020B0604020202020204" pitchFamily="34" charset="0"/>
              </a:rPr>
              <a:t>?2. </a:t>
            </a:r>
            <a:r>
              <a:rPr lang="en-US" sz="3200" dirty="0" err="1">
                <a:latin typeface="Arial" panose="020B0604020202020204" pitchFamily="34" charset="0"/>
                <a:ea typeface="Calibri" panose="020F0502020204030204" pitchFamily="34" charset="0"/>
                <a:cs typeface="Arial" panose="020B0604020202020204" pitchFamily="34" charset="0"/>
              </a:rPr>
              <a:t>Tại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sao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người</a:t>
            </a:r>
            <a:r>
              <a:rPr lang="en-US" sz="3200" dirty="0">
                <a:latin typeface="Arial" panose="020B0604020202020204" pitchFamily="34" charset="0"/>
                <a:ea typeface="Calibri" panose="020F0502020204030204" pitchFamily="34" charset="0"/>
                <a:cs typeface="Arial" panose="020B0604020202020204" pitchFamily="34" charset="0"/>
              </a:rPr>
              <a:t> ta </a:t>
            </a:r>
            <a:r>
              <a:rPr lang="en-US" sz="3200" dirty="0" err="1">
                <a:latin typeface="Arial" panose="020B0604020202020204" pitchFamily="34" charset="0"/>
                <a:ea typeface="Calibri" panose="020F0502020204030204" pitchFamily="34" charset="0"/>
                <a:cs typeface="Arial" panose="020B0604020202020204" pitchFamily="34" charset="0"/>
              </a:rPr>
              <a:t>thường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bố</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trí</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hướng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chuồng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về</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phía</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nam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hoặc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đông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nam</a:t>
            </a:r>
            <a:r>
              <a:rPr lang="en-US" sz="3200" dirty="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956388" y="103778"/>
            <a:ext cx="3863806" cy="584775"/>
          </a:xfrm>
          <a:prstGeom prst="rect">
            <a:avLst/>
          </a:prstGeom>
          <a:solidFill>
            <a:srgbClr val="FFFF00"/>
          </a:solidFill>
        </p:spPr>
        <p:txBody>
          <a:bodyPr wrap="square" rtlCol="0">
            <a:spAutoFit/>
          </a:bodyPr>
          <a:lstStyle/>
          <a:p>
            <a:r>
              <a:rPr lang="en-US" sz="3200" b="1" dirty="0">
                <a:latin typeface="Arial" panose="020B0604020202020204" pitchFamily="34" charset="0"/>
                <a:cs typeface="Arial" panose="020B0604020202020204" pitchFamily="34" charset="0"/>
              </a:rPr>
              <a:t>I. CHUỒNG NUÔI</a:t>
            </a:r>
          </a:p>
        </p:txBody>
      </p:sp>
    </p:spTree>
    <p:extLst>
      <p:ext uri="{BB962C8B-B14F-4D97-AF65-F5344CB8AC3E}">
        <p14:creationId xmlns:p14="http://schemas.microsoft.com/office/powerpoint/2010/main" val="12889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398" y="688553"/>
            <a:ext cx="7027818" cy="1143000"/>
          </a:xfrm>
        </p:spPr>
        <p:txBody>
          <a:bodyPr/>
          <a:lstStyle/>
          <a:p>
            <a:pPr algn="l"/>
            <a:r>
              <a:rPr lang="vi-VN" sz="3200" b="1" dirty="0">
                <a:latin typeface="Arial" panose="020B0604020202020204" pitchFamily="34" charset="0"/>
                <a:cs typeface="Arial" panose="020B0604020202020204" pitchFamily="34" charset="0"/>
              </a:rPr>
              <a:t>Những tiêu chuẩn kĩ thuật của chuồng nuôi gà thịt trong nông hộ:</a:t>
            </a:r>
            <a:endParaRPr lang="en-US" sz="32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09680" y="960438"/>
            <a:ext cx="3867690" cy="2876951"/>
          </a:xfrm>
          <a:prstGeom prst="rect">
            <a:avLst/>
          </a:prstGeom>
        </p:spPr>
      </p:pic>
      <p:pic>
        <p:nvPicPr>
          <p:cNvPr id="5" name="Picture 4"/>
          <p:cNvPicPr>
            <a:picLocks noChangeAspect="1"/>
          </p:cNvPicPr>
          <p:nvPr/>
        </p:nvPicPr>
        <p:blipFill>
          <a:blip r:embed="rId3"/>
          <a:stretch>
            <a:fillRect/>
          </a:stretch>
        </p:blipFill>
        <p:spPr>
          <a:xfrm>
            <a:off x="514417" y="3981049"/>
            <a:ext cx="3962953" cy="2876951"/>
          </a:xfrm>
          <a:prstGeom prst="rect">
            <a:avLst/>
          </a:prstGeom>
        </p:spPr>
      </p:pic>
      <p:sp>
        <p:nvSpPr>
          <p:cNvPr id="6" name="Rectangle 5"/>
          <p:cNvSpPr/>
          <p:nvPr/>
        </p:nvSpPr>
        <p:spPr>
          <a:xfrm>
            <a:off x="4820194" y="1690137"/>
            <a:ext cx="6096000" cy="1078950"/>
          </a:xfrm>
          <a:prstGeom prst="rect">
            <a:avLst/>
          </a:prstGeom>
        </p:spPr>
        <p:txBody>
          <a:bodyPr>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Làm ở nơi cao ráo, tránh ngập nước vào mùa đông</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956388" y="103778"/>
            <a:ext cx="3863806"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CHUỒNG NUÔI</a:t>
            </a:r>
          </a:p>
        </p:txBody>
      </p:sp>
      <p:sp>
        <p:nvSpPr>
          <p:cNvPr id="9" name="Rectangle 8">
            <a:extLst>
              <a:ext uri="{FF2B5EF4-FFF2-40B4-BE49-F238E27FC236}">
                <a16:creationId xmlns:a16="http://schemas.microsoft.com/office/drawing/2014/main" id="{53D5EC8D-837A-87A6-C01F-855CDA77CA25}"/>
              </a:ext>
            </a:extLst>
          </p:cNvPr>
          <p:cNvSpPr/>
          <p:nvPr/>
        </p:nvSpPr>
        <p:spPr>
          <a:xfrm>
            <a:off x="4820194" y="2752984"/>
            <a:ext cx="7027817" cy="1078950"/>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Chọn hướng thích hợp để tránh gió lùa và ánh nắng trực tiếp</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BEB8083-7091-32FD-1539-FC0248049D3B}"/>
              </a:ext>
            </a:extLst>
          </p:cNvPr>
          <p:cNvSpPr/>
          <p:nvPr/>
        </p:nvSpPr>
        <p:spPr>
          <a:xfrm>
            <a:off x="4820193" y="3713235"/>
            <a:ext cx="6857389" cy="1078950"/>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Chuồng cần đảm bảo ấm về mùa đông, mát về mùa hè</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5BB067F-5340-B6EE-A6B8-19E88A685D40}"/>
              </a:ext>
            </a:extLst>
          </p:cNvPr>
          <p:cNvSpPr/>
          <p:nvPr/>
        </p:nvSpPr>
        <p:spPr>
          <a:xfrm>
            <a:off x="4820193" y="4737229"/>
            <a:ext cx="6656189" cy="1596014"/>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Nền chuồng lát gạch, láng xi măng. Tường gạch xay cao, phía trên làm bằng lưới mắt cáo, bên ngoài có bạt che chắn.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1001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 Bài giảng điện tử công nghệ 7 kết nối tri thức bài 12: Chăn nuôi gà thịt trong nông h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838" y="470263"/>
            <a:ext cx="10466862" cy="589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817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 Bài giảng điện tử công nghệ 7 kết nối tri thức bài 12: Chăn nuôi gà thịt trong nông h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79" y="274638"/>
            <a:ext cx="10480687" cy="621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38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 Bài giảng điện tử công nghệ 7 kết nối tri thức bài 12: Chăn nuôi gà thịt trong nông h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2387" y="274638"/>
            <a:ext cx="10559131" cy="594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999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222" y="1317024"/>
            <a:ext cx="8503920" cy="1143000"/>
          </a:xfrm>
        </p:spPr>
        <p:txBody>
          <a:bodyPr/>
          <a:lstStyle/>
          <a:p>
            <a:r>
              <a:rPr lang="en-US" b="1" dirty="0" err="1">
                <a:latin typeface="Arial" panose="020B0604020202020204" pitchFamily="34" charset="0"/>
                <a:cs typeface="Arial" panose="020B0604020202020204" pitchFamily="34" charset="0"/>
              </a:rPr>
              <a:t>Hãy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tìm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trò</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sàn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thoáng</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92520" y="919277"/>
            <a:ext cx="3771742" cy="2728798"/>
          </a:xfrm>
          <a:prstGeom prst="rect">
            <a:avLst/>
          </a:prstGeom>
        </p:spPr>
      </p:pic>
      <p:sp>
        <p:nvSpPr>
          <p:cNvPr id="4" name="AutoShape 2" descr="Ứng dụng phương thức tổ chức thiết kế công việc theo trường phái quản lý cổ  điển trong bối cảnh quản lý hiện nay | Tạp chí Quản lý nhà nướ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91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C849D29-E987-4D0B-A4B1-A63F8921516D}" vid="{FA6F3085-0DD9-4CE8-ABC9-03E5B3829630}"/>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C849D29-E987-4D0B-A4B1-A63F8921516D}" vid="{FA6F3085-0DD9-4CE8-ABC9-03E5B38296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220</TotalTime>
  <Words>1379</Words>
  <Application>Microsoft Office PowerPoint</Application>
  <PresentationFormat>Widescreen</PresentationFormat>
  <Paragraphs>96</Paragraphs>
  <Slides>27</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27</vt:i4>
      </vt:variant>
    </vt:vector>
  </HeadingPairs>
  <TitlesOfParts>
    <vt:vector size="39" baseType="lpstr">
      <vt:lpstr>宋体</vt:lpstr>
      <vt:lpstr>Arial</vt:lpstr>
      <vt:lpstr>Calibri</vt:lpstr>
      <vt:lpstr>Calibri Light</vt:lpstr>
      <vt:lpstr>Sitka Text</vt:lpstr>
      <vt:lpstr>Times New Roman</vt:lpstr>
      <vt:lpstr>Theme1</vt:lpstr>
      <vt:lpstr>1_自定义设计方案</vt:lpstr>
      <vt:lpstr>1_Theme1</vt:lpstr>
      <vt:lpstr>Office Theme</vt:lpstr>
      <vt:lpstr>1_Office Theme</vt:lpstr>
      <vt:lpstr>2_Default Design</vt:lpstr>
      <vt:lpstr>PowerPoint Presentation</vt:lpstr>
      <vt:lpstr>TIẾT 25. Bài 12.  CHĂN NUÔI GÀ THỊT TRONG NÔNG HỘ</vt:lpstr>
      <vt:lpstr>PowerPoint Presentation</vt:lpstr>
      <vt:lpstr>Đọc thông tin mục I trong SGK và trả lời câu hỏi</vt:lpstr>
      <vt:lpstr>Những tiêu chuẩn kĩ thuật của chuồng nuôi gà thịt trong nông hộ:</vt:lpstr>
      <vt:lpstr>PowerPoint Presentation</vt:lpstr>
      <vt:lpstr>PowerPoint Presentation</vt:lpstr>
      <vt:lpstr>PowerPoint Presentation</vt:lpstr>
      <vt:lpstr>Hãy tìm hiểu về vai trò của lớp độn chuồng và lớp sàn thoáng</vt:lpstr>
      <vt:lpstr>PowerPoint Presentation</vt:lpstr>
      <vt:lpstr>II. THỨC ĂN VÀ CHO ĂN </vt:lpstr>
      <vt:lpstr>PowerPoint Presentation</vt:lpstr>
      <vt:lpstr>PowerPoint Presentation</vt:lpstr>
      <vt:lpstr>2. Cho ăn</vt:lpstr>
      <vt:lpstr>III. CHĂM SÓC CHO GÀ</vt:lpstr>
      <vt:lpstr>PowerPoint Presentation</vt:lpstr>
      <vt:lpstr>PowerPoint Presentation</vt:lpstr>
      <vt:lpstr>PowerPoint Presentation</vt:lpstr>
      <vt:lpstr>IV. PHÒNG, TRỊ BỆNH CHO GÀ</vt:lpstr>
      <vt:lpstr>PowerPoint Presentation</vt:lpstr>
      <vt:lpstr>V. MỘT SỐ BỆNH PHỔ BIẾN Ở GÀ</vt:lpstr>
      <vt:lpstr>HOẠT ĐỘNG TỰ HỌC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X1-GEN8</cp:lastModifiedBy>
  <cp:revision>18</cp:revision>
  <dcterms:created xsi:type="dcterms:W3CDTF">2022-07-05T06:04:43Z</dcterms:created>
  <dcterms:modified xsi:type="dcterms:W3CDTF">2025-02-25T01:15:37Z</dcterms:modified>
</cp:coreProperties>
</file>