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85" r:id="rId2"/>
    <p:sldMasterId id="2147483697" r:id="rId3"/>
    <p:sldMasterId id="2147483758" r:id="rId4"/>
  </p:sldMasterIdLst>
  <p:notesMasterIdLst>
    <p:notesMasterId r:id="rId40"/>
  </p:notesMasterIdLst>
  <p:handoutMasterIdLst>
    <p:handoutMasterId r:id="rId41"/>
  </p:handoutMasterIdLst>
  <p:sldIdLst>
    <p:sldId id="590" r:id="rId5"/>
    <p:sldId id="609" r:id="rId6"/>
    <p:sldId id="610" r:id="rId7"/>
    <p:sldId id="634" r:id="rId8"/>
    <p:sldId id="621" r:id="rId9"/>
    <p:sldId id="611" r:id="rId10"/>
    <p:sldId id="613" r:id="rId11"/>
    <p:sldId id="635" r:id="rId12"/>
    <p:sldId id="636" r:id="rId13"/>
    <p:sldId id="637" r:id="rId14"/>
    <p:sldId id="660" r:id="rId15"/>
    <p:sldId id="638" r:id="rId16"/>
    <p:sldId id="639" r:id="rId17"/>
    <p:sldId id="664" r:id="rId18"/>
    <p:sldId id="640" r:id="rId19"/>
    <p:sldId id="645" r:id="rId20"/>
    <p:sldId id="668" r:id="rId21"/>
    <p:sldId id="667" r:id="rId22"/>
    <p:sldId id="647" r:id="rId23"/>
    <p:sldId id="614" r:id="rId24"/>
    <p:sldId id="651" r:id="rId25"/>
    <p:sldId id="646" r:id="rId26"/>
    <p:sldId id="616" r:id="rId27"/>
    <p:sldId id="665" r:id="rId28"/>
    <p:sldId id="650" r:id="rId29"/>
    <p:sldId id="626" r:id="rId30"/>
    <p:sldId id="627" r:id="rId31"/>
    <p:sldId id="628" r:id="rId32"/>
    <p:sldId id="629" r:id="rId33"/>
    <p:sldId id="630" r:id="rId34"/>
    <p:sldId id="631" r:id="rId35"/>
    <p:sldId id="632" r:id="rId36"/>
    <p:sldId id="633" r:id="rId37"/>
    <p:sldId id="351" r:id="rId38"/>
    <p:sldId id="625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GhostimeBTT" initials="G" lastIdx="1" clrIdx="2"/>
  <p:cmAuthor id="3" name="DELL" initials="D" lastIdx="1" clrIdx="3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3399"/>
    <a:srgbClr val="000099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57" autoAdjust="0"/>
  </p:normalViewPr>
  <p:slideViewPr>
    <p:cSldViewPr>
      <p:cViewPr varScale="1">
        <p:scale>
          <a:sx n="81" d="100"/>
          <a:sy n="81" d="100"/>
        </p:scale>
        <p:origin x="304" y="56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6-28T16:12:48.75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7-01T09:01:18.940" idx="1">
    <p:pos x="7680" y="479"/>
    <p:text>XEM LẠI HIỆU ỨNG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BEAF2-D0A0-4EC4-BA9E-757DCCB683C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58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BEAF2-D0A0-4EC4-BA9E-757DCCB683C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75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BEAF2-D0A0-4EC4-BA9E-757DCCB683C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11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BEAF2-D0A0-4EC4-BA9E-757DCCB683C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00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88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5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2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giải quyết tại lớp nếu có thời gian.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nắp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. </a:t>
            </a:r>
            <a:r>
              <a:rPr lang="en-US" baseline="0" dirty="0" err="1"/>
              <a:t>Bấm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39.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thân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,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biến</a:t>
            </a:r>
            <a:r>
              <a:rPr lang="en-US" baseline="0" dirty="0"/>
              <a:t> </a:t>
            </a:r>
            <a:r>
              <a:rPr lang="en-US" baseline="0" dirty="0" err="1"/>
              <a:t>mất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5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BEAF2-D0A0-4EC4-BA9E-757DCCB683C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49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BEAF2-D0A0-4EC4-BA9E-757DCCB683C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9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02A1-B26A-442C-8043-20939094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AF29A-2711-4980-9047-A30692EE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5823-4349-4C0C-9C60-C8830C2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C8EE-B6FD-4D3D-9749-91C215B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EBF7-A85D-462A-A26F-2987940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88E6-1A59-4639-9BE0-7D3C26A1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A75A-0986-4475-84C6-2C502A91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9051-336D-45A2-A120-8930EB20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883A-D7A0-454F-90A1-236CD70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D1F0-16CA-45C2-A115-C245814D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2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0066-9B8C-46A5-B63A-34FBC8C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C94A-8603-4485-8882-00CECE3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8E6D-E95D-4E37-BCD5-F8BC56A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1CB1-1AE6-4D2A-B788-93F5FDD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9BC3-E641-4CA3-84FF-5251867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5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154B-C485-4D2C-A8E2-9011E01F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B929-FA5B-4D72-A0AE-91F28E85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F512-C379-4F32-8AB1-006B8CB1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B5EF2-CDFE-4575-AFED-23BFB76A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D91E0-D7EB-440B-B598-969E92CC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F3F9-9A95-4C61-9332-9219C128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37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5B4-2018-4D7A-B6E0-8B8FF8C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8C1F-A330-4AA9-ACB2-15F9B878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4CAEA-B371-4824-8A78-B404C6C8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FF8D-4E0F-4034-941F-BE283F54B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FEC4-DFCB-4DA4-AD5D-81C7BB60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7B981-E0CC-454A-9463-E646F1BB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CF36-89D2-4848-9F9A-5677B58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8D33-4A74-4825-ADB1-EB36A1F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3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2C41-E69A-496B-87CD-63E7B5BE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6003D-63CF-4B98-B9FC-24D41377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784-9069-4F47-B9C6-84DE1E4B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7E85-F927-40D2-B882-82190525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6308"/>
          <a:stretch/>
        </p:blipFill>
        <p:spPr>
          <a:xfrm>
            <a:off x="7991500" y="4324350"/>
            <a:ext cx="604818" cy="44291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C5B7D-3DC9-42DC-9CCD-411A91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21E20-5994-43AD-AF9B-E6F962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1151-A9E1-42A7-B87C-9269516F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253-4BBB-4EB4-956C-48464B48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17DA-39BD-4628-BF95-5D48B4CA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21316-EEA9-467A-A5A6-6436C84C8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42373-C567-4EB3-A04B-7306F8D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6653-CDE6-4F88-A231-47AE03E0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0521-358A-43CE-A798-88D5BB53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51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FE89-79AF-4CF4-B3B3-1E42589E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BE7B3-5B04-47C3-823B-9309DBC3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53C0-448F-4251-8720-6C83F076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BEA20-9EC0-4F07-9790-03CA5361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A513-6AC0-407F-9F93-65C1C220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356E2-EE42-442F-A12C-CE61EF7D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4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83B-798F-4ACE-83B5-F517176A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986F-4925-46FF-A2A9-36E6FED7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79ED-C54C-4361-98B1-7142BAF2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EE85-E5B4-4A3C-8BFE-6FE68B79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DA28C-14C8-410C-B148-46EFF853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7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B38A4-9833-4DE5-BB39-D48AAE560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94D6-D85A-4500-BB5E-02728C0B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696A-06B9-40DA-899C-7D16FF36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8B26-878F-4F0F-B2DD-83EEDF6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0F93-45AB-446E-B9C1-834218C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41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B50A-7B53-46BF-AD99-3534BF84E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27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40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65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67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3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41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32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75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25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85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744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75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9812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81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2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921C-1A63-40CE-B002-10F051D2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7463-95D8-4CF7-B8FC-8C8E384B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2185-48FC-4136-90CF-85D79EA36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ED5-D41F-443F-9025-F578956BD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1018-225C-494D-A645-99E7115F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6308"/>
          <a:stretch/>
        </p:blipFill>
        <p:spPr>
          <a:xfrm>
            <a:off x="8424232" y="4610100"/>
            <a:ext cx="72838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5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0.png"/><Relationship Id="rId5" Type="http://schemas.microsoft.com/office/2007/relationships/hdphoto" Target="../media/hdphoto1.wdp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slide" Target="slide32.xml"/><Relationship Id="rId18" Type="http://schemas.openxmlformats.org/officeDocument/2006/relationships/image" Target="../media/image97.png"/><Relationship Id="rId3" Type="http://schemas.openxmlformats.org/officeDocument/2006/relationships/image" Target="../media/image87.jpeg"/><Relationship Id="rId7" Type="http://schemas.openxmlformats.org/officeDocument/2006/relationships/slide" Target="slide30.xml"/><Relationship Id="rId12" Type="http://schemas.openxmlformats.org/officeDocument/2006/relationships/image" Target="../media/image93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6" Type="http://schemas.openxmlformats.org/officeDocument/2006/relationships/slide" Target="slide33.xml"/><Relationship Id="rId20" Type="http://schemas.openxmlformats.org/officeDocument/2006/relationships/slide" Target="slide3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9.png"/><Relationship Id="rId11" Type="http://schemas.openxmlformats.org/officeDocument/2006/relationships/image" Target="../media/image92.png"/><Relationship Id="rId5" Type="http://schemas.openxmlformats.org/officeDocument/2006/relationships/image" Target="../media/image88.png"/><Relationship Id="rId15" Type="http://schemas.openxmlformats.org/officeDocument/2006/relationships/image" Target="../media/image95.png"/><Relationship Id="rId10" Type="http://schemas.openxmlformats.org/officeDocument/2006/relationships/slide" Target="slide31.xml"/><Relationship Id="rId19" Type="http://schemas.openxmlformats.org/officeDocument/2006/relationships/image" Target="../media/image98.gif"/><Relationship Id="rId4" Type="http://schemas.openxmlformats.org/officeDocument/2006/relationships/slide" Target="slide29.xml"/><Relationship Id="rId9" Type="http://schemas.openxmlformats.org/officeDocument/2006/relationships/image" Target="../media/image91.png"/><Relationship Id="rId1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104.gif"/><Relationship Id="rId18" Type="http://schemas.openxmlformats.org/officeDocument/2006/relationships/image" Target="../media/image99.wmf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110.png"/><Relationship Id="rId7" Type="http://schemas.openxmlformats.org/officeDocument/2006/relationships/image" Target="../media/image88.png"/><Relationship Id="rId12" Type="http://schemas.openxmlformats.org/officeDocument/2006/relationships/image" Target="../media/image103.gif"/><Relationship Id="rId17" Type="http://schemas.openxmlformats.org/officeDocument/2006/relationships/oleObject" Target="../embeddings/oleObject1.bin"/><Relationship Id="rId38" Type="http://schemas.openxmlformats.org/officeDocument/2006/relationships/comments" Target="../comments/comment2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07.gif"/><Relationship Id="rId20" Type="http://schemas.openxmlformats.org/officeDocument/2006/relationships/image" Target="../media/image10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0.gif"/><Relationship Id="rId11" Type="http://schemas.openxmlformats.org/officeDocument/2006/relationships/image" Target="../media/image102.gif"/><Relationship Id="rId37" Type="http://schemas.openxmlformats.org/officeDocument/2006/relationships/audio" Target="../media/audio1.wav"/><Relationship Id="rId5" Type="http://schemas.openxmlformats.org/officeDocument/2006/relationships/audio" Target="../media/audio2.wav"/><Relationship Id="rId15" Type="http://schemas.openxmlformats.org/officeDocument/2006/relationships/image" Target="../media/image106.gif"/><Relationship Id="rId10" Type="http://schemas.openxmlformats.org/officeDocument/2006/relationships/slide" Target="slide28.xml"/><Relationship Id="rId19" Type="http://schemas.openxmlformats.org/officeDocument/2006/relationships/image" Target="../media/image108.png"/><Relationship Id="rId4" Type="http://schemas.openxmlformats.org/officeDocument/2006/relationships/audio" Target="../media/audio1.wav"/><Relationship Id="rId9" Type="http://schemas.openxmlformats.org/officeDocument/2006/relationships/image" Target="../media/image101.jpeg"/><Relationship Id="rId14" Type="http://schemas.openxmlformats.org/officeDocument/2006/relationships/image" Target="../media/image105.gif"/><Relationship Id="rId22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04.gif"/><Relationship Id="rId18" Type="http://schemas.openxmlformats.org/officeDocument/2006/relationships/image" Target="../media/image114.png"/><Relationship Id="rId3" Type="http://schemas.openxmlformats.org/officeDocument/2006/relationships/audio" Target="../media/audio1.wav"/><Relationship Id="rId7" Type="http://schemas.openxmlformats.org/officeDocument/2006/relationships/image" Target="../media/image91.png"/><Relationship Id="rId12" Type="http://schemas.openxmlformats.org/officeDocument/2006/relationships/image" Target="../media/image103.gif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7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0.png"/><Relationship Id="rId11" Type="http://schemas.openxmlformats.org/officeDocument/2006/relationships/image" Target="../media/image102.gif"/><Relationship Id="rId5" Type="http://schemas.openxmlformats.org/officeDocument/2006/relationships/image" Target="../media/image100.gif"/><Relationship Id="rId15" Type="http://schemas.openxmlformats.org/officeDocument/2006/relationships/image" Target="../media/image106.gif"/><Relationship Id="rId28" Type="http://schemas.openxmlformats.org/officeDocument/2006/relationships/audio" Target="../media/audio1.wav"/><Relationship Id="rId10" Type="http://schemas.openxmlformats.org/officeDocument/2006/relationships/slide" Target="slide28.xml"/><Relationship Id="rId19" Type="http://schemas.openxmlformats.org/officeDocument/2006/relationships/image" Target="../media/image115.png"/><Relationship Id="rId4" Type="http://schemas.openxmlformats.org/officeDocument/2006/relationships/audio" Target="../media/audio2.wav"/><Relationship Id="rId9" Type="http://schemas.openxmlformats.org/officeDocument/2006/relationships/image" Target="../media/image101.jpeg"/><Relationship Id="rId14" Type="http://schemas.openxmlformats.org/officeDocument/2006/relationships/image" Target="../media/image105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04.gif"/><Relationship Id="rId18" Type="http://schemas.openxmlformats.org/officeDocument/2006/relationships/image" Target="../media/image99.wmf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18.png"/><Relationship Id="rId7" Type="http://schemas.openxmlformats.org/officeDocument/2006/relationships/image" Target="../media/image92.png"/><Relationship Id="rId12" Type="http://schemas.openxmlformats.org/officeDocument/2006/relationships/image" Target="../media/image103.gif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07.gif"/><Relationship Id="rId20" Type="http://schemas.openxmlformats.org/officeDocument/2006/relationships/image" Target="../media/image11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0.gif"/><Relationship Id="rId11" Type="http://schemas.openxmlformats.org/officeDocument/2006/relationships/image" Target="../media/image102.gif"/><Relationship Id="rId24" Type="http://schemas.openxmlformats.org/officeDocument/2006/relationships/audio" Target="../media/audio1.wav"/><Relationship Id="rId5" Type="http://schemas.openxmlformats.org/officeDocument/2006/relationships/audio" Target="../media/audio2.wav"/><Relationship Id="rId15" Type="http://schemas.openxmlformats.org/officeDocument/2006/relationships/image" Target="../media/image106.gif"/><Relationship Id="rId10" Type="http://schemas.openxmlformats.org/officeDocument/2006/relationships/slide" Target="slide28.xml"/><Relationship Id="rId19" Type="http://schemas.openxmlformats.org/officeDocument/2006/relationships/image" Target="../media/image116.png"/><Relationship Id="rId4" Type="http://schemas.openxmlformats.org/officeDocument/2006/relationships/audio" Target="../media/audio1.wav"/><Relationship Id="rId9" Type="http://schemas.openxmlformats.org/officeDocument/2006/relationships/image" Target="../media/image101.jpeg"/><Relationship Id="rId14" Type="http://schemas.openxmlformats.org/officeDocument/2006/relationships/image" Target="../media/image105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13" Type="http://schemas.openxmlformats.org/officeDocument/2006/relationships/image" Target="../media/image105.gif"/><Relationship Id="rId18" Type="http://schemas.openxmlformats.org/officeDocument/2006/relationships/image" Target="../media/image121.png"/><Relationship Id="rId3" Type="http://schemas.openxmlformats.org/officeDocument/2006/relationships/audio" Target="../media/audio1.wav"/><Relationship Id="rId7" Type="http://schemas.openxmlformats.org/officeDocument/2006/relationships/image" Target="../media/image95.png"/><Relationship Id="rId12" Type="http://schemas.openxmlformats.org/officeDocument/2006/relationships/image" Target="../media/image104.gif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4.png"/><Relationship Id="rId11" Type="http://schemas.openxmlformats.org/officeDocument/2006/relationships/image" Target="../media/image103.gif"/><Relationship Id="rId40" Type="http://schemas.openxmlformats.org/officeDocument/2006/relationships/audio" Target="../media/audio1.wav"/><Relationship Id="rId5" Type="http://schemas.openxmlformats.org/officeDocument/2006/relationships/image" Target="../media/image100.gif"/><Relationship Id="rId15" Type="http://schemas.openxmlformats.org/officeDocument/2006/relationships/image" Target="../media/image107.gif"/><Relationship Id="rId10" Type="http://schemas.openxmlformats.org/officeDocument/2006/relationships/image" Target="../media/image102.gif"/><Relationship Id="rId19" Type="http://schemas.openxmlformats.org/officeDocument/2006/relationships/image" Target="../media/image122.png"/><Relationship Id="rId4" Type="http://schemas.openxmlformats.org/officeDocument/2006/relationships/audio" Target="../media/audio2.wav"/><Relationship Id="rId9" Type="http://schemas.openxmlformats.org/officeDocument/2006/relationships/slide" Target="slide28.xml"/><Relationship Id="rId14" Type="http://schemas.openxmlformats.org/officeDocument/2006/relationships/image" Target="../media/image106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13" Type="http://schemas.openxmlformats.org/officeDocument/2006/relationships/image" Target="../media/image105.gif"/><Relationship Id="rId18" Type="http://schemas.openxmlformats.org/officeDocument/2006/relationships/image" Target="../media/image125.png"/><Relationship Id="rId3" Type="http://schemas.openxmlformats.org/officeDocument/2006/relationships/audio" Target="../media/audio1.wav"/><Relationship Id="rId7" Type="http://schemas.openxmlformats.org/officeDocument/2006/relationships/image" Target="../media/image97.png"/><Relationship Id="rId12" Type="http://schemas.openxmlformats.org/officeDocument/2006/relationships/image" Target="../media/image104.gif"/><Relationship Id="rId17" Type="http://schemas.openxmlformats.org/officeDocument/2006/relationships/image" Target="../media/image12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6.png"/><Relationship Id="rId11" Type="http://schemas.openxmlformats.org/officeDocument/2006/relationships/image" Target="../media/image103.gif"/><Relationship Id="rId5" Type="http://schemas.openxmlformats.org/officeDocument/2006/relationships/image" Target="../media/image100.gif"/><Relationship Id="rId15" Type="http://schemas.openxmlformats.org/officeDocument/2006/relationships/image" Target="../media/image107.gif"/><Relationship Id="rId23" Type="http://schemas.openxmlformats.org/officeDocument/2006/relationships/audio" Target="../media/audio1.wav"/><Relationship Id="rId10" Type="http://schemas.openxmlformats.org/officeDocument/2006/relationships/image" Target="../media/image102.gif"/><Relationship Id="rId4" Type="http://schemas.openxmlformats.org/officeDocument/2006/relationships/audio" Target="../media/audio2.wav"/><Relationship Id="rId9" Type="http://schemas.openxmlformats.org/officeDocument/2006/relationships/slide" Target="slide28.xml"/><Relationship Id="rId14" Type="http://schemas.openxmlformats.org/officeDocument/2006/relationships/image" Target="../media/image10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2"/>
          <p:cNvGrpSpPr>
            <a:grpSpLocks/>
          </p:cNvGrpSpPr>
          <p:nvPr/>
        </p:nvGrpSpPr>
        <p:grpSpPr bwMode="auto">
          <a:xfrm>
            <a:off x="152400" y="90612"/>
            <a:ext cx="9068412" cy="830815"/>
            <a:chOff x="-715" y="384"/>
            <a:chExt cx="5323" cy="629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-715" y="384"/>
              <a:ext cx="5323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</a:rPr>
                <a:t>PHÒNG GD&amp;ĐT HUYỆN…. </a:t>
              </a:r>
            </a:p>
            <a:p>
              <a:pPr algn="ctr" eaLnBrk="1" hangingPunct="1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TRƯỜNG THCS….</a:t>
              </a:r>
            </a:p>
          </p:txBody>
        </p:sp>
        <p:sp>
          <p:nvSpPr>
            <p:cNvPr id="2058" name="Line 20"/>
            <p:cNvSpPr>
              <a:spLocks noChangeShapeType="1"/>
            </p:cNvSpPr>
            <p:nvPr/>
          </p:nvSpPr>
          <p:spPr bwMode="auto">
            <a:xfrm>
              <a:off x="1349" y="1013"/>
              <a:ext cx="129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393490" y="1885950"/>
            <a:ext cx="6586232" cy="193899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Môn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/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8 (KNTTVCS)</a:t>
            </a:r>
          </a:p>
          <a:p>
            <a:pPr>
              <a:defRPr/>
            </a:pP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GVS: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Lê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Thị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Hồng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Hạnh</a:t>
            </a:r>
            <a:endParaRPr lang="en-US" altLang="en-US" dirty="0">
              <a:ln/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GV PB1: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Trần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Thị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Hảo</a:t>
            </a:r>
            <a:endParaRPr lang="en-US" altLang="en-US" dirty="0">
              <a:ln/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GV PB2: Hoa Nguyễn</a:t>
            </a:r>
          </a:p>
          <a:p>
            <a:pPr>
              <a:defRPr/>
            </a:pP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Tổ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trưởng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932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4131" y="1428750"/>
                <a:ext cx="3656322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31" y="1428750"/>
                <a:ext cx="3656322" cy="532966"/>
              </a:xfrm>
              <a:prstGeom prst="rect">
                <a:avLst/>
              </a:prstGeom>
              <a:blipFill>
                <a:blip r:embed="rId2"/>
                <a:stretch>
                  <a:fillRect l="-3333" t="-11364" b="-28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04007" y="1428312"/>
                <a:ext cx="2506264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−1=3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007" y="1428312"/>
                <a:ext cx="2506264" cy="532966"/>
              </a:xfrm>
              <a:prstGeom prst="rect">
                <a:avLst/>
              </a:prstGeom>
              <a:blipFill>
                <a:blip r:embed="rId3"/>
                <a:stretch>
                  <a:fillRect l="-4854" t="-11364" b="-28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274025" y="1447800"/>
            <a:ext cx="76200" cy="4248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417659" y="1961278"/>
                <a:ext cx="36507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−1=3</m:t>
                    </m:r>
                    <m:r>
                      <a:rPr lang="en-US" sz="2800" b="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8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59" y="1961278"/>
                <a:ext cx="3650743" cy="523220"/>
              </a:xfrm>
              <a:prstGeom prst="rect">
                <a:avLst/>
              </a:prstGeom>
              <a:blipFill>
                <a:blip r:embed="rId4"/>
                <a:stretch>
                  <a:fillRect l="-350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34131" y="2525970"/>
                <a:ext cx="3387017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80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8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31" y="2525970"/>
                <a:ext cx="3387017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36761" y="3107246"/>
            <a:ext cx="285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n/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761" y="1961278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0877" y="2535716"/>
            <a:ext cx="3895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417659" y="3107246"/>
                <a:ext cx="2615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</a:t>
                </a: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59" y="3107246"/>
                <a:ext cx="2615588" cy="523220"/>
              </a:xfrm>
              <a:prstGeom prst="rect">
                <a:avLst/>
              </a:prstGeom>
              <a:blipFill>
                <a:blip r:embed="rId6"/>
                <a:stretch>
                  <a:fillRect l="-489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417659" y="3614443"/>
                <a:ext cx="30469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VT = </a:t>
                </a:r>
                <a14:m>
                  <m:oMath xmlns:m="http://schemas.openxmlformats.org/officeDocument/2006/math">
                    <m:r>
                      <a:rPr lang="en-US" sz="2800" b="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VP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59" y="3614443"/>
                <a:ext cx="3046924" cy="523220"/>
              </a:xfrm>
              <a:prstGeom prst="rect">
                <a:avLst/>
              </a:prstGeom>
              <a:blipFill>
                <a:blip r:embed="rId7"/>
                <a:stretch>
                  <a:fillRect l="-420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417659" y="4121640"/>
            <a:ext cx="45596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129914" y="3719175"/>
            <a:ext cx="4198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400" i="1" dirty="0">
              <a:solidFill>
                <a:srgbClr val="0033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90453" y="945061"/>
            <a:ext cx="132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i="1" dirty="0">
              <a:solidFill>
                <a:srgbClr val="0033CC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E86FD7-783C-468C-8BA0-CB963E30213A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2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8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71C093-5CDC-4662-B691-1C2CEAEAA750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20B30A-4E59-470A-AA48-73C3774E1205}"/>
              </a:ext>
            </a:extLst>
          </p:cNvPr>
          <p:cNvGrpSpPr/>
          <p:nvPr/>
        </p:nvGrpSpPr>
        <p:grpSpPr>
          <a:xfrm>
            <a:off x="44406" y="1428750"/>
            <a:ext cx="8382000" cy="2971800"/>
            <a:chOff x="152400" y="1885950"/>
            <a:chExt cx="8382000" cy="2743200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6044F1F7-A06F-4275-B190-9CC87BD849EB}"/>
                </a:ext>
              </a:extLst>
            </p:cNvPr>
            <p:cNvSpPr/>
            <p:nvPr/>
          </p:nvSpPr>
          <p:spPr>
            <a:xfrm>
              <a:off x="152400" y="1885950"/>
              <a:ext cx="8382000" cy="27432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D9B08A-886F-46BF-9F9F-91D513E78C89}"/>
                </a:ext>
              </a:extLst>
            </p:cNvPr>
            <p:cNvSpPr/>
            <p:nvPr/>
          </p:nvSpPr>
          <p:spPr>
            <a:xfrm>
              <a:off x="457200" y="2780496"/>
              <a:ext cx="7772400" cy="880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đẳng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hằng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đẳng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2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đẳng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hằng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đẳng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061368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429" y="916588"/>
            <a:ext cx="8870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/30): Trong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81429" y="1809750"/>
                <a:ext cx="4092339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29" y="1809750"/>
                <a:ext cx="4092339" cy="532966"/>
              </a:xfrm>
              <a:prstGeom prst="rect">
                <a:avLst/>
              </a:prstGeom>
              <a:blipFill>
                <a:blip r:embed="rId3"/>
                <a:stretch>
                  <a:fillRect l="-3130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644509" y="1820586"/>
                <a:ext cx="29506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+1=3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09" y="1820586"/>
                <a:ext cx="2950680" cy="523220"/>
              </a:xfrm>
              <a:prstGeom prst="rect">
                <a:avLst/>
              </a:prstGeom>
              <a:blipFill>
                <a:blip r:embed="rId4"/>
                <a:stretch>
                  <a:fillRect l="-4339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Digit 120">
            <a:extLst>
              <a:ext uri="{FF2B5EF4-FFF2-40B4-BE49-F238E27FC236}">
                <a16:creationId xmlns:a16="http://schemas.microsoft.com/office/drawing/2014/main" id="{8054470B-9920-67C0-FA04-16F4897D0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62" y="1481182"/>
            <a:ext cx="890365" cy="4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A1AB20-5EB6-4D59-8EB0-14EB7F1F9C40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4D2DF3-CC1C-462B-80AD-88749ED626B2}"/>
                  </a:ext>
                </a:extLst>
              </p:cNvPr>
              <p:cNvSpPr/>
              <p:nvPr/>
            </p:nvSpPr>
            <p:spPr>
              <a:xfrm>
                <a:off x="152400" y="2293696"/>
                <a:ext cx="4438169" cy="96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8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80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8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𝑎𝑏</m:t>
                      </m:r>
                    </m:oMath>
                  </m:oMathPara>
                </a14:m>
                <a:endParaRPr lang="en-US" sz="28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4D2DF3-CC1C-462B-80AD-88749ED62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93696"/>
                <a:ext cx="4438169" cy="963854"/>
              </a:xfrm>
              <a:prstGeom prst="rect">
                <a:avLst/>
              </a:prstGeom>
              <a:blipFill>
                <a:blip r:embed="rId6"/>
                <a:stretch>
                  <a:fillRect l="-2747" t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3FFBDB-9E8F-4001-96E1-BE6715941BE0}"/>
              </a:ext>
            </a:extLst>
          </p:cNvPr>
          <p:cNvCxnSpPr/>
          <p:nvPr/>
        </p:nvCxnSpPr>
        <p:spPr>
          <a:xfrm>
            <a:off x="4572000" y="1809750"/>
            <a:ext cx="0" cy="3486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E5DB4-8374-4A2F-BCBC-BA4E91A8FDD7}"/>
              </a:ext>
            </a:extLst>
          </p:cNvPr>
          <p:cNvSpPr/>
          <p:nvPr/>
        </p:nvSpPr>
        <p:spPr>
          <a:xfrm>
            <a:off x="152400" y="3191530"/>
            <a:ext cx="285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65B40C-E493-4EBD-99C2-DFC8A3A0E900}"/>
              </a:ext>
            </a:extLst>
          </p:cNvPr>
          <p:cNvSpPr/>
          <p:nvPr/>
        </p:nvSpPr>
        <p:spPr>
          <a:xfrm>
            <a:off x="-97411" y="3747959"/>
            <a:ext cx="47479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E02C32C-9625-4D2D-A80D-AEFD600DDD55}"/>
                  </a:ext>
                </a:extLst>
              </p:cNvPr>
              <p:cNvSpPr/>
              <p:nvPr/>
            </p:nvSpPr>
            <p:spPr>
              <a:xfrm>
                <a:off x="4635375" y="2262923"/>
                <a:ext cx="443816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 </a:t>
                </a:r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800" b="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+1=3</m:t>
                    </m:r>
                    <m:r>
                      <a:rPr lang="en-US" sz="2800" b="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28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E02C32C-9625-4D2D-A80D-AEFD600DD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375" y="2262923"/>
                <a:ext cx="4438169" cy="523220"/>
              </a:xfrm>
              <a:prstGeom prst="rect">
                <a:avLst/>
              </a:prstGeom>
              <a:blipFill>
                <a:blip r:embed="rId7"/>
                <a:stretch>
                  <a:fillRect l="-274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D733459-779C-4FF9-A13D-8AABEFCAE5FB}"/>
              </a:ext>
            </a:extLst>
          </p:cNvPr>
          <p:cNvSpPr/>
          <p:nvPr/>
        </p:nvSpPr>
        <p:spPr>
          <a:xfrm>
            <a:off x="4650527" y="2724150"/>
            <a:ext cx="3895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5A40876-7FAE-47F0-8699-23D86523ACCE}"/>
                  </a:ext>
                </a:extLst>
              </p:cNvPr>
              <p:cNvSpPr/>
              <p:nvPr/>
            </p:nvSpPr>
            <p:spPr>
              <a:xfrm>
                <a:off x="4666057" y="3239038"/>
                <a:ext cx="2615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5A40876-7FAE-47F0-8699-23D86523A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057" y="3239038"/>
                <a:ext cx="2615588" cy="523220"/>
              </a:xfrm>
              <a:prstGeom prst="rect">
                <a:avLst/>
              </a:prstGeom>
              <a:blipFill>
                <a:blip r:embed="rId8"/>
                <a:stretch>
                  <a:fillRect l="-4662" t="-11628" r="-23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39FE097-5554-4973-978C-5F1A6805366B}"/>
                  </a:ext>
                </a:extLst>
              </p:cNvPr>
              <p:cNvSpPr/>
              <p:nvPr/>
            </p:nvSpPr>
            <p:spPr>
              <a:xfrm>
                <a:off x="4671548" y="3727516"/>
                <a:ext cx="30469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VT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VP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39FE097-5554-4973-978C-5F1A68053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548" y="3727516"/>
                <a:ext cx="3046924" cy="523220"/>
              </a:xfrm>
              <a:prstGeom prst="rect">
                <a:avLst/>
              </a:prstGeom>
              <a:blipFill>
                <a:blip r:embed="rId9"/>
                <a:stretch>
                  <a:fillRect l="-400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57EDDDA-2767-4BE1-9C5A-D707BDF73AEE}"/>
              </a:ext>
            </a:extLst>
          </p:cNvPr>
          <p:cNvSpPr/>
          <p:nvPr/>
        </p:nvSpPr>
        <p:spPr>
          <a:xfrm>
            <a:off x="4644509" y="4224744"/>
            <a:ext cx="45596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05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71550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457962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7D9D37-9521-4A86-8B2A-29FF31677760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8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96708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1, 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96708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2, 4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369715"/>
            <a:ext cx="44008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 (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/30): 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  <a:p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2.1a.</a:t>
            </a:r>
          </a:p>
          <a:p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2.1b.</a:t>
            </a:r>
          </a:p>
          <a:p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724400" y="1369715"/>
                <a:ext cx="440544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 2 (</a:t>
                </a:r>
                <a:r>
                  <a:rPr lang="en-US" sz="24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4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/31):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369715"/>
                <a:ext cx="4405449" cy="1938992"/>
              </a:xfrm>
              <a:prstGeom prst="rect">
                <a:avLst/>
              </a:prstGeom>
              <a:blipFill>
                <a:blip r:embed="rId2"/>
                <a:stretch>
                  <a:fillRect l="-2075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572000" y="113665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09950"/>
            <a:ext cx="3614352" cy="1733550"/>
          </a:xfrm>
          <a:prstGeom prst="rect">
            <a:avLst/>
          </a:prstGeom>
        </p:spPr>
      </p:pic>
      <p:pic>
        <p:nvPicPr>
          <p:cNvPr id="9" name="Picture 2" descr="Digit 120">
            <a:extLst>
              <a:ext uri="{FF2B5EF4-FFF2-40B4-BE49-F238E27FC236}">
                <a16:creationId xmlns:a16="http://schemas.microsoft.com/office/drawing/2014/main" id="{8054470B-9920-67C0-FA04-16F4897D0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1" y="4552950"/>
            <a:ext cx="879754" cy="48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66FF59-882B-41BB-9A0E-AF7ACCBFA386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3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050" y="1317640"/>
            <a:ext cx="767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2.1a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393" y="1976410"/>
                <a:ext cx="35680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93" y="1976410"/>
                <a:ext cx="356802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5548" y="1938759"/>
                <a:ext cx="29247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548" y="1938759"/>
                <a:ext cx="292477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91930" y="2313677"/>
                <a:ext cx="1573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930" y="2313677"/>
                <a:ext cx="157357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39486" y="2627536"/>
            <a:ext cx="767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2.1b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8364" y="3188353"/>
                <a:ext cx="28084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64" y="3188353"/>
                <a:ext cx="280846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66825" y="3141724"/>
                <a:ext cx="32006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825" y="3141724"/>
                <a:ext cx="320068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95600" y="3694434"/>
                <a:ext cx="3232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694434"/>
                <a:ext cx="323248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95600" y="4171950"/>
                <a:ext cx="1573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171950"/>
                <a:ext cx="157357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28600" y="4552950"/>
            <a:ext cx="7184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DE31D5-3C29-467B-8D37-41C8FF2F2A11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1A5AF7-1F02-466E-BAB8-CFA24FEFE3BB}"/>
              </a:ext>
            </a:extLst>
          </p:cNvPr>
          <p:cNvSpPr/>
          <p:nvPr/>
        </p:nvSpPr>
        <p:spPr>
          <a:xfrm>
            <a:off x="239486" y="874264"/>
            <a:ext cx="2331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 (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/30):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1711" y="895350"/>
                <a:ext cx="8793689" cy="1404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 2 (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/31): Với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11" y="895350"/>
                <a:ext cx="8793689" cy="1404487"/>
              </a:xfrm>
              <a:prstGeom prst="rect">
                <a:avLst/>
              </a:prstGeom>
              <a:blipFill>
                <a:blip r:embed="rId3"/>
                <a:stretch>
                  <a:fillRect l="-1455" t="-4783" r="-138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1711" y="3724930"/>
            <a:ext cx="2621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HĐ 2 ta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775161" y="3731196"/>
                <a:ext cx="3930563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161" y="3731196"/>
                <a:ext cx="3930563" cy="440633"/>
              </a:xfrm>
              <a:prstGeom prst="rect">
                <a:avLst/>
              </a:prstGeom>
              <a:blipFill>
                <a:blip r:embed="rId4"/>
                <a:stretch>
                  <a:fillRect t="-2222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66873" y="3233777"/>
                <a:ext cx="1573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873" y="3233777"/>
                <a:ext cx="157357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274611" y="2218301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2696257"/>
                <a:ext cx="26370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96257"/>
                <a:ext cx="263700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24200" y="2761977"/>
                <a:ext cx="3232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761977"/>
                <a:ext cx="323248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21711" y="2327410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762564" y="2315788"/>
                <a:ext cx="64853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ý, ta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endParaRPr lang="en-US" altLang="en-US" sz="8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64" y="2315788"/>
                <a:ext cx="6485302" cy="523220"/>
              </a:xfrm>
              <a:prstGeom prst="rect">
                <a:avLst/>
              </a:prstGeom>
              <a:blipFill>
                <a:blip r:embed="rId8"/>
                <a:stretch>
                  <a:fillRect l="-1880" t="-12791" r="-94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976952" y="3006140"/>
                <a:ext cx="4151008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952" y="3006140"/>
                <a:ext cx="4151008" cy="440633"/>
              </a:xfrm>
              <a:prstGeom prst="rect">
                <a:avLst/>
              </a:prstGeom>
              <a:blipFill>
                <a:blip r:embed="rId9"/>
                <a:stretch>
                  <a:fillRect l="-147" t="-22222" r="-425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68E15E1-4792-4C1F-BC03-08775ED02843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9" grpId="0"/>
      <p:bldP spid="9" grpId="1"/>
      <p:bldP spid="10" grpId="0"/>
      <p:bldP spid="10" grpId="1"/>
      <p:bldP spid="3" grpId="0"/>
      <p:bldP spid="3" grpId="1"/>
      <p:bldP spid="5" grpId="0"/>
      <p:bldP spid="5" grpId="1"/>
      <p:bldP spid="15" grpId="0"/>
      <p:bldP spid="15" grpId="1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914445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348335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7D9D37-9521-4A86-8B2A-29FF31677760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60B54-31BD-4D33-A5DC-304B5763463C}"/>
              </a:ext>
            </a:extLst>
          </p:cNvPr>
          <p:cNvSpPr/>
          <p:nvPr/>
        </p:nvSpPr>
        <p:spPr>
          <a:xfrm>
            <a:off x="76200" y="1828890"/>
            <a:ext cx="1895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02763-1960-4148-8226-C02202AD2EBA}"/>
              </a:ext>
            </a:extLst>
          </p:cNvPr>
          <p:cNvSpPr/>
          <p:nvPr/>
        </p:nvSpPr>
        <p:spPr>
          <a:xfrm>
            <a:off x="76200" y="2310140"/>
            <a:ext cx="3466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31):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BD1C10-B5A1-430F-890D-83EE1506CEB1}"/>
                  </a:ext>
                </a:extLst>
              </p:cNvPr>
              <p:cNvSpPr/>
              <p:nvPr/>
            </p:nvSpPr>
            <p:spPr>
              <a:xfrm>
                <a:off x="81788" y="2833360"/>
                <a:ext cx="40062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101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dirty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2800" b="0" i="1" dirty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BD1C10-B5A1-430F-890D-83EE1506C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" y="2833360"/>
                <a:ext cx="4006290" cy="523220"/>
              </a:xfrm>
              <a:prstGeom prst="rect">
                <a:avLst/>
              </a:prstGeom>
              <a:blipFill>
                <a:blip r:embed="rId2"/>
                <a:stretch>
                  <a:fillRect l="-304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5BE3E7D-1AB8-4AAC-9EE4-2C4884B49829}"/>
                  </a:ext>
                </a:extLst>
              </p:cNvPr>
              <p:cNvSpPr/>
              <p:nvPr/>
            </p:nvSpPr>
            <p:spPr>
              <a:xfrm>
                <a:off x="4425188" y="2833360"/>
                <a:ext cx="4409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5BE3E7D-1AB8-4AAC-9EE4-2C4884B49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188" y="2833360"/>
                <a:ext cx="4409540" cy="523220"/>
              </a:xfrm>
              <a:prstGeom prst="rect">
                <a:avLst/>
              </a:prstGeom>
              <a:blipFill>
                <a:blip r:embed="rId3"/>
                <a:stretch>
                  <a:fillRect l="-2905" t="-12791" r="-152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0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914445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348335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7D9D37-9521-4A86-8B2A-29FF31677760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60B54-31BD-4D33-A5DC-304B5763463C}"/>
              </a:ext>
            </a:extLst>
          </p:cNvPr>
          <p:cNvSpPr/>
          <p:nvPr/>
        </p:nvSpPr>
        <p:spPr>
          <a:xfrm>
            <a:off x="76200" y="1828890"/>
            <a:ext cx="1895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02763-1960-4148-8226-C02202AD2EBA}"/>
              </a:ext>
            </a:extLst>
          </p:cNvPr>
          <p:cNvSpPr/>
          <p:nvPr/>
        </p:nvSpPr>
        <p:spPr>
          <a:xfrm>
            <a:off x="76200" y="2310140"/>
            <a:ext cx="3466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31):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BD1C10-B5A1-430F-890D-83EE1506CEB1}"/>
                  </a:ext>
                </a:extLst>
              </p:cNvPr>
              <p:cNvSpPr/>
              <p:nvPr/>
            </p:nvSpPr>
            <p:spPr>
              <a:xfrm>
                <a:off x="81788" y="2833360"/>
                <a:ext cx="40062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101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dirty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2800" b="0" i="1" dirty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BD1C10-B5A1-430F-890D-83EE1506C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" y="2833360"/>
                <a:ext cx="4006290" cy="523220"/>
              </a:xfrm>
              <a:prstGeom prst="rect">
                <a:avLst/>
              </a:prstGeom>
              <a:blipFill>
                <a:blip r:embed="rId2"/>
                <a:stretch>
                  <a:fillRect l="-304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5BE3E7D-1AB8-4AAC-9EE4-2C4884B49829}"/>
                  </a:ext>
                </a:extLst>
              </p:cNvPr>
              <p:cNvSpPr/>
              <p:nvPr/>
            </p:nvSpPr>
            <p:spPr>
              <a:xfrm>
                <a:off x="4425188" y="2833360"/>
                <a:ext cx="4409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5BE3E7D-1AB8-4AAC-9EE4-2C4884B49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188" y="2833360"/>
                <a:ext cx="4409540" cy="523220"/>
              </a:xfrm>
              <a:prstGeom prst="rect">
                <a:avLst/>
              </a:prstGeom>
              <a:blipFill>
                <a:blip r:embed="rId3"/>
                <a:stretch>
                  <a:fillRect l="-2905" t="-12791" r="-152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F283B15-8E7D-412C-B9D4-695034B748E5}"/>
                  </a:ext>
                </a:extLst>
              </p:cNvPr>
              <p:cNvSpPr/>
              <p:nvPr/>
            </p:nvSpPr>
            <p:spPr>
              <a:xfrm>
                <a:off x="79842" y="3705836"/>
                <a:ext cx="22783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101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2800" b="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F283B15-8E7D-412C-B9D4-695034B74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2" y="3705836"/>
                <a:ext cx="2278316" cy="523220"/>
              </a:xfrm>
              <a:prstGeom prst="rect">
                <a:avLst/>
              </a:prstGeom>
              <a:blipFill>
                <a:blip r:embed="rId4"/>
                <a:stretch>
                  <a:fillRect l="-534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AB592AF-55AF-4E70-BE71-40BFDE0EA2C7}"/>
              </a:ext>
            </a:extLst>
          </p:cNvPr>
          <p:cNvSpPr/>
          <p:nvPr/>
        </p:nvSpPr>
        <p:spPr>
          <a:xfrm>
            <a:off x="3849893" y="3223654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i="1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24D07C-8641-4D64-82AB-34E578A38A8B}"/>
                  </a:ext>
                </a:extLst>
              </p:cNvPr>
              <p:cNvSpPr/>
              <p:nvPr/>
            </p:nvSpPr>
            <p:spPr>
              <a:xfrm>
                <a:off x="4513461" y="3705836"/>
                <a:ext cx="15473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sz="28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24D07C-8641-4D64-82AB-34E578A38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461" y="3705836"/>
                <a:ext cx="1547347" cy="523220"/>
              </a:xfrm>
              <a:prstGeom prst="rect">
                <a:avLst/>
              </a:prstGeom>
              <a:blipFill>
                <a:blip r:embed="rId5"/>
                <a:stretch>
                  <a:fillRect l="-787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39985A-6B44-40D1-8582-D4637D8CAE2E}"/>
              </a:ext>
            </a:extLst>
          </p:cNvPr>
          <p:cNvCxnSpPr>
            <a:cxnSpLocks/>
          </p:cNvCxnSpPr>
          <p:nvPr/>
        </p:nvCxnSpPr>
        <p:spPr>
          <a:xfrm flipH="1">
            <a:off x="4270841" y="3840695"/>
            <a:ext cx="2" cy="1169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07D1D5-FDE4-4B78-80B7-7ED81F40E0A5}"/>
                  </a:ext>
                </a:extLst>
              </p:cNvPr>
              <p:cNvSpPr/>
              <p:nvPr/>
            </p:nvSpPr>
            <p:spPr>
              <a:xfrm>
                <a:off x="7620" y="4137168"/>
                <a:ext cx="40804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80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01−99)(101+99)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07D1D5-FDE4-4B78-80B7-7ED81F40E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" y="4137168"/>
                <a:ext cx="40804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2173789-F541-4186-AC30-EDCA76246F45}"/>
                  </a:ext>
                </a:extLst>
              </p:cNvPr>
              <p:cNvSpPr/>
              <p:nvPr/>
            </p:nvSpPr>
            <p:spPr>
              <a:xfrm>
                <a:off x="7620" y="4617723"/>
                <a:ext cx="15107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=2.200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2173789-F541-4186-AC30-EDCA76246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" y="4617723"/>
                <a:ext cx="151073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458873-E955-430B-A7AA-313553C348D5}"/>
                  </a:ext>
                </a:extLst>
              </p:cNvPr>
              <p:cNvSpPr/>
              <p:nvPr/>
            </p:nvSpPr>
            <p:spPr>
              <a:xfrm>
                <a:off x="1298071" y="4620280"/>
                <a:ext cx="12382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=400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458873-E955-430B-A7AA-313553C34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071" y="4620280"/>
                <a:ext cx="123822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EE8532F-31AF-4726-9354-1579CE58BBA9}"/>
                  </a:ext>
                </a:extLst>
              </p:cNvPr>
              <p:cNvSpPr/>
              <p:nvPr/>
            </p:nvSpPr>
            <p:spPr>
              <a:xfrm>
                <a:off x="4493208" y="4139008"/>
                <a:ext cx="17705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EE8532F-31AF-4726-9354-1579CE58B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208" y="4139008"/>
                <a:ext cx="177054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E5BF070-07A2-470D-A147-83309A75C88E}"/>
                  </a:ext>
                </a:extLst>
              </p:cNvPr>
              <p:cNvSpPr/>
              <p:nvPr/>
            </p:nvSpPr>
            <p:spPr>
              <a:xfrm>
                <a:off x="4513461" y="4660388"/>
                <a:ext cx="29111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−2)(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E5BF070-07A2-470D-A147-83309A75C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461" y="4660388"/>
                <a:ext cx="291118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0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1" grpId="0"/>
      <p:bldP spid="12" grpId="0"/>
      <p:bldP spid="15" grpId="0"/>
      <p:bldP spid="17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2038350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i="1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160789" y="2647950"/>
            <a:ext cx="0" cy="1938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32229" y="2505277"/>
                <a:ext cx="17312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</a:t>
                </a:r>
                <a:r>
                  <a:rPr lang="en-US" sz="2800" dirty="0">
                    <a:ln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2505277"/>
                <a:ext cx="1731243" cy="523220"/>
              </a:xfrm>
              <a:prstGeom prst="rect">
                <a:avLst/>
              </a:prstGeom>
              <a:blipFill>
                <a:blip r:embed="rId3"/>
                <a:stretch>
                  <a:fillRect l="-704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54073" y="3028497"/>
                <a:ext cx="32853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=(99−1)(99+1)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3" y="3028497"/>
                <a:ext cx="328532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54073" y="3685118"/>
                <a:ext cx="17095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=98.100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3" y="3685118"/>
                <a:ext cx="170950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52400" y="4324350"/>
                <a:ext cx="14369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=9800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324350"/>
                <a:ext cx="14369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589701" y="2505277"/>
                <a:ext cx="17348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</a:t>
                </a:r>
                <a:r>
                  <a:rPr lang="en-US" sz="2800" dirty="0">
                    <a:ln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01" y="2505277"/>
                <a:ext cx="1734899" cy="523220"/>
              </a:xfrm>
              <a:prstGeom prst="rect">
                <a:avLst/>
              </a:prstGeom>
              <a:blipFill>
                <a:blip r:embed="rId7"/>
                <a:stretch>
                  <a:fillRect l="-736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572000" y="3028497"/>
                <a:ext cx="17705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28497"/>
                <a:ext cx="177054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495800" y="3685118"/>
                <a:ext cx="29111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−3)(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685118"/>
                <a:ext cx="291118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32229" y="960531"/>
            <a:ext cx="3246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/31)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32229" y="1511827"/>
                <a:ext cx="35361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−1;</m:t>
                    </m:r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1511827"/>
                <a:ext cx="3536161" cy="523220"/>
              </a:xfrm>
              <a:prstGeom prst="rect">
                <a:avLst/>
              </a:prstGeom>
              <a:blipFill>
                <a:blip r:embed="rId10"/>
                <a:stretch>
                  <a:fillRect l="-344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519939" y="1524375"/>
                <a:ext cx="4409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−9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939" y="1524375"/>
                <a:ext cx="4409540" cy="523220"/>
              </a:xfrm>
              <a:prstGeom prst="rect">
                <a:avLst/>
              </a:prstGeom>
              <a:blipFill>
                <a:blip r:embed="rId11"/>
                <a:stretch>
                  <a:fillRect l="-2762" t="-11628" r="-151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Digit 120">
            <a:extLst>
              <a:ext uri="{FF2B5EF4-FFF2-40B4-BE49-F238E27FC236}">
                <a16:creationId xmlns:a16="http://schemas.microsoft.com/office/drawing/2014/main" id="{8054470B-9920-67C0-FA04-16F4897D0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049472"/>
            <a:ext cx="1342571" cy="73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883022A-5A31-4545-AE04-AF478021F438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685800" y="235118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2400" y="1518024"/>
            <a:ext cx="46482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ĐẦU/ KHỞI ĐỘNG</a:t>
            </a:r>
            <a:endParaRPr lang="en-US" sz="32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4572000" y="2190750"/>
            <a:ext cx="1752600" cy="16966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105400" y="1710018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669220" y="1269127"/>
                <a:ext cx="443816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24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24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4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220" y="1269127"/>
                <a:ext cx="4438169" cy="461665"/>
              </a:xfrm>
              <a:prstGeom prst="rect">
                <a:avLst/>
              </a:prstGeom>
              <a:blipFill>
                <a:blip r:embed="rId2"/>
                <a:stretch>
                  <a:fillRect l="-21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82443" y="2070587"/>
                <a:ext cx="263399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Đẳng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4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+2=3</m:t>
                      </m:r>
                      <m:r>
                        <a:rPr lang="en-US" sz="24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3" y="2070587"/>
                <a:ext cx="2633991" cy="830997"/>
              </a:xfrm>
              <a:prstGeom prst="rect">
                <a:avLst/>
              </a:prstGeom>
              <a:blipFill>
                <a:blip r:embed="rId3"/>
                <a:stretch>
                  <a:fillRect l="-3472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648200" y="2370557"/>
            <a:ext cx="0" cy="25569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07098" y="2899647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2951" y="3403491"/>
            <a:ext cx="4198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282443" y="2901584"/>
            <a:ext cx="3366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86019" y="3361313"/>
                <a:ext cx="20879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</a:t>
                </a: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19" y="3361313"/>
                <a:ext cx="2087944" cy="461665"/>
              </a:xfrm>
              <a:prstGeom prst="rect">
                <a:avLst/>
              </a:prstGeom>
              <a:blipFill>
                <a:blip r:embed="rId4"/>
                <a:stretch>
                  <a:fillRect l="-4678" t="-10526" r="-321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82443" y="3818990"/>
                <a:ext cx="25425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VT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VP = 7 </a:t>
                </a:r>
                <a:endParaRPr lang="en-US" sz="24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3" y="3818990"/>
                <a:ext cx="2542556" cy="461665"/>
              </a:xfrm>
              <a:prstGeom prst="rect">
                <a:avLst/>
              </a:prstGeom>
              <a:blipFill>
                <a:blip r:embed="rId5"/>
                <a:stretch>
                  <a:fillRect l="-3597" t="-10526" r="-28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82443" y="4234488"/>
            <a:ext cx="4559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87430" y="817462"/>
            <a:ext cx="9121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 (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/33):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82443" y="1273673"/>
                <a:ext cx="24624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+2=3</m:t>
                    </m:r>
                    <m:r>
                      <a:rPr lang="en-US" sz="24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4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3" y="1273673"/>
                <a:ext cx="2462469" cy="461665"/>
              </a:xfrm>
              <a:prstGeom prst="rect">
                <a:avLst/>
              </a:prstGeom>
              <a:blipFill>
                <a:blip r:embed="rId6"/>
                <a:stretch>
                  <a:fillRect l="-37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737551" y="2074575"/>
                <a:ext cx="443816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4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b="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400" i="1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400" b="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551" y="2074575"/>
                <a:ext cx="4438169" cy="830997"/>
              </a:xfrm>
              <a:prstGeom prst="rect">
                <a:avLst/>
              </a:prstGeom>
              <a:blipFill>
                <a:blip r:embed="rId7"/>
                <a:stretch>
                  <a:fillRect l="-2060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274540" y="1695344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i="1" dirty="0">
              <a:solidFill>
                <a:srgbClr val="0033CC"/>
              </a:solidFill>
            </a:endParaRPr>
          </a:p>
        </p:txBody>
      </p:sp>
      <p:pic>
        <p:nvPicPr>
          <p:cNvPr id="22" name="Picture 2" descr="Digit 120">
            <a:extLst>
              <a:ext uri="{FF2B5EF4-FFF2-40B4-BE49-F238E27FC236}">
                <a16:creationId xmlns:a16="http://schemas.microsoft.com/office/drawing/2014/main" id="{8054470B-9920-67C0-FA04-16F4897D0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696" y="1765100"/>
            <a:ext cx="1099693" cy="51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AD50D6-914D-4873-A2E7-60E9B10C34CD}"/>
              </a:ext>
            </a:extLst>
          </p:cNvPr>
          <p:cNvSpPr/>
          <p:nvPr/>
        </p:nvSpPr>
        <p:spPr>
          <a:xfrm>
            <a:off x="7620" y="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4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3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2" grpId="1"/>
      <p:bldP spid="14" grpId="0"/>
      <p:bldP spid="15" grpId="0"/>
      <p:bldP spid="17" grpId="0"/>
      <p:bldP spid="18" grpId="0"/>
      <p:bldP spid="13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229" y="977444"/>
            <a:ext cx="8443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 (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/33).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67857" y="2977085"/>
                <a:ext cx="31876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7" y="2977085"/>
                <a:ext cx="3187604" cy="523220"/>
              </a:xfrm>
              <a:prstGeom prst="rect">
                <a:avLst/>
              </a:prstGeom>
              <a:blipFill>
                <a:blip r:embed="rId2"/>
                <a:stretch>
                  <a:fillRect l="-401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47019" y="4049832"/>
                <a:ext cx="32084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)(2</m:t>
                    </m:r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19" y="4049832"/>
                <a:ext cx="3208442" cy="523220"/>
              </a:xfrm>
              <a:prstGeom prst="rect">
                <a:avLst/>
              </a:prstGeom>
              <a:blipFill>
                <a:blip r:embed="rId3"/>
                <a:stretch>
                  <a:fillRect l="-399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460862" y="3003392"/>
                <a:ext cx="21518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−(3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862" y="3003392"/>
                <a:ext cx="2151871" cy="523220"/>
              </a:xfrm>
              <a:prstGeom prst="rect">
                <a:avLst/>
              </a:prstGeom>
              <a:blipFill>
                <a:blip r:embed="rId4"/>
                <a:stretch>
                  <a:fillRect l="-594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432784" y="3500305"/>
                <a:ext cx="18651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−9</m:t>
                    </m:r>
                    <m:sSup>
                      <m:sSupPr>
                        <m:ctrlP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784" y="3500305"/>
                <a:ext cx="1865126" cy="523220"/>
              </a:xfrm>
              <a:prstGeom prst="rect">
                <a:avLst/>
              </a:prstGeom>
              <a:blipFill>
                <a:blip r:embed="rId5"/>
                <a:stretch>
                  <a:fillRect l="-653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455461" y="4068150"/>
                <a:ext cx="19949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461" y="4068150"/>
                <a:ext cx="1994970" cy="523220"/>
              </a:xfrm>
              <a:prstGeom prst="rect">
                <a:avLst/>
              </a:prstGeom>
              <a:blipFill>
                <a:blip r:embed="rId6"/>
                <a:stretch>
                  <a:fillRect l="-642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432784" y="4591370"/>
                <a:ext cx="18651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784" y="4591370"/>
                <a:ext cx="1865126" cy="523220"/>
              </a:xfrm>
              <a:prstGeom prst="rect">
                <a:avLst/>
              </a:prstGeom>
              <a:blipFill>
                <a:blip r:embed="rId7"/>
                <a:stretch>
                  <a:fillRect l="-653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32229" y="1500664"/>
                <a:ext cx="47739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…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1500664"/>
                <a:ext cx="4773999" cy="523220"/>
              </a:xfrm>
              <a:prstGeom prst="rect">
                <a:avLst/>
              </a:prstGeom>
              <a:blipFill>
                <a:blip r:embed="rId8"/>
                <a:stretch>
                  <a:fillRect l="-255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41764" y="1977718"/>
                <a:ext cx="50742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=4… </m:t>
                    </m:r>
                    <m:r>
                      <a:rPr lang="en-US" sz="28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4" y="1977718"/>
                <a:ext cx="5074274" cy="523220"/>
              </a:xfrm>
              <a:prstGeom prst="rect">
                <a:avLst/>
              </a:prstGeom>
              <a:blipFill>
                <a:blip r:embed="rId9"/>
                <a:stretch>
                  <a:fillRect l="-252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135302" y="2453865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F1EA31-7F0F-4862-B9AC-56B13B1E5068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9098" y="1729282"/>
                <a:ext cx="8496301" cy="3246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Trong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một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trò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chơi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trí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tuệ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trên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truyền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hình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dành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học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sinh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người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dẫn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chương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trình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yêu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cầu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bạn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học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sinh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kết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phép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𝟏𝟗𝟖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𝟐𝟎𝟐</m:t>
                    </m:r>
                  </m:oMath>
                </a14:m>
                <a:r>
                  <a:rPr lang="en-US" sz="2800" i="1" dirty="0">
                    <a:solidFill>
                      <a:srgbClr val="000099"/>
                    </a:solidFill>
                  </a:rPr>
                  <a:t>.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Ngay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lập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tức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một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bạn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đã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chỉ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ra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kết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đúng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Bạn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ấy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như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thế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nào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mà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nhanh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thế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nhỉ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8" y="1729282"/>
                <a:ext cx="8496301" cy="3246530"/>
              </a:xfrm>
              <a:prstGeom prst="rect">
                <a:avLst/>
              </a:prstGeom>
              <a:blipFill>
                <a:blip r:embed="rId2"/>
                <a:stretch>
                  <a:fillRect l="-1508" r="-1508" b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528010" y="1200150"/>
            <a:ext cx="4087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796EA-8DFA-47A9-B75E-EAF708C21244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429" y="1210318"/>
            <a:ext cx="4216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323669" y="1824204"/>
            <a:ext cx="8630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2402574"/>
                <a:ext cx="70902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198.202=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ln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n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200−2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b="0" i="1" dirty="0" smtClean="0">
                                  <a:ln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n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200+2</m:t>
                              </m:r>
                            </m:e>
                          </m:d>
                          <m:r>
                            <a:rPr lang="en-US" sz="2800" b="0" i="1" dirty="0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=200</m:t>
                          </m:r>
                        </m:e>
                        <m:sup>
                          <m:r>
                            <a:rPr lang="en-US" sz="2800" i="1" dirty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 dirty="0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02574"/>
                <a:ext cx="709027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05000" y="2952750"/>
                <a:ext cx="37405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=40000</m:t>
                      </m:r>
                      <m:r>
                        <a:rPr lang="en-US" sz="2800" i="1" dirty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4=39996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952750"/>
                <a:ext cx="374051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8851F0C-BF2B-49F7-9F46-FC9CC3E3D6AE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555EA4-F00B-431C-B665-58DC8538A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4961" r="9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>
          <a:xfrm>
            <a:off x="2386024" y="642938"/>
            <a:ext cx="4371973" cy="2419497"/>
          </a:xfrm>
          <a:prstGeom prst="rect">
            <a:avLst/>
          </a:prstGeom>
        </p:spPr>
      </p:pic>
      <p:sp>
        <p:nvSpPr>
          <p:cNvPr id="6" name="Rectangle 5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2500305" y="3062442"/>
            <a:ext cx="4143399" cy="434326"/>
          </a:xfrm>
          <a:prstGeom prst="rect">
            <a:avLst/>
          </a:prstGeom>
          <a:noFill/>
        </p:spPr>
        <p:txBody>
          <a:bodyPr wrap="none" lIns="51413" tIns="25706" rIns="51413" bIns="25706">
            <a:spAutoFit/>
          </a:bodyPr>
          <a:lstStyle/>
          <a:p>
            <a:pPr algn="ctr" defTabSz="514132"/>
            <a:r>
              <a:rPr lang="en-US" sz="2485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2485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485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  <p:pic>
        <p:nvPicPr>
          <p:cNvPr id="18" name="chrysanthemum" descr="OPL20U25GSXzBJYl68kk8uQGfFKzs7yb1M4KJWUiLk6ZEvGF+qCIPSnY57AbBFCvTWID132022KNTTSTT 53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8AE2F4B0-E4D2-402B-A75B-0B7FADBE2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4084" y="-450056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 descr="OPL20U25GSXzBJYl68kk8uQGfFKzs7yb1M4KJWUiLk6ZEvGF+qCIPSnY57AbBFCvTWID132022KNTTSTT 53+K4lPs7H94VUqPe2XwIsfPRnrXQE//QTEXxb8/8N4CNc6FpgZahzpTjFhMzSA7T/nHJa11DE8Ng2TP3iAmRczFlmslSuUNOgUeb6yRvs0=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97474" indent="-19133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765345" indent="-15306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71482" indent="-15306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77620" indent="-15306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683758" indent="-1530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989896" indent="-1530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96033" indent="-1530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602171" indent="-1530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514132"/>
            <a:fld id="{AD835B81-6808-4C38-B0CD-F943FA223501}" type="slidenum">
              <a:rPr lang="en-US" altLang="en-US" sz="938">
                <a:solidFill>
                  <a:prstClr val="black"/>
                </a:solidFill>
              </a:rPr>
              <a:pPr defTabSz="514132"/>
              <a:t>27</a:t>
            </a:fld>
            <a:endParaRPr lang="en-US" altLang="en-US" sz="938">
              <a:solidFill>
                <a:prstClr val="black"/>
              </a:solidFill>
            </a:endParaRPr>
          </a:p>
        </p:txBody>
      </p:sp>
      <p:sp>
        <p:nvSpPr>
          <p:cNvPr id="29698" name="AutoShape 2" descr="OPL20U25GSXzBJYl68kk8uQGfFKzs7yb1M4KJWUiLk6ZEvGF+qCIPSnY57AbBFCvTWID132022KNTTSTT 53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143004" y="642940"/>
            <a:ext cx="769144" cy="689372"/>
          </a:xfrm>
          <a:prstGeom prst="star5">
            <a:avLst/>
          </a:prstGeom>
          <a:gradFill rotWithShape="1">
            <a:gsLst>
              <a:gs pos="0">
                <a:srgbClr val="660066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61226" tIns="30614" rIns="61226" bIns="30614" anchor="ctr"/>
          <a:lstStyle/>
          <a:p>
            <a:pPr algn="ctr" defTabSz="612306">
              <a:defRPr/>
            </a:pPr>
            <a:endParaRPr lang="en-US" sz="2156" dirty="0">
              <a:solidFill>
                <a:srgbClr val="FF0066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9718" name="AutoShape 22" descr="OPL20U25GSXzBJYl68kk8uQGfFKzs7yb1M4KJWUiLk6ZEvGF+qCIPSnY57AbBFCvTWID132022KNTTSTT 53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6972301" y="811883"/>
            <a:ext cx="342900" cy="21431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1226" tIns="30614" rIns="61226" bIns="30614" anchor="ctr"/>
          <a:lstStyle/>
          <a:p>
            <a:pPr defTabSz="612306">
              <a:defRPr/>
            </a:pPr>
            <a:endParaRPr lang="vi-VN" sz="1219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AutoShape 34" descr="OPL20U25GSXzBJYl68kk8uQGfFKzs7yb1M4KJWUiLk6ZEvGF+qCIPSnY57AbBFCvTWID132022KNTTSTT 53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 rot="1721169">
            <a:off x="3166628" y="500992"/>
            <a:ext cx="457200" cy="2143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1226" tIns="30614" rIns="61226" bIns="30614" anchor="ctr"/>
          <a:lstStyle/>
          <a:p>
            <a:pPr defTabSz="612306"/>
            <a:endParaRPr lang="en-US" sz="1219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51" name="Text Box 37" descr="OPL20U25GSXzBJYl68kk8uQGfFKzs7yb1M4KJWUiLk6ZEvGF+qCIPSnY57AbBFCvTWID132022KNTTSTT 53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397856" y="592934"/>
            <a:ext cx="2817185" cy="55426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9999"/>
              </a:gs>
              <a:gs pos="100000">
                <a:srgbClr val="FFCC99"/>
              </a:gs>
            </a:gsLst>
            <a:lin ang="2700000" scaled="1"/>
          </a:gradFill>
          <a:ln w="28575">
            <a:solidFill>
              <a:srgbClr val="FF66CC"/>
            </a:solidFill>
            <a:miter lim="800000"/>
            <a:headEnd/>
            <a:tailEnd/>
          </a:ln>
        </p:spPr>
        <p:txBody>
          <a:bodyPr wrap="square" lIns="61226" tIns="30614" rIns="61226" bIns="306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612306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LUẬT CHƠI</a:t>
            </a:r>
          </a:p>
        </p:txBody>
      </p:sp>
      <p:sp>
        <p:nvSpPr>
          <p:cNvPr id="29735" name="AutoShape 39" descr="OPL20U25GSXzBJYl68kk8uQGfFKzs7yb1M4KJWUiLk6ZEvGF+qCIPSnY57AbBFCvTWID132022KNTTSTT 53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990600" y="1482521"/>
            <a:ext cx="7126611" cy="2828927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lIns="61226" tIns="30614" rIns="61226" bIns="30614" anchor="ctr"/>
          <a:lstStyle/>
          <a:p>
            <a:pPr algn="just" defTabSz="612306">
              <a:lnSpc>
                <a:spcPct val="140000"/>
              </a:lnSpc>
            </a:pP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5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hộp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quà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bí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mật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hộp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quà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.</a:t>
            </a:r>
          </a:p>
          <a:p>
            <a:pPr algn="just" defTabSz="612306">
              <a:lnSpc>
                <a:spcPct val="140000"/>
              </a:lnSpc>
            </a:pP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Để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mở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hộp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quà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em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sẽ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trả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lời</a:t>
            </a:r>
            <a:endParaRPr lang="en-US" altLang="en-US" sz="2400" dirty="0">
              <a:solidFill>
                <a:srgbClr val="0000FF"/>
              </a:solidFill>
              <a:cs typeface="Arial" charset="0"/>
            </a:endParaRPr>
          </a:p>
          <a:p>
            <a:pPr algn="just" defTabSz="612306">
              <a:lnSpc>
                <a:spcPct val="140000"/>
              </a:lnSpc>
            </a:pP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tương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ứng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Bạn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nào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trả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lời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nhanh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algn="just" defTabSz="612306">
              <a:lnSpc>
                <a:spcPct val="140000"/>
              </a:lnSpc>
            </a:pP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bảng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con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sẽ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nhận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phần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thưởng</a:t>
            </a:r>
            <a:endParaRPr lang="en-US" altLang="en-US" sz="2400" dirty="0">
              <a:solidFill>
                <a:srgbClr val="0000FF"/>
              </a:solidFill>
              <a:cs typeface="Arial" charset="0"/>
            </a:endParaRPr>
          </a:p>
          <a:p>
            <a:pPr algn="just" defTabSz="612306">
              <a:lnSpc>
                <a:spcPct val="140000"/>
              </a:lnSpc>
            </a:pP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hộp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quà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!</a:t>
            </a:r>
          </a:p>
        </p:txBody>
      </p:sp>
      <p:pic>
        <p:nvPicPr>
          <p:cNvPr id="29736" name="Picture 40" descr="OPL20U25GSXzBJYl68kk8uQGfFKzs7yb1M4KJWUiLk6ZEvGF+qCIPSnY57AbBFCvTWID132022KNTTSTT 53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003">
            <a:off x="3405409" y="4510090"/>
            <a:ext cx="592931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7" name="Picture 51" descr="OPL20U25GSXzBJYl68kk8uQGfFKzs7yb1M4KJWUiLk6ZEvGF+qCIPSnY57AbBFCvTWID132022KNTTSTT 53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4510089"/>
            <a:ext cx="628651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539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1143000" y="1677577"/>
            <a:ext cx="6858000" cy="6422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/>
            <a:endParaRPr lang="en-US" sz="1125"/>
          </a:p>
        </p:txBody>
      </p:sp>
      <p:sp>
        <p:nvSpPr>
          <p:cNvPr id="30" name="Rectangle 29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1143000" y="3553689"/>
            <a:ext cx="6858000" cy="6422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/>
            <a:endParaRPr lang="en-US" sz="1125"/>
          </a:p>
        </p:txBody>
      </p:sp>
      <p:pic>
        <p:nvPicPr>
          <p:cNvPr id="8" name="Picture 7" descr="OPL20U25GSXzBJYl68kk8uQGfFKzs7yb1M4KJWUiLk6ZEvGF+qCIPSnY57AbBFCvTWID132022KNTTSTT 53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09" y="1187186"/>
            <a:ext cx="1107663" cy="980779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132022KNTTSTT 53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88" y="980045"/>
            <a:ext cx="1159103" cy="778451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ID132022KNTTSTT 53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98" y="1166433"/>
            <a:ext cx="1107663" cy="980779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ID132022KNTTSTT 53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77" y="980045"/>
            <a:ext cx="1159103" cy="778451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132022KNTTSTT 53+K4lPs7H94VUqPe2XwIsfPRnrXQE//QTEXxb8/8N4CNc6FpgZahzpTjFhMzSA7T/nHJa11DE8Ng2TP3iAmRczFlmslSuUNOgUeb6yRvs0=">
            <a:hlinkClick r:id="rId10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46" y="2977523"/>
            <a:ext cx="1107663" cy="980779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132022KNTTSTT 53+K4lPs7H94VUqPe2XwIsfPRnrXQE//QTEXxb8/8N4CNc6FpgZahzpTjFhMzSA7T/nHJa11DE8Ng2TP3iAmRczFlmslSuUNOgUeb6yRvs0=">
            <a:hlinkClick r:id="rId10" action="ppaction://hlinksldjump"/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06" y="2726417"/>
            <a:ext cx="1159103" cy="778451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ID132022KNTTSTT 53+K4lPs7H94VUqPe2XwIsfPRnrXQE//QTEXxb8/8N4CNc6FpgZahzpTjFhMzSA7T/nHJa11DE8Ng2TP3iAmRczFlmslSuUNOgUeb6yRvs0=">
            <a:hlinkClick r:id="rId13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20" y="3014481"/>
            <a:ext cx="1107663" cy="980779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ID132022KNTTSTT 53+K4lPs7H94VUqPe2XwIsfPRnrXQE//QTEXxb8/8N4CNc6FpgZahzpTjFhMzSA7T/nHJa11DE8Ng2TP3iAmRczFlmslSuUNOgUeb6yRvs0=">
            <a:hlinkClick r:id="rId13" action="ppaction://hlinksldjump"/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01" y="2726417"/>
            <a:ext cx="1159103" cy="778451"/>
          </a:xfrm>
          <a:prstGeom prst="rect">
            <a:avLst/>
          </a:prstGeom>
        </p:spPr>
      </p:pic>
      <p:pic>
        <p:nvPicPr>
          <p:cNvPr id="16" name="Picture 15">
            <a:hlinkClick r:id="rId16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61" y="3063297"/>
            <a:ext cx="1107663" cy="980779"/>
          </a:xfrm>
          <a:prstGeom prst="rect">
            <a:avLst/>
          </a:prstGeom>
        </p:spPr>
      </p:pic>
      <p:pic>
        <p:nvPicPr>
          <p:cNvPr id="17" name="Picture 16">
            <a:hlinkClick r:id="rId16" action="ppaction://hlinksldjump"/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21" y="2878293"/>
            <a:ext cx="1159103" cy="7784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5" y="4191625"/>
            <a:ext cx="3428999" cy="18833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5" y="4191625"/>
            <a:ext cx="3428999" cy="18833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5" y="2316173"/>
            <a:ext cx="3428999" cy="18833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5" y="2316173"/>
            <a:ext cx="3428999" cy="188336"/>
          </a:xfrm>
          <a:prstGeom prst="rect">
            <a:avLst/>
          </a:prstGeom>
        </p:spPr>
      </p:pic>
      <p:sp>
        <p:nvSpPr>
          <p:cNvPr id="2" name="Right Arrow 1">
            <a:hlinkClick r:id="rId20" action="ppaction://hlinksldjump"/>
          </p:cNvPr>
          <p:cNvSpPr/>
          <p:nvPr/>
        </p:nvSpPr>
        <p:spPr>
          <a:xfrm>
            <a:off x="7590491" y="3874805"/>
            <a:ext cx="304264" cy="169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/>
            <a:endParaRPr lang="en-US" sz="1125"/>
          </a:p>
        </p:txBody>
      </p:sp>
    </p:spTree>
    <p:extLst>
      <p:ext uri="{BB962C8B-B14F-4D97-AF65-F5344CB8AC3E}">
        <p14:creationId xmlns:p14="http://schemas.microsoft.com/office/powerpoint/2010/main" val="368941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52" y="-228600"/>
            <a:ext cx="1092054" cy="1044338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18" y="4080176"/>
            <a:ext cx="1107663" cy="980779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97" y="3792111"/>
            <a:ext cx="1159103" cy="778451"/>
          </a:xfrm>
          <a:prstGeom prst="rect">
            <a:avLst/>
          </a:prstGeom>
        </p:spPr>
      </p:pic>
      <p:sp>
        <p:nvSpPr>
          <p:cNvPr id="9" name="Rectangle: Folded Corner 8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335083" y="3551085"/>
            <a:ext cx="827246" cy="74700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/>
            <a:br>
              <a:rPr lang="en-US" sz="985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19" dirty="0">
                <a:solidFill>
                  <a:srgbClr val="99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chiếc thước kẻ</a:t>
            </a:r>
          </a:p>
          <a:p>
            <a:pPr algn="ctr" defTabSz="514132"/>
            <a:endParaRPr lang="en-US" sz="985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306415" y="3306889"/>
            <a:ext cx="1529795" cy="48988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C</a:t>
            </a:r>
          </a:p>
        </p:txBody>
      </p:sp>
      <p:sp>
        <p:nvSpPr>
          <p:cNvPr id="33" name="Rectangle 32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5113809" y="4631829"/>
            <a:ext cx="1371561" cy="141176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/>
            <a:endParaRPr lang="en-US" sz="98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Arrow: Pentagon 30" descr="OPL20U25GSXzBJYl68kk8uQGfFKzs7yb1M4KJWUiLk6ZEvGF+qCIPSnY57AbBFCvTWID132022KNTTSTT 53+K4lPs7H94VUqPe2XwIsfPRnrXQE//QTEXxb8/8N4CNc6FpgZahzpTjFhMzSA7T/nHJa11DE8Ng2TP3iAmRczFlmslSuUNOgUeb6yRvs0=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5066046" y="4120442"/>
            <a:ext cx="1299903" cy="505977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/>
            <a:r>
              <a:rPr lang="en-US" sz="1595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action="ppaction://hlinksldjump"/>
              </a:rPr>
              <a:t>Trở</a:t>
            </a:r>
            <a:r>
              <a:rPr lang="en-US" sz="1595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Về</a:t>
            </a:r>
          </a:p>
        </p:txBody>
      </p:sp>
      <p:pic>
        <p:nvPicPr>
          <p:cNvPr id="35" name="Picture 34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36863"/>
            <a:ext cx="535781" cy="573287"/>
          </a:xfrm>
          <a:prstGeom prst="rect">
            <a:avLst/>
          </a:prstGeom>
        </p:spPr>
      </p:pic>
      <p:sp>
        <p:nvSpPr>
          <p:cNvPr id="36" name="Flowchart: Summing Junction 35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5789390" y="4122143"/>
            <a:ext cx="86855" cy="86853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/>
            <a:endParaRPr lang="en-US" sz="985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10" y="4216207"/>
            <a:ext cx="654782" cy="7177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0" y="3142248"/>
            <a:ext cx="654782" cy="7177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981">
            <a:off x="3846780" y="3936222"/>
            <a:ext cx="437613" cy="4323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9600" y="1970175"/>
            <a:ext cx="495091" cy="47429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1" y="4107395"/>
            <a:ext cx="278606" cy="2464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07" y="3787921"/>
            <a:ext cx="401836" cy="66972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-13849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9792" y="581926"/>
            <a:ext cx="45589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9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lang="fr-FR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1124851"/>
            <a:ext cx="45589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9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lang="fr-FR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" y="199011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092808"/>
              </p:ext>
            </p:extLst>
          </p:nvPr>
        </p:nvGraphicFramePr>
        <p:xfrm>
          <a:off x="514350" y="3332004"/>
          <a:ext cx="6858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17" imgW="914400" imgH="336960" progId="Equation.DSMT4">
                  <p:embed/>
                </p:oleObj>
              </mc:Choice>
              <mc:Fallback>
                <p:oleObj name="Equation" r:id="rId17" imgW="914400" imgH="3369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4350" y="3332004"/>
                        <a:ext cx="6858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14350" y="617518"/>
            <a:ext cx="8092262" cy="130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63166" y="2006332"/>
                <a:ext cx="365985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4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66" y="2006332"/>
                <a:ext cx="3659852" cy="532966"/>
              </a:xfrm>
              <a:prstGeom prst="rect">
                <a:avLst/>
              </a:prstGeom>
              <a:blipFill>
                <a:blip r:embed="rId19"/>
                <a:stretch>
                  <a:fillRect l="-3328" t="-11364" b="-28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64985" y="2656610"/>
                <a:ext cx="365985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4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(4−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85" y="2656610"/>
                <a:ext cx="3659852" cy="532966"/>
              </a:xfrm>
              <a:prstGeom prst="rect">
                <a:avLst/>
              </a:prstGeom>
              <a:blipFill>
                <a:blip r:embed="rId20"/>
                <a:stretch>
                  <a:fillRect l="-3500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4316953" y="2648183"/>
                <a:ext cx="365985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4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=4−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953" y="2648183"/>
                <a:ext cx="3659852" cy="532966"/>
              </a:xfrm>
              <a:prstGeom prst="rect">
                <a:avLst/>
              </a:prstGeom>
              <a:blipFill>
                <a:blip r:embed="rId21"/>
                <a:stretch>
                  <a:fillRect l="-3328" t="-11364" b="-28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4316953" y="1992382"/>
                <a:ext cx="365985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4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953" y="1992382"/>
                <a:ext cx="3659852" cy="532966"/>
              </a:xfrm>
              <a:prstGeom prst="rect">
                <a:avLst/>
              </a:prstGeom>
              <a:blipFill>
                <a:blip r:embed="rId22"/>
                <a:stretch>
                  <a:fillRect l="-3328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3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 animBg="1"/>
      <p:bldP spid="14" grpId="0"/>
      <p:bldP spid="15" grpId="0"/>
      <p:bldP spid="16" grpId="0"/>
      <p:bldP spid="17" grpId="0"/>
      <p:bldP spid="20" grpId="0"/>
      <p:bldP spid="34" grpId="0"/>
      <p:bldP spid="37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228600" y="209550"/>
                <a:ext cx="8534400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Trong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một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trò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chơi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trí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tuệ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trên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truyền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hình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dành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học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sinh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người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dẫn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chương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trình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yêu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cầu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bạn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học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sinh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kết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phép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𝟏𝟗𝟖</m:t>
                    </m:r>
                    <m:r>
                      <a:rPr lang="en-US" sz="28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𝟐𝟎𝟐</m:t>
                    </m:r>
                  </m:oMath>
                </a14:m>
                <a:r>
                  <a:rPr lang="en-US" sz="2800" i="1" dirty="0">
                    <a:solidFill>
                      <a:srgbClr val="000099"/>
                    </a:solidFill>
                  </a:rPr>
                  <a:t>.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Ngay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lập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tức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một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bạn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đã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chỉ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ra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kết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đúng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Bạn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ấy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như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thế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nào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mà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nhanh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thế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nhỉ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9550"/>
                <a:ext cx="8534400" cy="2246769"/>
              </a:xfrm>
              <a:prstGeom prst="rect">
                <a:avLst/>
              </a:prstGeom>
              <a:blipFill>
                <a:blip r:embed="rId2"/>
                <a:stretch>
                  <a:fillRect l="-1500" t="-2710" r="-1429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38350"/>
            <a:ext cx="4419600" cy="27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30" y="-114300"/>
            <a:ext cx="1092054" cy="1044338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18" y="4048425"/>
            <a:ext cx="1107663" cy="980779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97" y="3760358"/>
            <a:ext cx="1159103" cy="778451"/>
          </a:xfrm>
          <a:prstGeom prst="rect">
            <a:avLst/>
          </a:prstGeom>
        </p:spPr>
      </p:pic>
      <p:sp>
        <p:nvSpPr>
          <p:cNvPr id="9" name="Rectangle: Folded Corner 8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182683" y="3519332"/>
            <a:ext cx="827246" cy="74700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r>
              <a:rPr lang="en-US" sz="985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19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tràng pháo tay</a:t>
            </a:r>
            <a:endParaRPr lang="en-US" sz="1219" dirty="0">
              <a:solidFill>
                <a:srgbClr val="CC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: Folded Corner 27" descr="OPL20U25GSXzBJYl68kk8uQGfFKzs7yb1M4KJWUiLk6ZEvGF+qCIPSnY57AbBFCvTWID132022KNTTSTT 5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2105D08-1F14-416F-86C2-51DFEA1D8826}"/>
                  </a:ext>
                </a:extLst>
              </p:cNvPr>
              <p:cNvSpPr/>
              <p:nvPr/>
            </p:nvSpPr>
            <p:spPr>
              <a:xfrm>
                <a:off x="2910685" y="1522593"/>
                <a:ext cx="3185315" cy="554253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13" tIns="25706" rIns="51413" bIns="25706" rtlCol="0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Đáp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𝟗𝟗𝟗𝟗𝟕𝟓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" panose="02020603050405020304" pitchFamily="18" charset="0"/>
                  <a:ea typeface="Tahoma" panose="020B0604030504040204" pitchFamily="34" charset="0"/>
                  <a:cs typeface="Times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: Folded Corner 27" descr="OPL20U25GSXzBJYl68kk8uQGfFKzs7yb1M4KJWUiLk6ZEvGF+qCIPSnY57AbBFCvTWID132022KNTTSTT 5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2105D08-1F14-416F-86C2-51DFEA1D8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685" y="1522593"/>
                <a:ext cx="3185315" cy="554253"/>
              </a:xfrm>
              <a:prstGeom prst="foldedCorner">
                <a:avLst/>
              </a:prstGeom>
              <a:blipFill>
                <a:blip r:embed="rId8"/>
                <a:stretch>
                  <a:fillRect t="-16484" b="-186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4524979" y="4174629"/>
            <a:ext cx="1371561" cy="141176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9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 descr="OPL20U25GSXzBJYl68kk8uQGfFKzs7yb1M4KJWUiLk6ZEvGF+qCIPSnY57AbBFCvTWID132022KNTTSTT 53+K4lPs7H94VUqPe2XwIsfPRnrXQE//QTEXxb8/8N4CNc6FpgZahzpTjFhMzSA7T/nHJa11DE8Ng2TP3iAmRczFlmslSuUNOgUeb6yRvs0=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4457645" y="3632483"/>
            <a:ext cx="1299903" cy="505977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r>
              <a:rPr lang="en-US" sz="1595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 </a:t>
            </a:r>
            <a:r>
              <a:rPr lang="en-US" sz="1595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action="ppaction://hlinksldjump"/>
              </a:rPr>
              <a:t>về</a:t>
            </a:r>
            <a:endParaRPr lang="en-US" sz="1595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45" y="4151860"/>
            <a:ext cx="535781" cy="573287"/>
          </a:xfrm>
          <a:prstGeom prst="rect">
            <a:avLst/>
          </a:prstGeom>
        </p:spPr>
      </p:pic>
      <p:sp>
        <p:nvSpPr>
          <p:cNvPr id="36" name="Flowchart: Summing Junction 35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5167334" y="3695986"/>
            <a:ext cx="86855" cy="86853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985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48" y="4005431"/>
            <a:ext cx="654782" cy="7177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7" y="3887745"/>
            <a:ext cx="654782" cy="83542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72" y="3798960"/>
            <a:ext cx="437613" cy="4323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5300" y="2068450"/>
            <a:ext cx="495091" cy="47429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71" y="3518657"/>
            <a:ext cx="278606" cy="2464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07" y="3464097"/>
            <a:ext cx="401836" cy="669727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46142" y="730345"/>
            <a:ext cx="175369" cy="23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51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1351"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46146" y="1028796"/>
            <a:ext cx="138564" cy="2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46143" y="1407970"/>
            <a:ext cx="159339" cy="1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600">
                <a:latin typeface="Arial" panose="020B0604020202020204" pitchFamily="34" charset="0"/>
              </a:rPr>
              <a:t> </a:t>
            </a:r>
            <a:endParaRPr lang="en-US" altLang="en-US" sz="1351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72426" y="841352"/>
                <a:ext cx="77139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Câu 2</a:t>
                </a:r>
                <a:r>
                  <a:rPr lang="en-US" sz="2800" dirty="0">
                    <a:solidFill>
                      <a:srgbClr val="FF0000"/>
                    </a:solidFill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.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Giá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trị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phép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9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95.1005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bao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nhiêu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26" y="841352"/>
                <a:ext cx="7713971" cy="523220"/>
              </a:xfrm>
              <a:prstGeom prst="rect">
                <a:avLst/>
              </a:prstGeom>
              <a:blipFill>
                <a:blip r:embed="rId17"/>
                <a:stretch>
                  <a:fillRect l="-1580" t="-11628" r="-102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567121" y="2176459"/>
                <a:ext cx="61823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2800" dirty="0"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Vì: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95.1005=(1000−5)(1000+5)</m:t>
                    </m:r>
                  </m:oMath>
                </a14:m>
                <a:endPara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21" y="2176459"/>
                <a:ext cx="6182333" cy="523220"/>
              </a:xfrm>
              <a:prstGeom prst="rect">
                <a:avLst/>
              </a:prstGeom>
              <a:blipFill>
                <a:blip r:embed="rId18"/>
                <a:stretch>
                  <a:fillRect l="-197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54564" y="2734330"/>
                <a:ext cx="67406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=100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=1000000−25=999975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64" y="2734330"/>
                <a:ext cx="674062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9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1.66667E-6 -0.224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 animBg="1"/>
      <p:bldP spid="6" grpId="0"/>
      <p:bldP spid="8" grpId="0"/>
      <p:bldP spid="2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92" y="0"/>
            <a:ext cx="1092055" cy="1044338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17" y="4185318"/>
            <a:ext cx="1107663" cy="980779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96" y="3897253"/>
            <a:ext cx="1159103" cy="778451"/>
          </a:xfrm>
          <a:prstGeom prst="rect">
            <a:avLst/>
          </a:prstGeom>
        </p:spPr>
      </p:pic>
      <p:sp>
        <p:nvSpPr>
          <p:cNvPr id="9" name="Rectangle: Folded Corner 8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6704425" y="3447233"/>
            <a:ext cx="827246" cy="74700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r>
              <a:rPr lang="en-US" sz="985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defTabSz="514132">
              <a:defRPr/>
            </a:pPr>
            <a:r>
              <a:rPr lang="en-US" sz="1360" dirty="0">
                <a:solidFill>
                  <a:srgbClr val="FF7C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chiếc bút chì</a:t>
            </a:r>
          </a:p>
          <a:p>
            <a:pPr algn="ctr" defTabSz="514132">
              <a:defRPr/>
            </a:pPr>
            <a:endParaRPr lang="en-US" sz="985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4394881" y="4162694"/>
            <a:ext cx="1371561" cy="141176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9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 descr="OPL20U25GSXzBJYl68kk8uQGfFKzs7yb1M4KJWUiLk6ZEvGF+qCIPSnY57AbBFCvTWID132022KNTTSTT 53+K4lPs7H94VUqPe2XwIsfPRnrXQE//QTEXxb8/8N4CNc6FpgZahzpTjFhMzSA7T/nHJa11DE8Ng2TP3iAmRczFlmslSuUNOgUeb6yRvs0=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4320185" y="3618590"/>
            <a:ext cx="1299903" cy="505977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r>
              <a:rPr lang="en-US" sz="1595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action="ppaction://hlinksldjump"/>
              </a:rPr>
              <a:t>Trở</a:t>
            </a:r>
            <a:r>
              <a:rPr lang="en-US" sz="1595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về</a:t>
            </a:r>
          </a:p>
        </p:txBody>
      </p:sp>
      <p:pic>
        <p:nvPicPr>
          <p:cNvPr id="35" name="Picture 34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82" y="3600991"/>
            <a:ext cx="535781" cy="573287"/>
          </a:xfrm>
          <a:prstGeom prst="rect">
            <a:avLst/>
          </a:prstGeom>
        </p:spPr>
      </p:pic>
      <p:sp>
        <p:nvSpPr>
          <p:cNvPr id="36" name="Flowchart: Summing Junction 35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5037236" y="3610707"/>
            <a:ext cx="86855" cy="86853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985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16" y="4287840"/>
            <a:ext cx="654782" cy="7177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87" y="4307751"/>
            <a:ext cx="654782" cy="7177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2281317"/>
            <a:ext cx="437613" cy="4323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063" y="3555432"/>
            <a:ext cx="495091" cy="47429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370" y="3655552"/>
            <a:ext cx="278606" cy="2464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06" y="3600991"/>
            <a:ext cx="401836" cy="66972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-13849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371986"/>
              </p:ext>
            </p:extLst>
          </p:nvPr>
        </p:nvGraphicFramePr>
        <p:xfrm>
          <a:off x="3295650" y="2079994"/>
          <a:ext cx="6858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7" imgW="914400" imgH="336960" progId="Equation.DSMT4">
                  <p:embed/>
                </p:oleObj>
              </mc:Choice>
              <mc:Fallback>
                <p:oleObj name="Equation" r:id="rId17" imgW="914400" imgH="3369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95650" y="2079994"/>
                        <a:ext cx="6858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473028" y="661165"/>
                <a:ext cx="688587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Câu 3</a:t>
                </a:r>
                <a:r>
                  <a:rPr lang="en-US" sz="2800" dirty="0">
                    <a:solidFill>
                      <a:srgbClr val="FF0000"/>
                    </a:solidFill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.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Điền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vào chỗ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trống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</a:p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−3</m:t>
                          </m:r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+3</m:t>
                          </m:r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−…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28" y="661165"/>
                <a:ext cx="6885878" cy="1384995"/>
              </a:xfrm>
              <a:prstGeom prst="rect">
                <a:avLst/>
              </a:prstGeom>
              <a:blipFill>
                <a:blip r:embed="rId19"/>
                <a:stretch>
                  <a:fillRect l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2743200" y="2038350"/>
                <a:ext cx="2911503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Đáp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038350"/>
                <a:ext cx="2911503" cy="532966"/>
              </a:xfrm>
              <a:prstGeom prst="rect">
                <a:avLst/>
              </a:prstGeom>
              <a:blipFill>
                <a:blip r:embed="rId20"/>
                <a:stretch>
                  <a:fillRect l="-4184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245990" y="2681845"/>
                <a:ext cx="74049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 err="1"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Vì</a:t>
                </a:r>
                <a:r>
                  <a:rPr lang="en-US" sz="2800" dirty="0"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−3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+3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(3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𝑦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9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90" y="2681845"/>
                <a:ext cx="7404912" cy="523220"/>
              </a:xfrm>
              <a:prstGeom prst="rect">
                <a:avLst/>
              </a:prstGeom>
              <a:blipFill>
                <a:blip r:embed="rId21"/>
                <a:stretch>
                  <a:fillRect l="-164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29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2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1.66667E-6 -0.2247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9" grpId="0"/>
      <p:bldP spid="30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10" y="-171450"/>
            <a:ext cx="1092054" cy="1044338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46" y="4105571"/>
            <a:ext cx="1107663" cy="980779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06" y="3763286"/>
            <a:ext cx="1159103" cy="778451"/>
          </a:xfrm>
          <a:prstGeom prst="rect">
            <a:avLst/>
          </a:prstGeom>
        </p:spPr>
      </p:pic>
      <p:sp>
        <p:nvSpPr>
          <p:cNvPr id="9" name="Rectangle: Folded Corner 8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762589" y="3016280"/>
            <a:ext cx="827246" cy="74700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r>
              <a:rPr lang="en-US" sz="985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defTabSz="514132">
              <a:defRPr/>
            </a:pPr>
            <a:r>
              <a:rPr lang="en-US" sz="1360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gói bim bim</a:t>
            </a:r>
          </a:p>
          <a:p>
            <a:pPr algn="ctr" defTabSz="514132">
              <a:defRPr/>
            </a:pPr>
            <a:endParaRPr lang="en-US" sz="985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4391923" y="4403229"/>
            <a:ext cx="1371561" cy="14117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9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 descr="OPL20U25GSXzBJYl68kk8uQGfFKzs7yb1M4KJWUiLk6ZEvGF+qCIPSnY57AbBFCvTWID132022KNTTSTT 53+K4lPs7H94VUqPe2XwIsfPRnrXQE//QTEXxb8/8N4CNc6FpgZahzpTjFhMzSA7T/nHJa11DE8Ng2TP3iAmRczFlmslSuUNOgUeb6yRvs0=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4353788" y="3891844"/>
            <a:ext cx="1299903" cy="505977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r>
              <a:rPr lang="en-US" sz="1595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 về</a:t>
            </a:r>
          </a:p>
        </p:txBody>
      </p:sp>
      <p:pic>
        <p:nvPicPr>
          <p:cNvPr id="35" name="Picture 34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51" y="4156499"/>
            <a:ext cx="535781" cy="573287"/>
          </a:xfrm>
          <a:prstGeom prst="rect">
            <a:avLst/>
          </a:prstGeom>
        </p:spPr>
      </p:pic>
      <p:sp>
        <p:nvSpPr>
          <p:cNvPr id="36" name="Flowchart: Summing Junction 35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5057951" y="3891945"/>
            <a:ext cx="86855" cy="86853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985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10" y="4199523"/>
            <a:ext cx="654782" cy="7177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0" y="3306124"/>
            <a:ext cx="654782" cy="7177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78" y="2432165"/>
            <a:ext cx="437613" cy="4323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0700" y="1079914"/>
            <a:ext cx="495091" cy="47429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82" y="3297785"/>
            <a:ext cx="278606" cy="2464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93" y="3208491"/>
            <a:ext cx="401836" cy="6697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50918" y="775037"/>
                <a:ext cx="76039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25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18" y="775037"/>
                <a:ext cx="7603964" cy="523220"/>
              </a:xfrm>
              <a:prstGeom prst="rect">
                <a:avLst/>
              </a:prstGeom>
              <a:blipFill>
                <a:blip r:embed="rId16"/>
                <a:stretch>
                  <a:fillRect l="-168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600200" y="1504950"/>
                <a:ext cx="5105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Đáp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𝒚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)(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𝒚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" panose="02020603050405020304" pitchFamily="18" charset="0"/>
                  <a:ea typeface="Tahoma" panose="020B0604030504040204" pitchFamily="34" charset="0"/>
                  <a:cs typeface="Times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504950"/>
                <a:ext cx="5105400" cy="523220"/>
              </a:xfrm>
              <a:prstGeom prst="rect">
                <a:avLst/>
              </a:prstGeom>
              <a:blipFill>
                <a:blip r:embed="rId17"/>
                <a:stretch>
                  <a:fillRect l="-250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381000" y="2287876"/>
                <a:ext cx="51283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2800" dirty="0" err="1"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Vì</a:t>
                </a:r>
                <a:r>
                  <a:rPr lang="en-US" sz="2800" dirty="0"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25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87876"/>
                <a:ext cx="5128327" cy="523220"/>
              </a:xfrm>
              <a:prstGeom prst="rect">
                <a:avLst/>
              </a:prstGeom>
              <a:blipFill>
                <a:blip r:embed="rId18"/>
                <a:stretch>
                  <a:fillRect l="-249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723465" y="2826045"/>
                <a:ext cx="37041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(5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−2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)(5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+2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465" y="2826045"/>
                <a:ext cx="370415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26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4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0" grpId="0"/>
      <p:bldP spid="32" grpId="0"/>
      <p:bldP spid="34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86" y="-34152"/>
            <a:ext cx="1092054" cy="1044338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17" y="3901297"/>
            <a:ext cx="1107663" cy="980779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96" y="3613232"/>
            <a:ext cx="1159103" cy="778451"/>
          </a:xfrm>
          <a:prstGeom prst="rect">
            <a:avLst/>
          </a:prstGeom>
        </p:spPr>
      </p:pic>
      <p:sp>
        <p:nvSpPr>
          <p:cNvPr id="9" name="Rectangle: Folded Corner 8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6726682" y="3372206"/>
            <a:ext cx="827246" cy="74700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136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514132">
              <a:defRPr/>
            </a:pPr>
            <a:r>
              <a:rPr lang="en-US" sz="1360" dirty="0" err="1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360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60" dirty="0" err="1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1360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60" dirty="0" err="1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tẩy</a:t>
            </a:r>
            <a:endParaRPr lang="en-US" sz="1360" dirty="0">
              <a:solidFill>
                <a:srgbClr val="CC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514132">
              <a:defRPr/>
            </a:pPr>
            <a:endParaRPr lang="en-US" sz="985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4431133" y="4327029"/>
            <a:ext cx="1371561" cy="14117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9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 descr="OPL20U25GSXzBJYl68kk8uQGfFKzs7yb1M4KJWUiLk6ZEvGF+qCIPSnY57AbBFCvTWID132022KNTTSTT 53+K4lPs7H94VUqPe2XwIsfPRnrXQE//QTEXxb8/8N4CNc6FpgZahzpTjFhMzSA7T/nHJa11DE8Ng2TP3iAmRczFlmslSuUNOgUeb6yRvs0=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4356437" y="3785749"/>
            <a:ext cx="1299903" cy="505977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r>
              <a:rPr lang="en-US" sz="1595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1595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95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endParaRPr lang="en-US" sz="1595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14" y="4236896"/>
            <a:ext cx="535781" cy="573287"/>
          </a:xfrm>
          <a:prstGeom prst="rect">
            <a:avLst/>
          </a:prstGeom>
        </p:spPr>
      </p:pic>
      <p:sp>
        <p:nvSpPr>
          <p:cNvPr id="36" name="Flowchart: Summing Junction 35" descr="OPL20U25GSXzBJYl68kk8uQGfFKzs7yb1M4KJWUiLk6ZEvGF+qCIPSnY57AbBFCvTWID132022KNTTSTT 5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5099469" y="3772393"/>
            <a:ext cx="86855" cy="86853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985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10" y="4066266"/>
            <a:ext cx="654782" cy="7177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0" y="3401467"/>
            <a:ext cx="654782" cy="7177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85" y="3599642"/>
            <a:ext cx="437613" cy="4323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0979" y="2128678"/>
            <a:ext cx="495091" cy="47429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370" y="3371531"/>
            <a:ext cx="278606" cy="2464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06" y="3316970"/>
            <a:ext cx="401836" cy="6697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94186" y="740047"/>
                <a:ext cx="815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86" y="740047"/>
                <a:ext cx="8153400" cy="523220"/>
              </a:xfrm>
              <a:prstGeom prst="rect">
                <a:avLst/>
              </a:prstGeom>
              <a:blipFill>
                <a:blip r:embed="rId16"/>
                <a:stretch>
                  <a:fillRect l="-149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352800" y="1428750"/>
            <a:ext cx="2731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13200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94186" y="2114550"/>
                <a:ext cx="815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116−16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(116+16)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86" y="2114550"/>
                <a:ext cx="8153400" cy="523220"/>
              </a:xfrm>
              <a:prstGeom prst="rect">
                <a:avLst/>
              </a:prstGeom>
              <a:blipFill>
                <a:blip r:embed="rId17"/>
                <a:stretch>
                  <a:fillRect l="-149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28449" y="2724150"/>
                <a:ext cx="815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=100.132=13200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9" y="2724150"/>
                <a:ext cx="8153400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7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/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Ngôi nhà hoạt hình, phim hoạt hình png | Klipartz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09750"/>
            <a:ext cx="267225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2599579" y="440661"/>
            <a:ext cx="577716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HỌC Ở NHÀ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2381446" y="1123951"/>
            <a:ext cx="6533954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kern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342900" indent="-342900" algn="just" defTabSz="6858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 defTabSz="6858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BTVN: BT2.1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c, d, BT2.3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/33)</a:t>
            </a:r>
          </a:p>
          <a:p>
            <a:pPr marL="342900" indent="-342900" algn="just" defTabSz="6858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nl-NL" sz="2400" kern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1581277" y="1579170"/>
            <a:ext cx="5981446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92;p40" descr="OPL20U25GSXzBJYl68kk8uQGfFKzs7yb1M4KJWUiLk6ZEvGF+qCIPSnY57AbBFCvTWID132022KNTTSTT 53+K4lPs7H94VUqPe2XwIsfPRnrXQE//QTEXxb8/8N4CNc6FpgZahzpTjFhMzSA7T/nHJa11DE8Ng2TP3iAmRczFlmslSuUNOgUeb6yRvs0="/>
          <p:cNvGrpSpPr/>
          <p:nvPr/>
        </p:nvGrpSpPr>
        <p:grpSpPr>
          <a:xfrm>
            <a:off x="7086600" y="3384754"/>
            <a:ext cx="828113" cy="1758746"/>
            <a:chOff x="35658225" y="12492275"/>
            <a:chExt cx="1104150" cy="2065350"/>
          </a:xfrm>
        </p:grpSpPr>
        <p:sp>
          <p:nvSpPr>
            <p:cNvPr id="9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" name="Rounded Rectangular Callout 73" descr="OPL20U25GSXzBJYl68kk8uQGfFKzs7yb1M4KJWUiLk6ZEvGF+qCIPSnY57AbBFCvTWID132022KNTTSTT 53+K4lPs7H94VUqPe2XwIsfPRnrXQE//QTEXxb8/8N4CNc6FpgZahzpTjFhMzSA7T/nHJa11DE8Ng2TP3iAmRczFlmslSuUNOgUeb6yRvs0="/>
          <p:cNvSpPr/>
          <p:nvPr/>
        </p:nvSpPr>
        <p:spPr>
          <a:xfrm>
            <a:off x="728044" y="747462"/>
            <a:ext cx="6129956" cy="1715406"/>
          </a:xfrm>
          <a:prstGeom prst="wedgeRoundRectCallout">
            <a:avLst>
              <a:gd name="adj1" fmla="val 49676"/>
              <a:gd name="adj2" fmla="val 114810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1">
              <a:buClr>
                <a:srgbClr val="000000"/>
              </a:buClr>
            </a:pP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nhanh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phép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thông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qua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hôm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23334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317758" y="1962150"/>
            <a:ext cx="850848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PHƯƠNG.</a:t>
            </a:r>
          </a:p>
          <a:p>
            <a:pPr algn="ctr"/>
            <a:r>
              <a:rPr lang="en-US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 PHƯƠNG CỦA MỘT TỔNG HAY MỘT HIỆU</a:t>
            </a:r>
          </a:p>
          <a:p>
            <a:pPr algn="ctr"/>
            <a:r>
              <a:rPr lang="en-US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311153" y="819150"/>
            <a:ext cx="8521692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 - HẰNG ĐẲNG THỨC ĐÁNG NHỚ </a:t>
            </a:r>
          </a:p>
          <a:p>
            <a:pPr algn="ctr"/>
            <a:r>
              <a:rPr lang="en-US" sz="3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ỨNG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34277" y="454668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735374" y="1662149"/>
            <a:ext cx="5865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341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2971274" y="2410488"/>
            <a:ext cx="5946140" cy="2100100"/>
          </a:xfrm>
          <a:prstGeom prst="wedgeEllipseCallout">
            <a:avLst>
              <a:gd name="adj1" fmla="val -41644"/>
              <a:gd name="adj2" fmla="val -46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74422"/>
            <a:ext cx="3015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460834"/>
            <a:ext cx="4535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5171" y="2010792"/>
                <a:ext cx="4396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b="1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800" b="1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800" b="1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1" y="2010792"/>
                <a:ext cx="4396588" cy="523220"/>
              </a:xfrm>
              <a:prstGeom prst="rect">
                <a:avLst/>
              </a:prstGeom>
              <a:blipFill>
                <a:blip r:embed="rId3"/>
                <a:stretch>
                  <a:fillRect l="-277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29360" y="2529293"/>
            <a:ext cx="872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800" i="1" dirty="0"/>
          </a:p>
        </p:txBody>
      </p:sp>
      <p:sp>
        <p:nvSpPr>
          <p:cNvPr id="15" name="Rectangle 14"/>
          <p:cNvSpPr/>
          <p:nvPr/>
        </p:nvSpPr>
        <p:spPr>
          <a:xfrm>
            <a:off x="570411" y="3320355"/>
            <a:ext cx="82223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0411" y="2790903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1899" y="2711930"/>
                <a:ext cx="528190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899" y="2711930"/>
                <a:ext cx="5281901" cy="1446550"/>
              </a:xfrm>
              <a:prstGeom prst="rect">
                <a:avLst/>
              </a:prstGeom>
              <a:blipFill>
                <a:blip r:embed="rId4"/>
                <a:stretch>
                  <a:fillRect l="-1499" t="-2954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3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/>
      <p:bldP spid="7" grpId="0"/>
      <p:bldP spid="10" grpId="0"/>
      <p:bldP spid="13" grpId="0"/>
      <p:bldP spid="13" grpId="1"/>
      <p:bldP spid="15" grpId="0"/>
      <p:bldP spid="16" grpId="0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918" y="1006552"/>
            <a:ext cx="7187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012" y="1006552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endParaRPr lang="en-US" sz="2800" i="1" dirty="0"/>
          </a:p>
        </p:txBody>
      </p:sp>
      <p:sp>
        <p:nvSpPr>
          <p:cNvPr id="4" name="Rectangle 3"/>
          <p:cNvSpPr/>
          <p:nvPr/>
        </p:nvSpPr>
        <p:spPr>
          <a:xfrm>
            <a:off x="333829" y="1579282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/30)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458" y="2131838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48342" y="2751041"/>
                <a:ext cx="35523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2" y="2751041"/>
                <a:ext cx="3552371" cy="523220"/>
              </a:xfrm>
              <a:prstGeom prst="rect">
                <a:avLst/>
              </a:prstGeom>
              <a:blipFill>
                <a:blip r:embed="rId2"/>
                <a:stretch>
                  <a:fillRect l="-343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267200" y="3280625"/>
            <a:ext cx="3704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48342" y="3416641"/>
                <a:ext cx="25617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2" y="3416641"/>
                <a:ext cx="2561771" cy="523220"/>
              </a:xfrm>
              <a:prstGeom prst="rect">
                <a:avLst/>
              </a:prstGeom>
              <a:blipFill>
                <a:blip r:embed="rId3"/>
                <a:stretch>
                  <a:fillRect l="-476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48342" y="4082241"/>
                <a:ext cx="63572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2" y="4082241"/>
                <a:ext cx="6357257" cy="523220"/>
              </a:xfrm>
              <a:prstGeom prst="rect">
                <a:avLst/>
              </a:prstGeom>
              <a:blipFill>
                <a:blip r:embed="rId4"/>
                <a:stretch>
                  <a:fillRect l="-1918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8A22355-C454-43C9-9F12-B980D554987A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1" y="967698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81001" y="2393037"/>
                <a:ext cx="3656322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2393037"/>
                <a:ext cx="3656322" cy="532966"/>
              </a:xfrm>
              <a:prstGeom prst="rect">
                <a:avLst/>
              </a:prstGeom>
              <a:blipFill>
                <a:blip r:embed="rId2"/>
                <a:stretch>
                  <a:fillRect l="-3506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334000" y="2393037"/>
                <a:ext cx="2506264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−1=3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393037"/>
                <a:ext cx="2506264" cy="532966"/>
              </a:xfrm>
              <a:prstGeom prst="rect">
                <a:avLst/>
              </a:prstGeom>
              <a:blipFill>
                <a:blip r:embed="rId3"/>
                <a:stretch>
                  <a:fillRect l="-4866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81001" y="1438930"/>
            <a:ext cx="7480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/30):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94EBD-E73B-4286-8E18-222ED649C571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5178</TotalTime>
  <Words>2293</Words>
  <Application>Microsoft Office PowerPoint</Application>
  <PresentationFormat>On-screen Show (16:9)</PresentationFormat>
  <Paragraphs>250</Paragraphs>
  <Slides>35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.VnTime</vt:lpstr>
      <vt:lpstr>Arial</vt:lpstr>
      <vt:lpstr>Calibri</vt:lpstr>
      <vt:lpstr>Calibri Light</vt:lpstr>
      <vt:lpstr>Cambria Math</vt:lpstr>
      <vt:lpstr>Tahoma</vt:lpstr>
      <vt:lpstr>Times</vt:lpstr>
      <vt:lpstr>Times New Roman</vt:lpstr>
      <vt:lpstr>Trebuchet MS</vt:lpstr>
      <vt:lpstr>Tw Cen MT</vt:lpstr>
      <vt:lpstr>Wingdings</vt:lpstr>
      <vt:lpstr>Wingdings 3</vt:lpstr>
      <vt:lpstr>Custom Design</vt:lpstr>
      <vt:lpstr>3_Office Theme</vt:lpstr>
      <vt:lpstr>1_Office Theme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Administrator</cp:lastModifiedBy>
  <cp:revision>359</cp:revision>
  <dcterms:created xsi:type="dcterms:W3CDTF">2021-07-22T17:31:00Z</dcterms:created>
  <dcterms:modified xsi:type="dcterms:W3CDTF">2023-07-27T05:09:29Z</dcterms:modified>
</cp:coreProperties>
</file>