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comments/comment1.xml" ContentType="application/vnd.openxmlformats-officedocument.presentationml.comment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extended-properties" Target="docProps/app.xml" Id="rId4" /><Relationship Type="http://schemas.microsoft.com/office/2007/relationships/ui/extensibility" Target="/customUI/customUI14.xml" Id="Rdffcd76da28e4f98"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4" r:id="rId4"/>
    <p:sldMasterId id="2147483706" r:id="rId5"/>
    <p:sldMasterId id="2147483719" r:id="rId6"/>
    <p:sldMasterId id="2147483731" r:id="rId7"/>
    <p:sldMasterId id="2147483743" r:id="rId8"/>
    <p:sldMasterId id="2147483755" r:id="rId9"/>
    <p:sldMasterId id="2147483767" r:id="rId10"/>
    <p:sldMasterId id="2147483779" r:id="rId11"/>
  </p:sldMasterIdLst>
  <p:notesMasterIdLst>
    <p:notesMasterId r:id="rId46"/>
  </p:notesMasterIdLst>
  <p:sldIdLst>
    <p:sldId id="390" r:id="rId12"/>
    <p:sldId id="388" r:id="rId13"/>
    <p:sldId id="271" r:id="rId14"/>
    <p:sldId id="411" r:id="rId15"/>
    <p:sldId id="405" r:id="rId16"/>
    <p:sldId id="404" r:id="rId17"/>
    <p:sldId id="258" r:id="rId18"/>
    <p:sldId id="303" r:id="rId19"/>
    <p:sldId id="273" r:id="rId20"/>
    <p:sldId id="296" r:id="rId21"/>
    <p:sldId id="406" r:id="rId22"/>
    <p:sldId id="277" r:id="rId23"/>
    <p:sldId id="293" r:id="rId24"/>
    <p:sldId id="394" r:id="rId25"/>
    <p:sldId id="298" r:id="rId26"/>
    <p:sldId id="407" r:id="rId27"/>
    <p:sldId id="396" r:id="rId28"/>
    <p:sldId id="282" r:id="rId29"/>
    <p:sldId id="397" r:id="rId30"/>
    <p:sldId id="304" r:id="rId31"/>
    <p:sldId id="409" r:id="rId32"/>
    <p:sldId id="264" r:id="rId33"/>
    <p:sldId id="398" r:id="rId34"/>
    <p:sldId id="410" r:id="rId35"/>
    <p:sldId id="400" r:id="rId36"/>
    <p:sldId id="260" r:id="rId37"/>
    <p:sldId id="401" r:id="rId38"/>
    <p:sldId id="402" r:id="rId39"/>
    <p:sldId id="261" r:id="rId40"/>
    <p:sldId id="305" r:id="rId41"/>
    <p:sldId id="290" r:id="rId42"/>
    <p:sldId id="291" r:id="rId43"/>
    <p:sldId id="286" r:id="rId44"/>
    <p:sldId id="25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NHCONG" initials="T" lastIdx="7" clrIdx="0">
    <p:extLst>
      <p:ext uri="{19B8F6BF-5375-455C-9EA6-DF929625EA0E}">
        <p15:presenceInfo xmlns:p15="http://schemas.microsoft.com/office/powerpoint/2012/main" userId="THANHC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2" d="100"/>
          <a:sy n="72" d="100"/>
        </p:scale>
        <p:origin x="6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o duc huy" userId="d11d991904b5b93a" providerId="LiveId" clId="{D009BBCD-3080-4C6B-A358-D3CBB5DF183A}"/>
    <pc:docChg chg="custSel addSld delSld modSld">
      <pc:chgData name="vo duc huy" userId="d11d991904b5b93a" providerId="LiveId" clId="{D009BBCD-3080-4C6B-A358-D3CBB5DF183A}" dt="2022-08-16T07:48:23.902" v="535" actId="2696"/>
      <pc:docMkLst>
        <pc:docMk/>
      </pc:docMkLst>
      <pc:sldChg chg="modSp mod modAnim delCm">
        <pc:chgData name="vo duc huy" userId="d11d991904b5b93a" providerId="LiveId" clId="{D009BBCD-3080-4C6B-A358-D3CBB5DF183A}" dt="2022-08-16T07:47:48.167" v="534" actId="1592"/>
        <pc:sldMkLst>
          <pc:docMk/>
          <pc:sldMk cId="1734342145" sldId="271"/>
        </pc:sldMkLst>
        <pc:spChg chg="mod">
          <ac:chgData name="vo duc huy" userId="d11d991904b5b93a" providerId="LiveId" clId="{D009BBCD-3080-4C6B-A358-D3CBB5DF183A}" dt="2022-08-16T06:50:39.320" v="165" actId="123"/>
          <ac:spMkLst>
            <pc:docMk/>
            <pc:sldMk cId="1734342145" sldId="271"/>
            <ac:spMk id="15" creationId="{00000000-0000-0000-0000-000000000000}"/>
          </ac:spMkLst>
        </pc:spChg>
      </pc:sldChg>
      <pc:sldChg chg="addSp modSp mod modAnim">
        <pc:chgData name="vo duc huy" userId="d11d991904b5b93a" providerId="LiveId" clId="{D009BBCD-3080-4C6B-A358-D3CBB5DF183A}" dt="2022-08-16T07:44:43.356" v="521"/>
        <pc:sldMkLst>
          <pc:docMk/>
          <pc:sldMk cId="678546615" sldId="282"/>
        </pc:sldMkLst>
        <pc:spChg chg="mod">
          <ac:chgData name="vo duc huy" userId="d11d991904b5b93a" providerId="LiveId" clId="{D009BBCD-3080-4C6B-A358-D3CBB5DF183A}" dt="2022-08-16T07:42:04.614" v="517" actId="20577"/>
          <ac:spMkLst>
            <pc:docMk/>
            <pc:sldMk cId="678546615" sldId="282"/>
            <ac:spMk id="13" creationId="{00000000-0000-0000-0000-000000000000}"/>
          </ac:spMkLst>
        </pc:spChg>
        <pc:spChg chg="mod">
          <ac:chgData name="vo duc huy" userId="d11d991904b5b93a" providerId="LiveId" clId="{D009BBCD-3080-4C6B-A358-D3CBB5DF183A}" dt="2022-08-16T07:40:34.041" v="491" actId="1076"/>
          <ac:spMkLst>
            <pc:docMk/>
            <pc:sldMk cId="678546615" sldId="282"/>
            <ac:spMk id="21" creationId="{00000000-0000-0000-0000-000000000000}"/>
          </ac:spMkLst>
        </pc:spChg>
        <pc:spChg chg="add mod">
          <ac:chgData name="vo duc huy" userId="d11d991904b5b93a" providerId="LiveId" clId="{D009BBCD-3080-4C6B-A358-D3CBB5DF183A}" dt="2022-08-16T07:40:14.460" v="490" actId="1076"/>
          <ac:spMkLst>
            <pc:docMk/>
            <pc:sldMk cId="678546615" sldId="282"/>
            <ac:spMk id="27" creationId="{082D92E1-1167-4A2A-9C43-B33535E68478}"/>
          </ac:spMkLst>
        </pc:spChg>
        <pc:graphicFrameChg chg="mod">
          <ac:chgData name="vo duc huy" userId="d11d991904b5b93a" providerId="LiveId" clId="{D009BBCD-3080-4C6B-A358-D3CBB5DF183A}" dt="2022-08-16T07:40:34.041" v="491" actId="1076"/>
          <ac:graphicFrameMkLst>
            <pc:docMk/>
            <pc:sldMk cId="678546615" sldId="282"/>
            <ac:graphicFrameMk id="14" creationId="{00000000-0000-0000-0000-000000000000}"/>
          </ac:graphicFrameMkLst>
        </pc:graphicFrameChg>
        <pc:graphicFrameChg chg="mod">
          <ac:chgData name="vo duc huy" userId="d11d991904b5b93a" providerId="LiveId" clId="{D009BBCD-3080-4C6B-A358-D3CBB5DF183A}" dt="2022-08-16T07:40:34.041" v="491" actId="1076"/>
          <ac:graphicFrameMkLst>
            <pc:docMk/>
            <pc:sldMk cId="678546615" sldId="282"/>
            <ac:graphicFrameMk id="15" creationId="{00000000-0000-0000-0000-000000000000}"/>
          </ac:graphicFrameMkLst>
        </pc:graphicFrameChg>
        <pc:graphicFrameChg chg="mod">
          <ac:chgData name="vo duc huy" userId="d11d991904b5b93a" providerId="LiveId" clId="{D009BBCD-3080-4C6B-A358-D3CBB5DF183A}" dt="2022-08-16T07:40:34.041" v="491" actId="1076"/>
          <ac:graphicFrameMkLst>
            <pc:docMk/>
            <pc:sldMk cId="678546615" sldId="282"/>
            <ac:graphicFrameMk id="16" creationId="{00000000-0000-0000-0000-000000000000}"/>
          </ac:graphicFrameMkLst>
        </pc:graphicFrameChg>
        <pc:graphicFrameChg chg="add mod">
          <ac:chgData name="vo duc huy" userId="d11d991904b5b93a" providerId="LiveId" clId="{D009BBCD-3080-4C6B-A358-D3CBB5DF183A}" dt="2022-08-16T07:39:54.657" v="485" actId="1076"/>
          <ac:graphicFrameMkLst>
            <pc:docMk/>
            <pc:sldMk cId="678546615" sldId="282"/>
            <ac:graphicFrameMk id="20" creationId="{41EC63D2-6C2F-4AD2-8753-A2468DB9BC22}"/>
          </ac:graphicFrameMkLst>
        </pc:graphicFrameChg>
        <pc:picChg chg="mod">
          <ac:chgData name="vo duc huy" userId="d11d991904b5b93a" providerId="LiveId" clId="{D009BBCD-3080-4C6B-A358-D3CBB5DF183A}" dt="2022-08-16T07:42:16.589" v="519" actId="14100"/>
          <ac:picMkLst>
            <pc:docMk/>
            <pc:sldMk cId="678546615" sldId="282"/>
            <ac:picMk id="19" creationId="{394AAF55-0F2A-0B48-C139-4558BF321715}"/>
          </ac:picMkLst>
        </pc:picChg>
      </pc:sldChg>
      <pc:sldChg chg="delCm">
        <pc:chgData name="vo duc huy" userId="d11d991904b5b93a" providerId="LiveId" clId="{D009BBCD-3080-4C6B-A358-D3CBB5DF183A}" dt="2022-08-16T06:52:55.635" v="168" actId="1592"/>
        <pc:sldMkLst>
          <pc:docMk/>
          <pc:sldMk cId="3477991494" sldId="296"/>
        </pc:sldMkLst>
      </pc:sldChg>
      <pc:sldChg chg="modSp mod">
        <pc:chgData name="vo duc huy" userId="d11d991904b5b93a" providerId="LiveId" clId="{D009BBCD-3080-4C6B-A358-D3CBB5DF183A}" dt="2022-08-16T07:45:20.772" v="523" actId="1076"/>
        <pc:sldMkLst>
          <pc:docMk/>
          <pc:sldMk cId="1042233393" sldId="397"/>
        </pc:sldMkLst>
        <pc:graphicFrameChg chg="mod">
          <ac:chgData name="vo duc huy" userId="d11d991904b5b93a" providerId="LiveId" clId="{D009BBCD-3080-4C6B-A358-D3CBB5DF183A}" dt="2022-08-16T07:45:13.042" v="522" actId="1076"/>
          <ac:graphicFrameMkLst>
            <pc:docMk/>
            <pc:sldMk cId="1042233393" sldId="397"/>
            <ac:graphicFrameMk id="23" creationId="{00000000-0000-0000-0000-000000000000}"/>
          </ac:graphicFrameMkLst>
        </pc:graphicFrameChg>
        <pc:graphicFrameChg chg="mod">
          <ac:chgData name="vo duc huy" userId="d11d991904b5b93a" providerId="LiveId" clId="{D009BBCD-3080-4C6B-A358-D3CBB5DF183A}" dt="2022-08-16T07:45:20.772" v="523" actId="1076"/>
          <ac:graphicFrameMkLst>
            <pc:docMk/>
            <pc:sldMk cId="1042233393" sldId="397"/>
            <ac:graphicFrameMk id="31" creationId="{00000000-0000-0000-0000-000000000000}"/>
          </ac:graphicFrameMkLst>
        </pc:graphicFrameChg>
      </pc:sldChg>
      <pc:sldChg chg="delSp modSp modTransition modAnim delCm">
        <pc:chgData name="vo duc huy" userId="d11d991904b5b93a" providerId="LiveId" clId="{D009BBCD-3080-4C6B-A358-D3CBB5DF183A}" dt="2022-08-16T07:46:57.775" v="533"/>
        <pc:sldMkLst>
          <pc:docMk/>
          <pc:sldMk cId="2738377833" sldId="404"/>
        </pc:sldMkLst>
        <pc:spChg chg="mod">
          <ac:chgData name="vo duc huy" userId="d11d991904b5b93a" providerId="LiveId" clId="{D009BBCD-3080-4C6B-A358-D3CBB5DF183A}" dt="2022-08-16T07:46:48.531" v="531" actId="165"/>
          <ac:spMkLst>
            <pc:docMk/>
            <pc:sldMk cId="2738377833" sldId="404"/>
            <ac:spMk id="10" creationId="{00000000-0000-0000-0000-000000000000}"/>
          </ac:spMkLst>
        </pc:spChg>
        <pc:spChg chg="mod">
          <ac:chgData name="vo duc huy" userId="d11d991904b5b93a" providerId="LiveId" clId="{D009BBCD-3080-4C6B-A358-D3CBB5DF183A}" dt="2022-08-16T07:46:48.531" v="531" actId="165"/>
          <ac:spMkLst>
            <pc:docMk/>
            <pc:sldMk cId="2738377833" sldId="404"/>
            <ac:spMk id="11" creationId="{00000000-0000-0000-0000-000000000000}"/>
          </ac:spMkLst>
        </pc:spChg>
        <pc:spChg chg="mod topLvl">
          <ac:chgData name="vo duc huy" userId="d11d991904b5b93a" providerId="LiveId" clId="{D009BBCD-3080-4C6B-A358-D3CBB5DF183A}" dt="2022-08-16T07:46:15.837" v="526" actId="165"/>
          <ac:spMkLst>
            <pc:docMk/>
            <pc:sldMk cId="2738377833" sldId="404"/>
            <ac:spMk id="17" creationId="{00000000-0000-0000-0000-000000000000}"/>
          </ac:spMkLst>
        </pc:spChg>
        <pc:spChg chg="mod topLvl">
          <ac:chgData name="vo duc huy" userId="d11d991904b5b93a" providerId="LiveId" clId="{D009BBCD-3080-4C6B-A358-D3CBB5DF183A}" dt="2022-08-16T07:46:15.837" v="526" actId="165"/>
          <ac:spMkLst>
            <pc:docMk/>
            <pc:sldMk cId="2738377833" sldId="404"/>
            <ac:spMk id="4195" creationId="{00000000-0000-0000-0000-000000000000}"/>
          </ac:spMkLst>
        </pc:spChg>
        <pc:spChg chg="mod">
          <ac:chgData name="vo duc huy" userId="d11d991904b5b93a" providerId="LiveId" clId="{D009BBCD-3080-4C6B-A358-D3CBB5DF183A}" dt="2022-08-16T07:46:15.837" v="526" actId="165"/>
          <ac:spMkLst>
            <pc:docMk/>
            <pc:sldMk cId="2738377833" sldId="404"/>
            <ac:spMk id="4197" creationId="{00000000-0000-0000-0000-000000000000}"/>
          </ac:spMkLst>
        </pc:spChg>
        <pc:spChg chg="mod">
          <ac:chgData name="vo duc huy" userId="d11d991904b5b93a" providerId="LiveId" clId="{D009BBCD-3080-4C6B-A358-D3CBB5DF183A}" dt="2022-08-16T07:46:15.837" v="526" actId="165"/>
          <ac:spMkLst>
            <pc:docMk/>
            <pc:sldMk cId="2738377833" sldId="404"/>
            <ac:spMk id="4198" creationId="{00000000-0000-0000-0000-000000000000}"/>
          </ac:spMkLst>
        </pc:spChg>
        <pc:spChg chg="mod">
          <ac:chgData name="vo duc huy" userId="d11d991904b5b93a" providerId="LiveId" clId="{D009BBCD-3080-4C6B-A358-D3CBB5DF183A}" dt="2022-08-16T07:46:15.837" v="526" actId="165"/>
          <ac:spMkLst>
            <pc:docMk/>
            <pc:sldMk cId="2738377833" sldId="404"/>
            <ac:spMk id="4199" creationId="{00000000-0000-0000-0000-000000000000}"/>
          </ac:spMkLst>
        </pc:spChg>
        <pc:spChg chg="mod">
          <ac:chgData name="vo duc huy" userId="d11d991904b5b93a" providerId="LiveId" clId="{D009BBCD-3080-4C6B-A358-D3CBB5DF183A}" dt="2022-08-16T07:46:15.837" v="526" actId="165"/>
          <ac:spMkLst>
            <pc:docMk/>
            <pc:sldMk cId="2738377833" sldId="404"/>
            <ac:spMk id="4200" creationId="{00000000-0000-0000-0000-000000000000}"/>
          </ac:spMkLst>
        </pc:spChg>
        <pc:spChg chg="mod">
          <ac:chgData name="vo duc huy" userId="d11d991904b5b93a" providerId="LiveId" clId="{D009BBCD-3080-4C6B-A358-D3CBB5DF183A}" dt="2022-08-16T07:46:15.837" v="526" actId="165"/>
          <ac:spMkLst>
            <pc:docMk/>
            <pc:sldMk cId="2738377833" sldId="404"/>
            <ac:spMk id="4201" creationId="{00000000-0000-0000-0000-000000000000}"/>
          </ac:spMkLst>
        </pc:spChg>
        <pc:spChg chg="mod">
          <ac:chgData name="vo duc huy" userId="d11d991904b5b93a" providerId="LiveId" clId="{D009BBCD-3080-4C6B-A358-D3CBB5DF183A}" dt="2022-08-16T07:46:15.837" v="526" actId="165"/>
          <ac:spMkLst>
            <pc:docMk/>
            <pc:sldMk cId="2738377833" sldId="404"/>
            <ac:spMk id="4202" creationId="{00000000-0000-0000-0000-000000000000}"/>
          </ac:spMkLst>
        </pc:spChg>
        <pc:spChg chg="mod">
          <ac:chgData name="vo duc huy" userId="d11d991904b5b93a" providerId="LiveId" clId="{D009BBCD-3080-4C6B-A358-D3CBB5DF183A}" dt="2022-08-16T07:46:15.837" v="526" actId="165"/>
          <ac:spMkLst>
            <pc:docMk/>
            <pc:sldMk cId="2738377833" sldId="404"/>
            <ac:spMk id="4203" creationId="{00000000-0000-0000-0000-000000000000}"/>
          </ac:spMkLst>
        </pc:spChg>
        <pc:spChg chg="mod">
          <ac:chgData name="vo duc huy" userId="d11d991904b5b93a" providerId="LiveId" clId="{D009BBCD-3080-4C6B-A358-D3CBB5DF183A}" dt="2022-08-16T07:46:15.837" v="526" actId="165"/>
          <ac:spMkLst>
            <pc:docMk/>
            <pc:sldMk cId="2738377833" sldId="404"/>
            <ac:spMk id="4204" creationId="{00000000-0000-0000-0000-000000000000}"/>
          </ac:spMkLst>
        </pc:spChg>
        <pc:spChg chg="mod">
          <ac:chgData name="vo duc huy" userId="d11d991904b5b93a" providerId="LiveId" clId="{D009BBCD-3080-4C6B-A358-D3CBB5DF183A}" dt="2022-08-16T07:46:15.837" v="526" actId="165"/>
          <ac:spMkLst>
            <pc:docMk/>
            <pc:sldMk cId="2738377833" sldId="404"/>
            <ac:spMk id="4205" creationId="{00000000-0000-0000-0000-000000000000}"/>
          </ac:spMkLst>
        </pc:spChg>
        <pc:spChg chg="mod">
          <ac:chgData name="vo duc huy" userId="d11d991904b5b93a" providerId="LiveId" clId="{D009BBCD-3080-4C6B-A358-D3CBB5DF183A}" dt="2022-08-16T07:46:15.837" v="526" actId="165"/>
          <ac:spMkLst>
            <pc:docMk/>
            <pc:sldMk cId="2738377833" sldId="404"/>
            <ac:spMk id="4206" creationId="{00000000-0000-0000-0000-000000000000}"/>
          </ac:spMkLst>
        </pc:spChg>
        <pc:spChg chg="mod">
          <ac:chgData name="vo duc huy" userId="d11d991904b5b93a" providerId="LiveId" clId="{D009BBCD-3080-4C6B-A358-D3CBB5DF183A}" dt="2022-08-16T07:46:15.837" v="526" actId="165"/>
          <ac:spMkLst>
            <pc:docMk/>
            <pc:sldMk cId="2738377833" sldId="404"/>
            <ac:spMk id="4207" creationId="{00000000-0000-0000-0000-000000000000}"/>
          </ac:spMkLst>
        </pc:spChg>
        <pc:spChg chg="mod">
          <ac:chgData name="vo duc huy" userId="d11d991904b5b93a" providerId="LiveId" clId="{D009BBCD-3080-4C6B-A358-D3CBB5DF183A}" dt="2022-08-16T07:46:15.837" v="526" actId="165"/>
          <ac:spMkLst>
            <pc:docMk/>
            <pc:sldMk cId="2738377833" sldId="404"/>
            <ac:spMk id="4208" creationId="{00000000-0000-0000-0000-000000000000}"/>
          </ac:spMkLst>
        </pc:spChg>
        <pc:spChg chg="mod">
          <ac:chgData name="vo duc huy" userId="d11d991904b5b93a" providerId="LiveId" clId="{D009BBCD-3080-4C6B-A358-D3CBB5DF183A}" dt="2022-08-16T07:46:15.837" v="526" actId="165"/>
          <ac:spMkLst>
            <pc:docMk/>
            <pc:sldMk cId="2738377833" sldId="404"/>
            <ac:spMk id="4209" creationId="{00000000-0000-0000-0000-000000000000}"/>
          </ac:spMkLst>
        </pc:spChg>
        <pc:spChg chg="mod">
          <ac:chgData name="vo duc huy" userId="d11d991904b5b93a" providerId="LiveId" clId="{D009BBCD-3080-4C6B-A358-D3CBB5DF183A}" dt="2022-08-16T07:46:15.837" v="526" actId="165"/>
          <ac:spMkLst>
            <pc:docMk/>
            <pc:sldMk cId="2738377833" sldId="404"/>
            <ac:spMk id="4210" creationId="{00000000-0000-0000-0000-000000000000}"/>
          </ac:spMkLst>
        </pc:spChg>
        <pc:spChg chg="mod">
          <ac:chgData name="vo duc huy" userId="d11d991904b5b93a" providerId="LiveId" clId="{D009BBCD-3080-4C6B-A358-D3CBB5DF183A}" dt="2022-08-16T07:46:15.837" v="526" actId="165"/>
          <ac:spMkLst>
            <pc:docMk/>
            <pc:sldMk cId="2738377833" sldId="404"/>
            <ac:spMk id="4211" creationId="{00000000-0000-0000-0000-000000000000}"/>
          </ac:spMkLst>
        </pc:spChg>
        <pc:spChg chg="mod">
          <ac:chgData name="vo duc huy" userId="d11d991904b5b93a" providerId="LiveId" clId="{D009BBCD-3080-4C6B-A358-D3CBB5DF183A}" dt="2022-08-16T07:46:15.837" v="526" actId="165"/>
          <ac:spMkLst>
            <pc:docMk/>
            <pc:sldMk cId="2738377833" sldId="404"/>
            <ac:spMk id="4212" creationId="{00000000-0000-0000-0000-000000000000}"/>
          </ac:spMkLst>
        </pc:spChg>
        <pc:spChg chg="mod">
          <ac:chgData name="vo duc huy" userId="d11d991904b5b93a" providerId="LiveId" clId="{D009BBCD-3080-4C6B-A358-D3CBB5DF183A}" dt="2022-08-16T07:46:15.837" v="526" actId="165"/>
          <ac:spMkLst>
            <pc:docMk/>
            <pc:sldMk cId="2738377833" sldId="404"/>
            <ac:spMk id="4213" creationId="{00000000-0000-0000-0000-000000000000}"/>
          </ac:spMkLst>
        </pc:spChg>
        <pc:spChg chg="mod">
          <ac:chgData name="vo duc huy" userId="d11d991904b5b93a" providerId="LiveId" clId="{D009BBCD-3080-4C6B-A358-D3CBB5DF183A}" dt="2022-08-16T07:46:15.837" v="526" actId="165"/>
          <ac:spMkLst>
            <pc:docMk/>
            <pc:sldMk cId="2738377833" sldId="404"/>
            <ac:spMk id="4214" creationId="{00000000-0000-0000-0000-000000000000}"/>
          </ac:spMkLst>
        </pc:spChg>
        <pc:spChg chg="mod">
          <ac:chgData name="vo duc huy" userId="d11d991904b5b93a" providerId="LiveId" clId="{D009BBCD-3080-4C6B-A358-D3CBB5DF183A}" dt="2022-08-16T07:46:15.837" v="526" actId="165"/>
          <ac:spMkLst>
            <pc:docMk/>
            <pc:sldMk cId="2738377833" sldId="404"/>
            <ac:spMk id="4215" creationId="{00000000-0000-0000-0000-000000000000}"/>
          </ac:spMkLst>
        </pc:spChg>
        <pc:spChg chg="mod topLvl">
          <ac:chgData name="vo duc huy" userId="d11d991904b5b93a" providerId="LiveId" clId="{D009BBCD-3080-4C6B-A358-D3CBB5DF183A}" dt="2022-08-16T07:46:48.531" v="531" actId="165"/>
          <ac:spMkLst>
            <pc:docMk/>
            <pc:sldMk cId="2738377833" sldId="404"/>
            <ac:spMk id="4218" creationId="{00000000-0000-0000-0000-000000000000}"/>
          </ac:spMkLst>
        </pc:spChg>
        <pc:spChg chg="mod">
          <ac:chgData name="vo duc huy" userId="d11d991904b5b93a" providerId="LiveId" clId="{D009BBCD-3080-4C6B-A358-D3CBB5DF183A}" dt="2022-08-16T07:46:48.531" v="531" actId="165"/>
          <ac:spMkLst>
            <pc:docMk/>
            <pc:sldMk cId="2738377833" sldId="404"/>
            <ac:spMk id="4221" creationId="{00000000-0000-0000-0000-000000000000}"/>
          </ac:spMkLst>
        </pc:spChg>
        <pc:spChg chg="mod">
          <ac:chgData name="vo duc huy" userId="d11d991904b5b93a" providerId="LiveId" clId="{D009BBCD-3080-4C6B-A358-D3CBB5DF183A}" dt="2022-08-16T07:46:48.531" v="531" actId="165"/>
          <ac:spMkLst>
            <pc:docMk/>
            <pc:sldMk cId="2738377833" sldId="404"/>
            <ac:spMk id="4222" creationId="{00000000-0000-0000-0000-000000000000}"/>
          </ac:spMkLst>
        </pc:spChg>
        <pc:spChg chg="mod">
          <ac:chgData name="vo duc huy" userId="d11d991904b5b93a" providerId="LiveId" clId="{D009BBCD-3080-4C6B-A358-D3CBB5DF183A}" dt="2022-08-16T07:46:48.531" v="531" actId="165"/>
          <ac:spMkLst>
            <pc:docMk/>
            <pc:sldMk cId="2738377833" sldId="404"/>
            <ac:spMk id="4223" creationId="{00000000-0000-0000-0000-000000000000}"/>
          </ac:spMkLst>
        </pc:spChg>
        <pc:spChg chg="mod">
          <ac:chgData name="vo duc huy" userId="d11d991904b5b93a" providerId="LiveId" clId="{D009BBCD-3080-4C6B-A358-D3CBB5DF183A}" dt="2022-08-16T07:46:48.531" v="531" actId="165"/>
          <ac:spMkLst>
            <pc:docMk/>
            <pc:sldMk cId="2738377833" sldId="404"/>
            <ac:spMk id="4224" creationId="{00000000-0000-0000-0000-000000000000}"/>
          </ac:spMkLst>
        </pc:spChg>
        <pc:spChg chg="mod">
          <ac:chgData name="vo duc huy" userId="d11d991904b5b93a" providerId="LiveId" clId="{D009BBCD-3080-4C6B-A358-D3CBB5DF183A}" dt="2022-08-16T07:46:48.531" v="531" actId="165"/>
          <ac:spMkLst>
            <pc:docMk/>
            <pc:sldMk cId="2738377833" sldId="404"/>
            <ac:spMk id="4225" creationId="{00000000-0000-0000-0000-000000000000}"/>
          </ac:spMkLst>
        </pc:spChg>
        <pc:spChg chg="mod">
          <ac:chgData name="vo duc huy" userId="d11d991904b5b93a" providerId="LiveId" clId="{D009BBCD-3080-4C6B-A358-D3CBB5DF183A}" dt="2022-08-16T07:46:48.531" v="531" actId="165"/>
          <ac:spMkLst>
            <pc:docMk/>
            <pc:sldMk cId="2738377833" sldId="404"/>
            <ac:spMk id="4226" creationId="{00000000-0000-0000-0000-000000000000}"/>
          </ac:spMkLst>
        </pc:spChg>
        <pc:spChg chg="mod">
          <ac:chgData name="vo duc huy" userId="d11d991904b5b93a" providerId="LiveId" clId="{D009BBCD-3080-4C6B-A358-D3CBB5DF183A}" dt="2022-08-16T07:46:48.531" v="531" actId="165"/>
          <ac:spMkLst>
            <pc:docMk/>
            <pc:sldMk cId="2738377833" sldId="404"/>
            <ac:spMk id="4227" creationId="{00000000-0000-0000-0000-000000000000}"/>
          </ac:spMkLst>
        </pc:spChg>
        <pc:spChg chg="mod">
          <ac:chgData name="vo duc huy" userId="d11d991904b5b93a" providerId="LiveId" clId="{D009BBCD-3080-4C6B-A358-D3CBB5DF183A}" dt="2022-08-16T07:46:48.531" v="531" actId="165"/>
          <ac:spMkLst>
            <pc:docMk/>
            <pc:sldMk cId="2738377833" sldId="404"/>
            <ac:spMk id="4228" creationId="{00000000-0000-0000-0000-000000000000}"/>
          </ac:spMkLst>
        </pc:spChg>
        <pc:spChg chg="mod">
          <ac:chgData name="vo duc huy" userId="d11d991904b5b93a" providerId="LiveId" clId="{D009BBCD-3080-4C6B-A358-D3CBB5DF183A}" dt="2022-08-16T07:46:48.531" v="531" actId="165"/>
          <ac:spMkLst>
            <pc:docMk/>
            <pc:sldMk cId="2738377833" sldId="404"/>
            <ac:spMk id="4229" creationId="{00000000-0000-0000-0000-000000000000}"/>
          </ac:spMkLst>
        </pc:spChg>
        <pc:spChg chg="mod">
          <ac:chgData name="vo duc huy" userId="d11d991904b5b93a" providerId="LiveId" clId="{D009BBCD-3080-4C6B-A358-D3CBB5DF183A}" dt="2022-08-16T07:46:48.531" v="531" actId="165"/>
          <ac:spMkLst>
            <pc:docMk/>
            <pc:sldMk cId="2738377833" sldId="404"/>
            <ac:spMk id="4230" creationId="{00000000-0000-0000-0000-000000000000}"/>
          </ac:spMkLst>
        </pc:spChg>
        <pc:spChg chg="mod">
          <ac:chgData name="vo duc huy" userId="d11d991904b5b93a" providerId="LiveId" clId="{D009BBCD-3080-4C6B-A358-D3CBB5DF183A}" dt="2022-08-16T07:46:48.531" v="531" actId="165"/>
          <ac:spMkLst>
            <pc:docMk/>
            <pc:sldMk cId="2738377833" sldId="404"/>
            <ac:spMk id="4231" creationId="{00000000-0000-0000-0000-000000000000}"/>
          </ac:spMkLst>
        </pc:spChg>
        <pc:spChg chg="mod">
          <ac:chgData name="vo duc huy" userId="d11d991904b5b93a" providerId="LiveId" clId="{D009BBCD-3080-4C6B-A358-D3CBB5DF183A}" dt="2022-08-16T07:46:48.531" v="531" actId="165"/>
          <ac:spMkLst>
            <pc:docMk/>
            <pc:sldMk cId="2738377833" sldId="404"/>
            <ac:spMk id="4232" creationId="{00000000-0000-0000-0000-000000000000}"/>
          </ac:spMkLst>
        </pc:spChg>
        <pc:spChg chg="mod">
          <ac:chgData name="vo duc huy" userId="d11d991904b5b93a" providerId="LiveId" clId="{D009BBCD-3080-4C6B-A358-D3CBB5DF183A}" dt="2022-08-16T07:46:48.531" v="531" actId="165"/>
          <ac:spMkLst>
            <pc:docMk/>
            <pc:sldMk cId="2738377833" sldId="404"/>
            <ac:spMk id="4233" creationId="{00000000-0000-0000-0000-000000000000}"/>
          </ac:spMkLst>
        </pc:spChg>
        <pc:spChg chg="mod">
          <ac:chgData name="vo duc huy" userId="d11d991904b5b93a" providerId="LiveId" clId="{D009BBCD-3080-4C6B-A358-D3CBB5DF183A}" dt="2022-08-16T07:46:48.531" v="531" actId="165"/>
          <ac:spMkLst>
            <pc:docMk/>
            <pc:sldMk cId="2738377833" sldId="404"/>
            <ac:spMk id="4234" creationId="{00000000-0000-0000-0000-000000000000}"/>
          </ac:spMkLst>
        </pc:spChg>
        <pc:spChg chg="mod">
          <ac:chgData name="vo duc huy" userId="d11d991904b5b93a" providerId="LiveId" clId="{D009BBCD-3080-4C6B-A358-D3CBB5DF183A}" dt="2022-08-16T07:46:48.531" v="531" actId="165"/>
          <ac:spMkLst>
            <pc:docMk/>
            <pc:sldMk cId="2738377833" sldId="404"/>
            <ac:spMk id="4235" creationId="{00000000-0000-0000-0000-000000000000}"/>
          </ac:spMkLst>
        </pc:spChg>
        <pc:spChg chg="mod">
          <ac:chgData name="vo duc huy" userId="d11d991904b5b93a" providerId="LiveId" clId="{D009BBCD-3080-4C6B-A358-D3CBB5DF183A}" dt="2022-08-16T07:46:48.531" v="531" actId="165"/>
          <ac:spMkLst>
            <pc:docMk/>
            <pc:sldMk cId="2738377833" sldId="404"/>
            <ac:spMk id="4236" creationId="{00000000-0000-0000-0000-000000000000}"/>
          </ac:spMkLst>
        </pc:spChg>
        <pc:spChg chg="mod">
          <ac:chgData name="vo duc huy" userId="d11d991904b5b93a" providerId="LiveId" clId="{D009BBCD-3080-4C6B-A358-D3CBB5DF183A}" dt="2022-08-16T07:46:48.531" v="531" actId="165"/>
          <ac:spMkLst>
            <pc:docMk/>
            <pc:sldMk cId="2738377833" sldId="404"/>
            <ac:spMk id="4237" creationId="{00000000-0000-0000-0000-000000000000}"/>
          </ac:spMkLst>
        </pc:spChg>
        <pc:spChg chg="mod">
          <ac:chgData name="vo duc huy" userId="d11d991904b5b93a" providerId="LiveId" clId="{D009BBCD-3080-4C6B-A358-D3CBB5DF183A}" dt="2022-08-16T07:46:48.531" v="531" actId="165"/>
          <ac:spMkLst>
            <pc:docMk/>
            <pc:sldMk cId="2738377833" sldId="404"/>
            <ac:spMk id="4238" creationId="{00000000-0000-0000-0000-000000000000}"/>
          </ac:spMkLst>
        </pc:spChg>
        <pc:spChg chg="mod">
          <ac:chgData name="vo duc huy" userId="d11d991904b5b93a" providerId="LiveId" clId="{D009BBCD-3080-4C6B-A358-D3CBB5DF183A}" dt="2022-08-16T07:46:48.531" v="531" actId="165"/>
          <ac:spMkLst>
            <pc:docMk/>
            <pc:sldMk cId="2738377833" sldId="404"/>
            <ac:spMk id="4239" creationId="{00000000-0000-0000-0000-000000000000}"/>
          </ac:spMkLst>
        </pc:spChg>
        <pc:grpChg chg="del">
          <ac:chgData name="vo duc huy" userId="d11d991904b5b93a" providerId="LiveId" clId="{D009BBCD-3080-4C6B-A358-D3CBB5DF183A}" dt="2022-08-16T07:46:15.837" v="526" actId="165"/>
          <ac:grpSpMkLst>
            <pc:docMk/>
            <pc:sldMk cId="2738377833" sldId="404"/>
            <ac:grpSpMk id="18" creationId="{00000000-0000-0000-0000-000000000000}"/>
          </ac:grpSpMkLst>
        </pc:grpChg>
        <pc:grpChg chg="mod topLvl">
          <ac:chgData name="vo duc huy" userId="d11d991904b5b93a" providerId="LiveId" clId="{D009BBCD-3080-4C6B-A358-D3CBB5DF183A}" dt="2022-08-16T07:46:15.837" v="526" actId="165"/>
          <ac:grpSpMkLst>
            <pc:docMk/>
            <pc:sldMk cId="2738377833" sldId="404"/>
            <ac:grpSpMk id="4193" creationId="{00000000-0000-0000-0000-000000000000}"/>
          </ac:grpSpMkLst>
        </pc:grpChg>
        <pc:grpChg chg="mod topLvl">
          <ac:chgData name="vo duc huy" userId="d11d991904b5b93a" providerId="LiveId" clId="{D009BBCD-3080-4C6B-A358-D3CBB5DF183A}" dt="2022-08-16T07:46:48.531" v="531" actId="165"/>
          <ac:grpSpMkLst>
            <pc:docMk/>
            <pc:sldMk cId="2738377833" sldId="404"/>
            <ac:grpSpMk id="4216" creationId="{00000000-0000-0000-0000-000000000000}"/>
          </ac:grpSpMkLst>
        </pc:grpChg>
        <pc:grpChg chg="mod topLvl">
          <ac:chgData name="vo duc huy" userId="d11d991904b5b93a" providerId="LiveId" clId="{D009BBCD-3080-4C6B-A358-D3CBB5DF183A}" dt="2022-08-16T07:46:48.531" v="531" actId="165"/>
          <ac:grpSpMkLst>
            <pc:docMk/>
            <pc:sldMk cId="2738377833" sldId="404"/>
            <ac:grpSpMk id="4217" creationId="{00000000-0000-0000-0000-000000000000}"/>
          </ac:grpSpMkLst>
        </pc:grpChg>
        <pc:grpChg chg="del">
          <ac:chgData name="vo duc huy" userId="d11d991904b5b93a" providerId="LiveId" clId="{D009BBCD-3080-4C6B-A358-D3CBB5DF183A}" dt="2022-08-16T07:46:48.531" v="531" actId="165"/>
          <ac:grpSpMkLst>
            <pc:docMk/>
            <pc:sldMk cId="2738377833" sldId="404"/>
            <ac:grpSpMk id="14458" creationId="{00000000-0000-0000-0000-000000000000}"/>
          </ac:grpSpMkLst>
        </pc:grpChg>
        <pc:graphicFrameChg chg="mod topLvl">
          <ac:chgData name="vo duc huy" userId="d11d991904b5b93a" providerId="LiveId" clId="{D009BBCD-3080-4C6B-A358-D3CBB5DF183A}" dt="2022-08-16T07:46:15.837" v="526" actId="165"/>
          <ac:graphicFrameMkLst>
            <pc:docMk/>
            <pc:sldMk cId="2738377833" sldId="404"/>
            <ac:graphicFrameMk id="4196" creationId="{00000000-0000-0000-0000-000000000000}"/>
          </ac:graphicFrameMkLst>
        </pc:graphicFrameChg>
      </pc:sldChg>
      <pc:sldChg chg="addSp delSp modSp add del mod delAnim">
        <pc:chgData name="vo duc huy" userId="d11d991904b5b93a" providerId="LiveId" clId="{D009BBCD-3080-4C6B-A358-D3CBB5DF183A}" dt="2022-08-16T07:48:23.902" v="535" actId="2696"/>
        <pc:sldMkLst>
          <pc:docMk/>
          <pc:sldMk cId="1887165526" sldId="411"/>
        </pc:sldMkLst>
        <pc:spChg chg="mod">
          <ac:chgData name="vo duc huy" userId="d11d991904b5b93a" providerId="LiveId" clId="{D009BBCD-3080-4C6B-A358-D3CBB5DF183A}" dt="2022-08-16T07:33:12.878" v="386" actId="20577"/>
          <ac:spMkLst>
            <pc:docMk/>
            <pc:sldMk cId="1887165526" sldId="411"/>
            <ac:spMk id="3" creationId="{00000000-0000-0000-0000-000000000000}"/>
          </ac:spMkLst>
        </pc:spChg>
        <pc:spChg chg="del">
          <ac:chgData name="vo duc huy" userId="d11d991904b5b93a" providerId="LiveId" clId="{D009BBCD-3080-4C6B-A358-D3CBB5DF183A}" dt="2022-08-16T07:27:51.810" v="304" actId="478"/>
          <ac:spMkLst>
            <pc:docMk/>
            <pc:sldMk cId="1887165526" sldId="411"/>
            <ac:spMk id="9" creationId="{00000000-0000-0000-0000-000000000000}"/>
          </ac:spMkLst>
        </pc:spChg>
        <pc:spChg chg="del">
          <ac:chgData name="vo duc huy" userId="d11d991904b5b93a" providerId="LiveId" clId="{D009BBCD-3080-4C6B-A358-D3CBB5DF183A}" dt="2022-08-16T07:32:35.599" v="359" actId="478"/>
          <ac:spMkLst>
            <pc:docMk/>
            <pc:sldMk cId="1887165526" sldId="411"/>
            <ac:spMk id="13" creationId="{00000000-0000-0000-0000-000000000000}"/>
          </ac:spMkLst>
        </pc:spChg>
        <pc:spChg chg="del">
          <ac:chgData name="vo duc huy" userId="d11d991904b5b93a" providerId="LiveId" clId="{D009BBCD-3080-4C6B-A358-D3CBB5DF183A}" dt="2022-08-16T07:27:53.669" v="305" actId="478"/>
          <ac:spMkLst>
            <pc:docMk/>
            <pc:sldMk cId="1887165526" sldId="411"/>
            <ac:spMk id="17" creationId="{00000000-0000-0000-0000-000000000000}"/>
          </ac:spMkLst>
        </pc:spChg>
        <pc:spChg chg="del">
          <ac:chgData name="vo duc huy" userId="d11d991904b5b93a" providerId="LiveId" clId="{D009BBCD-3080-4C6B-A358-D3CBB5DF183A}" dt="2022-08-16T07:32:38.913" v="362" actId="478"/>
          <ac:spMkLst>
            <pc:docMk/>
            <pc:sldMk cId="1887165526" sldId="411"/>
            <ac:spMk id="21" creationId="{00000000-0000-0000-0000-000000000000}"/>
          </ac:spMkLst>
        </pc:spChg>
        <pc:spChg chg="del">
          <ac:chgData name="vo duc huy" userId="d11d991904b5b93a" providerId="LiveId" clId="{D009BBCD-3080-4C6B-A358-D3CBB5DF183A}" dt="2022-08-16T07:27:43.830" v="301" actId="478"/>
          <ac:spMkLst>
            <pc:docMk/>
            <pc:sldMk cId="1887165526" sldId="411"/>
            <ac:spMk id="23" creationId="{00000000-0000-0000-0000-000000000000}"/>
          </ac:spMkLst>
        </pc:spChg>
        <pc:spChg chg="mod">
          <ac:chgData name="vo duc huy" userId="d11d991904b5b93a" providerId="LiveId" clId="{D009BBCD-3080-4C6B-A358-D3CBB5DF183A}" dt="2022-08-16T07:30:27.892" v="334" actId="1076"/>
          <ac:spMkLst>
            <pc:docMk/>
            <pc:sldMk cId="1887165526" sldId="411"/>
            <ac:spMk id="26" creationId="{00000000-0000-0000-0000-000000000000}"/>
          </ac:spMkLst>
        </pc:spChg>
        <pc:spChg chg="add mod">
          <ac:chgData name="vo duc huy" userId="d11d991904b5b93a" providerId="LiveId" clId="{D009BBCD-3080-4C6B-A358-D3CBB5DF183A}" dt="2022-08-16T07:31:38.425" v="348" actId="1076"/>
          <ac:spMkLst>
            <pc:docMk/>
            <pc:sldMk cId="1887165526" sldId="411"/>
            <ac:spMk id="29" creationId="{FD269156-C554-478F-9351-7530D74FC807}"/>
          </ac:spMkLst>
        </pc:spChg>
        <pc:spChg chg="add mod">
          <ac:chgData name="vo duc huy" userId="d11d991904b5b93a" providerId="LiveId" clId="{D009BBCD-3080-4C6B-A358-D3CBB5DF183A}" dt="2022-08-16T07:31:59.458" v="352" actId="1076"/>
          <ac:spMkLst>
            <pc:docMk/>
            <pc:sldMk cId="1887165526" sldId="411"/>
            <ac:spMk id="32" creationId="{08D8067B-EEB9-4839-88A2-D40B246AEA53}"/>
          </ac:spMkLst>
        </pc:spChg>
        <pc:spChg chg="add mod">
          <ac:chgData name="vo duc huy" userId="d11d991904b5b93a" providerId="LiveId" clId="{D009BBCD-3080-4C6B-A358-D3CBB5DF183A}" dt="2022-08-16T07:32:25.704" v="357" actId="1076"/>
          <ac:spMkLst>
            <pc:docMk/>
            <pc:sldMk cId="1887165526" sldId="411"/>
            <ac:spMk id="33" creationId="{296785F8-4441-4501-B2AE-F17F0D8B8CFA}"/>
          </ac:spMkLst>
        </pc:spChg>
        <pc:graphicFrameChg chg="mod">
          <ac:chgData name="vo duc huy" userId="d11d991904b5b93a" providerId="LiveId" clId="{D009BBCD-3080-4C6B-A358-D3CBB5DF183A}" dt="2022-08-16T07:33:27.330" v="387"/>
          <ac:graphicFrameMkLst>
            <pc:docMk/>
            <pc:sldMk cId="1887165526" sldId="411"/>
            <ac:graphicFrameMk id="4" creationId="{00000000-0000-0000-0000-000000000000}"/>
          </ac:graphicFrameMkLst>
        </pc:graphicFrameChg>
        <pc:graphicFrameChg chg="del">
          <ac:chgData name="vo duc huy" userId="d11d991904b5b93a" providerId="LiveId" clId="{D009BBCD-3080-4C6B-A358-D3CBB5DF183A}" dt="2022-08-16T07:26:15.581" v="292" actId="478"/>
          <ac:graphicFrameMkLst>
            <pc:docMk/>
            <pc:sldMk cId="1887165526" sldId="411"/>
            <ac:graphicFrameMk id="5" creationId="{00000000-0000-0000-0000-000000000000}"/>
          </ac:graphicFrameMkLst>
        </pc:graphicFrameChg>
        <pc:graphicFrameChg chg="del">
          <ac:chgData name="vo duc huy" userId="d11d991904b5b93a" providerId="LiveId" clId="{D009BBCD-3080-4C6B-A358-D3CBB5DF183A}" dt="2022-08-16T07:26:16.565" v="293" actId="478"/>
          <ac:graphicFrameMkLst>
            <pc:docMk/>
            <pc:sldMk cId="1887165526" sldId="411"/>
            <ac:graphicFrameMk id="6" creationId="{00000000-0000-0000-0000-000000000000}"/>
          </ac:graphicFrameMkLst>
        </pc:graphicFrameChg>
        <pc:graphicFrameChg chg="del">
          <ac:chgData name="vo duc huy" userId="d11d991904b5b93a" providerId="LiveId" clId="{D009BBCD-3080-4C6B-A358-D3CBB5DF183A}" dt="2022-08-16T07:27:48.263" v="302" actId="478"/>
          <ac:graphicFrameMkLst>
            <pc:docMk/>
            <pc:sldMk cId="1887165526" sldId="411"/>
            <ac:graphicFrameMk id="8" creationId="{00000000-0000-0000-0000-000000000000}"/>
          </ac:graphicFrameMkLst>
        </pc:graphicFrameChg>
        <pc:graphicFrameChg chg="del">
          <ac:chgData name="vo duc huy" userId="d11d991904b5b93a" providerId="LiveId" clId="{D009BBCD-3080-4C6B-A358-D3CBB5DF183A}" dt="2022-08-16T07:27:49.341" v="303" actId="478"/>
          <ac:graphicFrameMkLst>
            <pc:docMk/>
            <pc:sldMk cId="1887165526" sldId="411"/>
            <ac:graphicFrameMk id="10" creationId="{00000000-0000-0000-0000-000000000000}"/>
          </ac:graphicFrameMkLst>
        </pc:graphicFrameChg>
        <pc:graphicFrameChg chg="del mod">
          <ac:chgData name="vo duc huy" userId="d11d991904b5b93a" providerId="LiveId" clId="{D009BBCD-3080-4C6B-A358-D3CBB5DF183A}" dt="2022-08-16T07:30:22.583" v="333" actId="478"/>
          <ac:graphicFrameMkLst>
            <pc:docMk/>
            <pc:sldMk cId="1887165526" sldId="411"/>
            <ac:graphicFrameMk id="11" creationId="{00000000-0000-0000-0000-000000000000}"/>
          </ac:graphicFrameMkLst>
        </pc:graphicFrameChg>
        <pc:graphicFrameChg chg="add mod">
          <ac:chgData name="vo duc huy" userId="d11d991904b5b93a" providerId="LiveId" clId="{D009BBCD-3080-4C6B-A358-D3CBB5DF183A}" dt="2022-08-16T07:31:40.709" v="349" actId="1076"/>
          <ac:graphicFrameMkLst>
            <pc:docMk/>
            <pc:sldMk cId="1887165526" sldId="411"/>
            <ac:graphicFrameMk id="12" creationId="{189D7AE7-3BE7-4EA9-B403-AEAAAAAAE2B6}"/>
          </ac:graphicFrameMkLst>
        </pc:graphicFrameChg>
        <pc:graphicFrameChg chg="del">
          <ac:chgData name="vo duc huy" userId="d11d991904b5b93a" providerId="LiveId" clId="{D009BBCD-3080-4C6B-A358-D3CBB5DF183A}" dt="2022-08-16T07:32:39.693" v="363" actId="478"/>
          <ac:graphicFrameMkLst>
            <pc:docMk/>
            <pc:sldMk cId="1887165526" sldId="411"/>
            <ac:graphicFrameMk id="14" creationId="{00000000-0000-0000-0000-000000000000}"/>
          </ac:graphicFrameMkLst>
        </pc:graphicFrameChg>
        <pc:graphicFrameChg chg="del">
          <ac:chgData name="vo duc huy" userId="d11d991904b5b93a" providerId="LiveId" clId="{D009BBCD-3080-4C6B-A358-D3CBB5DF183A}" dt="2022-08-16T07:32:38.173" v="361" actId="478"/>
          <ac:graphicFrameMkLst>
            <pc:docMk/>
            <pc:sldMk cId="1887165526" sldId="411"/>
            <ac:graphicFrameMk id="15" creationId="{00000000-0000-0000-0000-000000000000}"/>
          </ac:graphicFrameMkLst>
        </pc:graphicFrameChg>
        <pc:graphicFrameChg chg="del">
          <ac:chgData name="vo duc huy" userId="d11d991904b5b93a" providerId="LiveId" clId="{D009BBCD-3080-4C6B-A358-D3CBB5DF183A}" dt="2022-08-16T07:32:37.260" v="360" actId="478"/>
          <ac:graphicFrameMkLst>
            <pc:docMk/>
            <pc:sldMk cId="1887165526" sldId="411"/>
            <ac:graphicFrameMk id="16" creationId="{00000000-0000-0000-0000-000000000000}"/>
          </ac:graphicFrameMkLst>
        </pc:graphicFrameChg>
        <pc:graphicFrameChg chg="del mod">
          <ac:chgData name="vo duc huy" userId="d11d991904b5b93a" providerId="LiveId" clId="{D009BBCD-3080-4C6B-A358-D3CBB5DF183A}" dt="2022-08-16T07:33:03.128" v="384" actId="478"/>
          <ac:graphicFrameMkLst>
            <pc:docMk/>
            <pc:sldMk cId="1887165526" sldId="411"/>
            <ac:graphicFrameMk id="18" creationId="{00000000-0000-0000-0000-000000000000}"/>
          </ac:graphicFrameMkLst>
        </pc:graphicFrameChg>
        <pc:graphicFrameChg chg="add mod">
          <ac:chgData name="vo duc huy" userId="d11d991904b5b93a" providerId="LiveId" clId="{D009BBCD-3080-4C6B-A358-D3CBB5DF183A}" dt="2022-08-16T07:30:33.730" v="335" actId="1076"/>
          <ac:graphicFrameMkLst>
            <pc:docMk/>
            <pc:sldMk cId="1887165526" sldId="411"/>
            <ac:graphicFrameMk id="20" creationId="{F7ABC507-A282-406C-AFD0-5E15B42BD43D}"/>
          </ac:graphicFrameMkLst>
        </pc:graphicFrameChg>
        <pc:graphicFrameChg chg="add mod">
          <ac:chgData name="vo duc huy" userId="d11d991904b5b93a" providerId="LiveId" clId="{D009BBCD-3080-4C6B-A358-D3CBB5DF183A}" dt="2022-08-16T07:31:50.386" v="350" actId="1076"/>
          <ac:graphicFrameMkLst>
            <pc:docMk/>
            <pc:sldMk cId="1887165526" sldId="411"/>
            <ac:graphicFrameMk id="22" creationId="{AD78F312-837D-4103-8280-3E16487FE0CD}"/>
          </ac:graphicFrameMkLst>
        </pc:graphicFrameChg>
        <pc:graphicFrameChg chg="add mod">
          <ac:chgData name="vo duc huy" userId="d11d991904b5b93a" providerId="LiveId" clId="{D009BBCD-3080-4C6B-A358-D3CBB5DF183A}" dt="2022-08-16T07:32:04.554" v="353" actId="1076"/>
          <ac:graphicFrameMkLst>
            <pc:docMk/>
            <pc:sldMk cId="1887165526" sldId="411"/>
            <ac:graphicFrameMk id="25" creationId="{7BB2A0CB-C394-4A62-BA94-04A2F0BCA891}"/>
          </ac:graphicFrameMkLst>
        </pc:graphicFrameChg>
        <pc:graphicFrameChg chg="add mod">
          <ac:chgData name="vo duc huy" userId="d11d991904b5b93a" providerId="LiveId" clId="{D009BBCD-3080-4C6B-A358-D3CBB5DF183A}" dt="2022-08-16T07:32:12.460" v="354" actId="1076"/>
          <ac:graphicFrameMkLst>
            <pc:docMk/>
            <pc:sldMk cId="1887165526" sldId="411"/>
            <ac:graphicFrameMk id="27" creationId="{D5945B2E-8B05-4048-9631-619FF985216A}"/>
          </ac:graphicFrameMkLst>
        </pc:graphicFrameChg>
        <pc:graphicFrameChg chg="add mod">
          <ac:chgData name="vo duc huy" userId="d11d991904b5b93a" providerId="LiveId" clId="{D009BBCD-3080-4C6B-A358-D3CBB5DF183A}" dt="2022-08-16T07:32:30.305" v="358" actId="1076"/>
          <ac:graphicFrameMkLst>
            <pc:docMk/>
            <pc:sldMk cId="1887165526" sldId="411"/>
            <ac:graphicFrameMk id="28" creationId="{722216CF-B352-49FC-8D5A-C26812B5CDF9}"/>
          </ac:graphicFrameMkLst>
        </pc:graphicFrameChg>
        <pc:picChg chg="del">
          <ac:chgData name="vo duc huy" userId="d11d991904b5b93a" providerId="LiveId" clId="{D009BBCD-3080-4C6B-A358-D3CBB5DF183A}" dt="2022-08-16T07:32:41.426" v="364" actId="478"/>
          <ac:picMkLst>
            <pc:docMk/>
            <pc:sldMk cId="1887165526" sldId="411"/>
            <ac:picMk id="19" creationId="{394AAF55-0F2A-0B48-C139-4558BF321715}"/>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8-13T15:38:41.110" idx="5">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6B7EA-C505-4FB4-87E6-E2A71AC1623E}"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6747F-E56E-4E77-A12F-A39E41339FA7}" type="slidenum">
              <a:rPr lang="en-US" smtClean="0"/>
              <a:t>‹#›</a:t>
            </a:fld>
            <a:endParaRPr lang="en-US"/>
          </a:p>
        </p:txBody>
      </p:sp>
    </p:spTree>
    <p:extLst>
      <p:ext uri="{BB962C8B-B14F-4D97-AF65-F5344CB8AC3E}">
        <p14:creationId xmlns:p14="http://schemas.microsoft.com/office/powerpoint/2010/main" val="359432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27" rtl="0" eaLnBrk="1" fontAlgn="auto" latinLnBrk="0" hangingPunct="1">
              <a:lnSpc>
                <a:spcPct val="100000"/>
              </a:lnSpc>
              <a:spcBef>
                <a:spcPts val="0"/>
              </a:spcBef>
              <a:spcAft>
                <a:spcPts val="0"/>
              </a:spcAft>
              <a:buClrTx/>
              <a:buSzTx/>
              <a:buFontTx/>
              <a:buNone/>
              <a:tabLst/>
              <a:defRPr/>
            </a:pPr>
            <a:fld id="{35B0555F-F6D6-45DA-B83E-B181765EF8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2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0807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19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a:t>Chọn các con cá, cua, bạch tuộc để trả lời các câu hỏi.</a:t>
            </a:r>
          </a:p>
          <a:p>
            <a:pPr marL="171450" indent="-171450">
              <a:buFontTx/>
              <a:buChar char="-"/>
            </a:pPr>
            <a:r>
              <a:rPr lang="vi-VN"/>
              <a:t>Chọn mũi tên màu đỏ phía trên cùng để chuyển sang phần LUYỆN TẬP</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586A8-FAC1-4B77-9CC9-E1C8A40D930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120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31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32</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auto" latinLnBrk="0" hangingPunct="1">
                <a:lnSpc>
                  <a:spcPct val="100000"/>
                </a:lnSpc>
                <a:spcBef>
                  <a:spcPct val="0"/>
                </a:spcBef>
                <a:spcAft>
                  <a:spcPts val="0"/>
                </a:spcAft>
                <a:buClrTx/>
                <a:buSzTx/>
                <a:buFontTx/>
                <a:buNone/>
                <a:tabLst/>
                <a:defRPr/>
              </a:pPr>
              <a:t>3</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73217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14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15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86903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16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401553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17</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18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29/08/2022</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908191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29/08/2022</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21536391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29/08/2022</a:t>
            </a:fld>
            <a:endParaRPr lang="vi-VN"/>
          </a:p>
        </p:txBody>
      </p:sp>
      <p:sp>
        <p:nvSpPr>
          <p:cNvPr id="5" name="Chỗ dành sẵn cho Chân trang 4">
            <a:extLst>
              <a:ext uri="{FF2B5EF4-FFF2-40B4-BE49-F238E27FC236}">
                <a16:creationId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12981033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29/08/2022</a:t>
            </a:fld>
            <a:endParaRPr lang="vi-VN"/>
          </a:p>
        </p:txBody>
      </p:sp>
      <p:sp>
        <p:nvSpPr>
          <p:cNvPr id="5" name="Chỗ dành sẵn cho Chân trang 4">
            <a:extLst>
              <a:ext uri="{FF2B5EF4-FFF2-40B4-BE49-F238E27FC236}">
                <a16:creationId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12329698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29/08/2022</a:t>
            </a:fld>
            <a:endParaRPr lang="vi-VN"/>
          </a:p>
        </p:txBody>
      </p:sp>
      <p:sp>
        <p:nvSpPr>
          <p:cNvPr id="6" name="Chỗ dành sẵn cho Chân trang 5">
            <a:extLst>
              <a:ext uri="{FF2B5EF4-FFF2-40B4-BE49-F238E27FC236}">
                <a16:creationId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491818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29/08/2022</a:t>
            </a:fld>
            <a:endParaRPr lang="vi-VN"/>
          </a:p>
        </p:txBody>
      </p:sp>
      <p:sp>
        <p:nvSpPr>
          <p:cNvPr id="8" name="Chỗ dành sẵn cho Chân trang 7">
            <a:extLst>
              <a:ext uri="{FF2B5EF4-FFF2-40B4-BE49-F238E27FC236}">
                <a16:creationId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4352530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29/08/2022</a:t>
            </a:fld>
            <a:endParaRPr lang="vi-VN"/>
          </a:p>
        </p:txBody>
      </p:sp>
      <p:sp>
        <p:nvSpPr>
          <p:cNvPr id="4" name="Chỗ dành sẵn cho Chân trang 3">
            <a:extLst>
              <a:ext uri="{FF2B5EF4-FFF2-40B4-BE49-F238E27FC236}">
                <a16:creationId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37640502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29/08/2022</a:t>
            </a:fld>
            <a:endParaRPr lang="vi-VN"/>
          </a:p>
        </p:txBody>
      </p:sp>
      <p:sp>
        <p:nvSpPr>
          <p:cNvPr id="3" name="Chỗ dành sẵn cho Chân trang 2">
            <a:extLst>
              <a:ext uri="{FF2B5EF4-FFF2-40B4-BE49-F238E27FC236}">
                <a16:creationId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28094869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29/08/2022</a:t>
            </a:fld>
            <a:endParaRPr lang="vi-VN"/>
          </a:p>
        </p:txBody>
      </p:sp>
      <p:sp>
        <p:nvSpPr>
          <p:cNvPr id="6" name="Chỗ dành sẵn cho Chân trang 5">
            <a:extLst>
              <a:ext uri="{FF2B5EF4-FFF2-40B4-BE49-F238E27FC236}">
                <a16:creationId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11956972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29/08/2022</a:t>
            </a:fld>
            <a:endParaRPr lang="vi-VN"/>
          </a:p>
        </p:txBody>
      </p:sp>
      <p:sp>
        <p:nvSpPr>
          <p:cNvPr id="6" name="Chỗ dành sẵn cho Chân trang 5">
            <a:extLst>
              <a:ext uri="{FF2B5EF4-FFF2-40B4-BE49-F238E27FC236}">
                <a16:creationId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2773387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29/08/2022</a:t>
            </a:fld>
            <a:endParaRPr lang="vi-VN"/>
          </a:p>
        </p:txBody>
      </p:sp>
      <p:sp>
        <p:nvSpPr>
          <p:cNvPr id="5" name="Chỗ dành sẵn cho Chân trang 4">
            <a:extLst>
              <a:ext uri="{FF2B5EF4-FFF2-40B4-BE49-F238E27FC236}">
                <a16:creationId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31011097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29/08/2022</a:t>
            </a:fld>
            <a:endParaRPr lang="vi-VN"/>
          </a:p>
        </p:txBody>
      </p:sp>
      <p:sp>
        <p:nvSpPr>
          <p:cNvPr id="5" name="Chỗ dành sẵn cho Chân trang 4">
            <a:extLst>
              <a:ext uri="{FF2B5EF4-FFF2-40B4-BE49-F238E27FC236}">
                <a16:creationId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2301289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29/08/2022</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2294200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29/08/2022</a:t>
            </a:fld>
            <a:endParaRPr lang="vi-VN"/>
          </a:p>
        </p:txBody>
      </p:sp>
      <p:sp>
        <p:nvSpPr>
          <p:cNvPr id="5" name="Chỗ dành sẵn cho Chân trang 4">
            <a:extLst>
              <a:ext uri="{FF2B5EF4-FFF2-40B4-BE49-F238E27FC236}">
                <a16:creationId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28211205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29/08/2022</a:t>
            </a:fld>
            <a:endParaRPr lang="vi-VN"/>
          </a:p>
        </p:txBody>
      </p:sp>
      <p:sp>
        <p:nvSpPr>
          <p:cNvPr id="5" name="Chỗ dành sẵn cho Chân trang 4">
            <a:extLst>
              <a:ext uri="{FF2B5EF4-FFF2-40B4-BE49-F238E27FC236}">
                <a16:creationId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37008590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29/08/2022</a:t>
            </a:fld>
            <a:endParaRPr lang="vi-VN"/>
          </a:p>
        </p:txBody>
      </p:sp>
      <p:sp>
        <p:nvSpPr>
          <p:cNvPr id="5" name="Chỗ dành sẵn cho Chân trang 4">
            <a:extLst>
              <a:ext uri="{FF2B5EF4-FFF2-40B4-BE49-F238E27FC236}">
                <a16:creationId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32938926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29/08/2022</a:t>
            </a:fld>
            <a:endParaRPr lang="vi-VN"/>
          </a:p>
        </p:txBody>
      </p:sp>
      <p:sp>
        <p:nvSpPr>
          <p:cNvPr id="6" name="Chỗ dành sẵn cho Chân trang 5">
            <a:extLst>
              <a:ext uri="{FF2B5EF4-FFF2-40B4-BE49-F238E27FC236}">
                <a16:creationId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3889963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29/08/2022</a:t>
            </a:fld>
            <a:endParaRPr lang="vi-VN"/>
          </a:p>
        </p:txBody>
      </p:sp>
      <p:sp>
        <p:nvSpPr>
          <p:cNvPr id="8" name="Chỗ dành sẵn cho Chân trang 7">
            <a:extLst>
              <a:ext uri="{FF2B5EF4-FFF2-40B4-BE49-F238E27FC236}">
                <a16:creationId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27702074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29/08/2022</a:t>
            </a:fld>
            <a:endParaRPr lang="vi-VN"/>
          </a:p>
        </p:txBody>
      </p:sp>
      <p:sp>
        <p:nvSpPr>
          <p:cNvPr id="4" name="Chỗ dành sẵn cho Chân trang 3">
            <a:extLst>
              <a:ext uri="{FF2B5EF4-FFF2-40B4-BE49-F238E27FC236}">
                <a16:creationId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16689137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29/08/2022</a:t>
            </a:fld>
            <a:endParaRPr lang="vi-VN"/>
          </a:p>
        </p:txBody>
      </p:sp>
      <p:sp>
        <p:nvSpPr>
          <p:cNvPr id="3" name="Chỗ dành sẵn cho Chân trang 2">
            <a:extLst>
              <a:ext uri="{FF2B5EF4-FFF2-40B4-BE49-F238E27FC236}">
                <a16:creationId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8738769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29/08/2022</a:t>
            </a:fld>
            <a:endParaRPr lang="vi-VN"/>
          </a:p>
        </p:txBody>
      </p:sp>
      <p:sp>
        <p:nvSpPr>
          <p:cNvPr id="6" name="Chỗ dành sẵn cho Chân trang 5">
            <a:extLst>
              <a:ext uri="{FF2B5EF4-FFF2-40B4-BE49-F238E27FC236}">
                <a16:creationId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1053622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29/08/2022</a:t>
            </a:fld>
            <a:endParaRPr lang="vi-VN"/>
          </a:p>
        </p:txBody>
      </p:sp>
      <p:sp>
        <p:nvSpPr>
          <p:cNvPr id="6" name="Chỗ dành sẵn cho Chân trang 5">
            <a:extLst>
              <a:ext uri="{FF2B5EF4-FFF2-40B4-BE49-F238E27FC236}">
                <a16:creationId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7842850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29/08/2022</a:t>
            </a:fld>
            <a:endParaRPr lang="vi-VN"/>
          </a:p>
        </p:txBody>
      </p:sp>
      <p:sp>
        <p:nvSpPr>
          <p:cNvPr id="5" name="Chỗ dành sẵn cho Chân trang 4">
            <a:extLst>
              <a:ext uri="{FF2B5EF4-FFF2-40B4-BE49-F238E27FC236}">
                <a16:creationId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547011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420887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29/08/2022</a:t>
            </a:fld>
            <a:endParaRPr lang="vi-VN"/>
          </a:p>
        </p:txBody>
      </p:sp>
      <p:sp>
        <p:nvSpPr>
          <p:cNvPr id="5" name="Chỗ dành sẵn cho Chân trang 4">
            <a:extLst>
              <a:ext uri="{FF2B5EF4-FFF2-40B4-BE49-F238E27FC236}">
                <a16:creationId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1825962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CF68A6-1BFB-4E4F-80A5-2E85A968D2B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8F37FC1-2B17-4F84-AD76-296D55FDAB8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0B7A9AA-B26C-4FAB-8322-B6B2ED0E0EF4}"/>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29/08/2022</a:t>
            </a:fld>
            <a:endParaRPr lang="vi-VN"/>
          </a:p>
        </p:txBody>
      </p:sp>
      <p:sp>
        <p:nvSpPr>
          <p:cNvPr id="5" name="Chỗ dành sẵn cho Chân trang 4">
            <a:extLst>
              <a:ext uri="{FF2B5EF4-FFF2-40B4-BE49-F238E27FC236}">
                <a16:creationId xmlns:a16="http://schemas.microsoft.com/office/drawing/2014/main" id="{879CFCB7-EC45-4A5F-9B17-EE355BEF59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4B8D005-4FE9-4C16-B22F-4773D81097FD}"/>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2124069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070A0A-AA4D-4A09-BD3B-A4E57F528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3DAC885-79F2-4089-AF62-6B82A9DAFAF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29/08/2022</a:t>
            </a:fld>
            <a:endParaRPr lang="vi-VN"/>
          </a:p>
        </p:txBody>
      </p:sp>
      <p:sp>
        <p:nvSpPr>
          <p:cNvPr id="5" name="Chỗ dành sẵn cho Chân trang 4">
            <a:extLst>
              <a:ext uri="{FF2B5EF4-FFF2-40B4-BE49-F238E27FC236}">
                <a16:creationId xmlns:a16="http://schemas.microsoft.com/office/drawing/2014/main" id="{1584FC9A-DC9E-43D4-AF41-659B01157F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828010A-F039-462A-880A-BCB669794A6A}"/>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1853270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CC697C-7842-4D80-92B3-11FD4A2589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58BB3ED-3326-47F1-9847-3CD4BEF2A9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8319E837-664B-45C5-9DEA-DA9637243B3D}"/>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29/08/2022</a:t>
            </a:fld>
            <a:endParaRPr lang="vi-VN"/>
          </a:p>
        </p:txBody>
      </p:sp>
      <p:sp>
        <p:nvSpPr>
          <p:cNvPr id="6" name="Chỗ dành sẵn cho Chân trang 5">
            <a:extLst>
              <a:ext uri="{FF2B5EF4-FFF2-40B4-BE49-F238E27FC236}">
                <a16:creationId xmlns:a16="http://schemas.microsoft.com/office/drawing/2014/main" id="{07542653-EF4B-4C2E-AA87-1E913B1685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585AF98-566C-4D6D-A2E8-2E0E4A57843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1490441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B4FA6C-18CF-4549-8033-E092A86A662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AEAA0B4-9101-47CA-8710-CF5073D670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D7229B6-3B00-4C31-9D94-5610EF023A6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91CA5E-FA34-492E-9B30-D2D48EF0E63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363C7E-DFED-4626-B0F5-54D459E58092}"/>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29/08/2022</a:t>
            </a:fld>
            <a:endParaRPr lang="vi-VN"/>
          </a:p>
        </p:txBody>
      </p:sp>
      <p:sp>
        <p:nvSpPr>
          <p:cNvPr id="8" name="Chỗ dành sẵn cho Chân trang 7">
            <a:extLst>
              <a:ext uri="{FF2B5EF4-FFF2-40B4-BE49-F238E27FC236}">
                <a16:creationId xmlns:a16="http://schemas.microsoft.com/office/drawing/2014/main" id="{73084B1A-3BE3-4126-A0C6-E060459D3C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C953B9D-C224-4866-9D45-ACFCEDEAAF71}"/>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3514889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0AFFEC-E221-4FB3-82E3-89B5397F69C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7DEA3C4-B29B-48D4-A761-8D444466ECFB}"/>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29/08/2022</a:t>
            </a:fld>
            <a:endParaRPr lang="vi-VN"/>
          </a:p>
        </p:txBody>
      </p:sp>
      <p:sp>
        <p:nvSpPr>
          <p:cNvPr id="4" name="Chỗ dành sẵn cho Chân trang 3">
            <a:extLst>
              <a:ext uri="{FF2B5EF4-FFF2-40B4-BE49-F238E27FC236}">
                <a16:creationId xmlns:a16="http://schemas.microsoft.com/office/drawing/2014/main" id="{C3CDA956-8ADF-4845-918F-BA3C591019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9C2BA94-12B1-46A8-8D78-558A2CB38856}"/>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124128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CD7032-F6EF-4F41-841D-38E25D10BFD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29/08/2022</a:t>
            </a:fld>
            <a:endParaRPr lang="vi-VN"/>
          </a:p>
        </p:txBody>
      </p:sp>
      <p:sp>
        <p:nvSpPr>
          <p:cNvPr id="3" name="Chỗ dành sẵn cho Chân trang 2">
            <a:extLst>
              <a:ext uri="{FF2B5EF4-FFF2-40B4-BE49-F238E27FC236}">
                <a16:creationId xmlns:a16="http://schemas.microsoft.com/office/drawing/2014/main" id="{BA70A6C4-93A4-45BB-95BF-29182453E6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1E86C26-493A-4A4E-B151-B1B58C802B5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4157655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212EEC-9806-4BCC-B4E6-D99ABA5240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1A4866E-F056-40CB-BA7E-C34BB63487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10498A1-A688-45E6-8550-EC3071B90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A7A761-3B85-47C9-963D-E138E1271D56}"/>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29/08/2022</a:t>
            </a:fld>
            <a:endParaRPr lang="vi-VN"/>
          </a:p>
        </p:txBody>
      </p:sp>
      <p:sp>
        <p:nvSpPr>
          <p:cNvPr id="6" name="Chỗ dành sẵn cho Chân trang 5">
            <a:extLst>
              <a:ext uri="{FF2B5EF4-FFF2-40B4-BE49-F238E27FC236}">
                <a16:creationId xmlns:a16="http://schemas.microsoft.com/office/drawing/2014/main" id="{79574061-2217-4D22-8F9B-8723C8D4C7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785E12-3466-457C-A23C-8A2A93C0ECC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2868133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29/08/2022</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2062201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F016CD-5719-4C60-AC2D-981ABE568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F280940-FC98-4C23-AE20-F43477478F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F626D2-3B6F-4437-AB68-6584573806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58A0E5-7ECD-47B9-8CE8-1CFC401870AC}"/>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29/08/2022</a:t>
            </a:fld>
            <a:endParaRPr lang="vi-VN"/>
          </a:p>
        </p:txBody>
      </p:sp>
      <p:sp>
        <p:nvSpPr>
          <p:cNvPr id="6" name="Chỗ dành sẵn cho Chân trang 5">
            <a:extLst>
              <a:ext uri="{FF2B5EF4-FFF2-40B4-BE49-F238E27FC236}">
                <a16:creationId xmlns:a16="http://schemas.microsoft.com/office/drawing/2014/main" id="{6DAE497D-734B-4969-AC33-A49EAD67F4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1EE0581-2B62-4AEF-8C9D-D52C7A72388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1777075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A6180A-5EBD-4128-8ACB-273A50B9446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24DCC1-3AB4-42A3-A0A6-F417405BD67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BC16C75-4BB6-44E8-9590-EB43B6F0C99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29/08/2022</a:t>
            </a:fld>
            <a:endParaRPr lang="vi-VN"/>
          </a:p>
        </p:txBody>
      </p:sp>
      <p:sp>
        <p:nvSpPr>
          <p:cNvPr id="5" name="Chỗ dành sẵn cho Chân trang 4">
            <a:extLst>
              <a:ext uri="{FF2B5EF4-FFF2-40B4-BE49-F238E27FC236}">
                <a16:creationId xmlns:a16="http://schemas.microsoft.com/office/drawing/2014/main" id="{71640ECA-3A15-48A8-994F-CFEBB9B7D5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189A241-1079-4B83-BECA-DF24DE42269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4121767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3B57C78-8096-42E1-8917-15E3CE0E974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2FD1F0A7-326A-4BAF-BFF7-90409419D8A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6AA509D-0AD8-442A-842F-E147A0F7BCD5}"/>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29/08/2022</a:t>
            </a:fld>
            <a:endParaRPr lang="vi-VN"/>
          </a:p>
        </p:txBody>
      </p:sp>
      <p:sp>
        <p:nvSpPr>
          <p:cNvPr id="5" name="Chỗ dành sẵn cho Chân trang 4">
            <a:extLst>
              <a:ext uri="{FF2B5EF4-FFF2-40B4-BE49-F238E27FC236}">
                <a16:creationId xmlns:a16="http://schemas.microsoft.com/office/drawing/2014/main" id="{8BCFE3B4-9C2A-41AA-A788-D5445896D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C59659B-A61B-4806-A588-F27BA50FA2C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4097162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8/29/2022</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45500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8/29/2022</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79840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8/29/2022</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16905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8/29/2022</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665752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8/29/2022</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36349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2022/8/29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025750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8158673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29/08/2022</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738731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2022/8/29</a:t>
            </a:fld>
            <a:endParaRPr kumimoji="1" lang="zh-CN" altLang="en-US"/>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10517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pPr/>
              <a:t>‹#›</a:t>
            </a:fld>
            <a:endParaRPr lang="en-US"/>
          </a:p>
        </p:txBody>
      </p:sp>
    </p:spTree>
    <p:extLst>
      <p:ext uri="{BB962C8B-B14F-4D97-AF65-F5344CB8AC3E}">
        <p14:creationId xmlns:p14="http://schemas.microsoft.com/office/powerpoint/2010/main" val="804673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1706825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284619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511725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29/08/2022</a:t>
            </a:fld>
            <a:endParaRPr lang="vi-VN"/>
          </a:p>
        </p:txBody>
      </p:sp>
      <p:sp>
        <p:nvSpPr>
          <p:cNvPr id="6" name="Chỗ dành sẵn cho Chân trang 5">
            <a:extLst>
              <a:ext uri="{FF2B5EF4-FFF2-40B4-BE49-F238E27FC236}">
                <a16:creationId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5861291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29/08/2022</a:t>
            </a:fld>
            <a:endParaRPr lang="vi-VN"/>
          </a:p>
        </p:txBody>
      </p:sp>
      <p:sp>
        <p:nvSpPr>
          <p:cNvPr id="8" name="Chỗ dành sẵn cho Chân trang 7">
            <a:extLst>
              <a:ext uri="{FF2B5EF4-FFF2-40B4-BE49-F238E27FC236}">
                <a16:creationId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811693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29/08/2022</a:t>
            </a:fld>
            <a:endParaRPr lang="vi-VN"/>
          </a:p>
        </p:txBody>
      </p:sp>
      <p:sp>
        <p:nvSpPr>
          <p:cNvPr id="4" name="Chỗ dành sẵn cho Chân trang 3">
            <a:extLst>
              <a:ext uri="{FF2B5EF4-FFF2-40B4-BE49-F238E27FC236}">
                <a16:creationId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4086558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29/08/2022</a:t>
            </a:fld>
            <a:endParaRPr lang="vi-VN"/>
          </a:p>
        </p:txBody>
      </p:sp>
      <p:sp>
        <p:nvSpPr>
          <p:cNvPr id="3" name="Chỗ dành sẵn cho Chân trang 2">
            <a:extLst>
              <a:ext uri="{FF2B5EF4-FFF2-40B4-BE49-F238E27FC236}">
                <a16:creationId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898072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29/08/2022</a:t>
            </a:fld>
            <a:endParaRPr lang="vi-VN"/>
          </a:p>
        </p:txBody>
      </p:sp>
      <p:sp>
        <p:nvSpPr>
          <p:cNvPr id="6" name="Chỗ dành sẵn cho Chân trang 5">
            <a:extLst>
              <a:ext uri="{FF2B5EF4-FFF2-40B4-BE49-F238E27FC236}">
                <a16:creationId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1316668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29/08/2022</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4089922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29/08/2022</a:t>
            </a:fld>
            <a:endParaRPr lang="vi-VN"/>
          </a:p>
        </p:txBody>
      </p:sp>
      <p:sp>
        <p:nvSpPr>
          <p:cNvPr id="6" name="Chỗ dành sẵn cho Chân trang 5">
            <a:extLst>
              <a:ext uri="{FF2B5EF4-FFF2-40B4-BE49-F238E27FC236}">
                <a16:creationId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1409801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153416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1566244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7" indent="0" algn="ctr">
              <a:buNone/>
              <a:defRPr>
                <a:solidFill>
                  <a:schemeClr val="tx1">
                    <a:tint val="75000"/>
                  </a:schemeClr>
                </a:solidFill>
              </a:defRPr>
            </a:lvl2pPr>
            <a:lvl3pPr marL="1219072" indent="0" algn="ctr">
              <a:buNone/>
              <a:defRPr>
                <a:solidFill>
                  <a:schemeClr val="tx1">
                    <a:tint val="75000"/>
                  </a:schemeClr>
                </a:solidFill>
              </a:defRPr>
            </a:lvl3pPr>
            <a:lvl4pPr marL="1828609" indent="0" algn="ctr">
              <a:buNone/>
              <a:defRPr>
                <a:solidFill>
                  <a:schemeClr val="tx1">
                    <a:tint val="75000"/>
                  </a:schemeClr>
                </a:solidFill>
              </a:defRPr>
            </a:lvl4pPr>
            <a:lvl5pPr marL="2438144" indent="0" algn="ctr">
              <a:buNone/>
              <a:defRPr>
                <a:solidFill>
                  <a:schemeClr val="tx1">
                    <a:tint val="75000"/>
                  </a:schemeClr>
                </a:solidFill>
              </a:defRPr>
            </a:lvl5pPr>
            <a:lvl6pPr marL="3047680" indent="0" algn="ctr">
              <a:buNone/>
              <a:defRPr>
                <a:solidFill>
                  <a:schemeClr val="tx1">
                    <a:tint val="75000"/>
                  </a:schemeClr>
                </a:solidFill>
              </a:defRPr>
            </a:lvl6pPr>
            <a:lvl7pPr marL="3657217" indent="0" algn="ctr">
              <a:buNone/>
              <a:defRPr>
                <a:solidFill>
                  <a:schemeClr val="tx1">
                    <a:tint val="75000"/>
                  </a:schemeClr>
                </a:solidFill>
              </a:defRPr>
            </a:lvl7pPr>
            <a:lvl8pPr marL="4266753" indent="0" algn="ctr">
              <a:buNone/>
              <a:defRPr>
                <a:solidFill>
                  <a:schemeClr val="tx1">
                    <a:tint val="75000"/>
                  </a:schemeClr>
                </a:solidFill>
              </a:defRPr>
            </a:lvl8pPr>
            <a:lvl9pPr marL="4876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AF1BE9-B57C-498F-AC7D-C05E3E786575}"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965172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1985331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537" indent="0">
              <a:buNone/>
              <a:defRPr sz="2400">
                <a:solidFill>
                  <a:schemeClr val="tx1">
                    <a:tint val="75000"/>
                  </a:schemeClr>
                </a:solidFill>
              </a:defRPr>
            </a:lvl2pPr>
            <a:lvl3pPr marL="1219072" indent="0">
              <a:buNone/>
              <a:defRPr sz="2133">
                <a:solidFill>
                  <a:schemeClr val="tx1">
                    <a:tint val="75000"/>
                  </a:schemeClr>
                </a:solidFill>
              </a:defRPr>
            </a:lvl3pPr>
            <a:lvl4pPr marL="1828609" indent="0">
              <a:buNone/>
              <a:defRPr sz="1867">
                <a:solidFill>
                  <a:schemeClr val="tx1">
                    <a:tint val="75000"/>
                  </a:schemeClr>
                </a:solidFill>
              </a:defRPr>
            </a:lvl4pPr>
            <a:lvl5pPr marL="2438144" indent="0">
              <a:buNone/>
              <a:defRPr sz="1867">
                <a:solidFill>
                  <a:schemeClr val="tx1">
                    <a:tint val="75000"/>
                  </a:schemeClr>
                </a:solidFill>
              </a:defRPr>
            </a:lvl5pPr>
            <a:lvl6pPr marL="3047680" indent="0">
              <a:buNone/>
              <a:defRPr sz="1867">
                <a:solidFill>
                  <a:schemeClr val="tx1">
                    <a:tint val="75000"/>
                  </a:schemeClr>
                </a:solidFill>
              </a:defRPr>
            </a:lvl6pPr>
            <a:lvl7pPr marL="3657217" indent="0">
              <a:buNone/>
              <a:defRPr sz="1867">
                <a:solidFill>
                  <a:schemeClr val="tx1">
                    <a:tint val="75000"/>
                  </a:schemeClr>
                </a:solidFill>
              </a:defRPr>
            </a:lvl7pPr>
            <a:lvl8pPr marL="4266753" indent="0">
              <a:buNone/>
              <a:defRPr sz="1867">
                <a:solidFill>
                  <a:schemeClr val="tx1">
                    <a:tint val="75000"/>
                  </a:schemeClr>
                </a:solidFill>
              </a:defRPr>
            </a:lvl8pPr>
            <a:lvl9pPr marL="4876289"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F1BE9-B57C-498F-AC7D-C05E3E786575}"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57160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AF1BE9-B57C-498F-AC7D-C05E3E786575}" type="datetimeFigureOut">
              <a:rPr lang="en-US" smtClean="0"/>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4284619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AF1BE9-B57C-498F-AC7D-C05E3E786575}" type="datetimeFigureOut">
              <a:rPr lang="en-US" smtClean="0"/>
              <a:t>8/29/2022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546167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AF1BE9-B57C-498F-AC7D-C05E3E786575}" type="datetimeFigureOut">
              <a:rPr lang="en-US" smtClean="0"/>
              <a:t>8/29/2022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1538546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F1BE9-B57C-498F-AC7D-C05E3E786575}" type="datetimeFigureOut">
              <a:rPr lang="en-US" smtClean="0"/>
              <a:t>8/29/2022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890133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29/08/2022</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9125989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1AF1BE9-B57C-498F-AC7D-C05E3E786575}" type="datetimeFigureOut">
              <a:rPr lang="en-US" smtClean="0"/>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9070687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4267"/>
            </a:lvl1pPr>
            <a:lvl2pPr marL="609537" indent="0">
              <a:buNone/>
              <a:defRPr sz="3733"/>
            </a:lvl2pPr>
            <a:lvl3pPr marL="1219072" indent="0">
              <a:buNone/>
              <a:defRPr sz="3200"/>
            </a:lvl3pPr>
            <a:lvl4pPr marL="1828609" indent="0">
              <a:buNone/>
              <a:defRPr sz="2667"/>
            </a:lvl4pPr>
            <a:lvl5pPr marL="2438144" indent="0">
              <a:buNone/>
              <a:defRPr sz="2667"/>
            </a:lvl5pPr>
            <a:lvl6pPr marL="3047680" indent="0">
              <a:buNone/>
              <a:defRPr sz="2667"/>
            </a:lvl6pPr>
            <a:lvl7pPr marL="3657217" indent="0">
              <a:buNone/>
              <a:defRPr sz="2667"/>
            </a:lvl7pPr>
            <a:lvl8pPr marL="4266753" indent="0">
              <a:buNone/>
              <a:defRPr sz="2667"/>
            </a:lvl8pPr>
            <a:lvl9pPr marL="4876289" indent="0">
              <a:buNone/>
              <a:defRPr sz="2667"/>
            </a:lvl9pPr>
          </a:lstStyle>
          <a:p>
            <a:endParaRPr lang="en-US"/>
          </a:p>
        </p:txBody>
      </p:sp>
      <p:sp>
        <p:nvSpPr>
          <p:cNvPr id="4" name="Text Placeholder 3"/>
          <p:cNvSpPr>
            <a:spLocks noGrp="1"/>
          </p:cNvSpPr>
          <p:nvPr>
            <p:ph type="body" sz="half" idx="2"/>
          </p:nvPr>
        </p:nvSpPr>
        <p:spPr>
          <a:xfrm>
            <a:off x="2389717" y="5367340"/>
            <a:ext cx="7315200" cy="804861"/>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1AF1BE9-B57C-498F-AC7D-C05E3E786575}" type="datetimeFigureOut">
              <a:rPr lang="en-US" smtClean="0"/>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1420867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28066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287915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9062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395902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13597399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2053198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29/08/2022</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2760391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29/08/2022</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423464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29/08/2022</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7002339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29/08/2022</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3038992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29/08/2022</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1001395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29/08/2022</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13204985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29/08/2022</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5907837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2095574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25039151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29/08/2022</a:t>
            </a:fld>
            <a:endParaRPr lang="vi-VN"/>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3643236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29/08/2022</a:t>
            </a:fld>
            <a:endParaRPr lang="vi-VN"/>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448645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29/08/2022</a:t>
            </a:fld>
            <a:endParaRPr lang="vi-VN"/>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1264749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29/08/2022</a:t>
            </a:fld>
            <a:endParaRPr lang="vi-VN"/>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3615418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29/08/2022</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16023959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29/08/2022</a:t>
            </a:fld>
            <a:endParaRPr lang="vi-VN"/>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39593217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29/08/2022</a:t>
            </a:fld>
            <a:endParaRPr lang="vi-VN"/>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729135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29/08/2022</a:t>
            </a:fld>
            <a:endParaRPr lang="vi-VN"/>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745915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29/08/2022</a:t>
            </a:fld>
            <a:endParaRPr lang="vi-VN"/>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4071902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29/08/2022</a:t>
            </a:fld>
            <a:endParaRPr lang="vi-VN"/>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29069296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29/08/2022</a:t>
            </a:fld>
            <a:endParaRPr lang="vi-VN"/>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20229722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29/08/2022</a:t>
            </a:fld>
            <a:endParaRPr lang="vi-VN"/>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4190100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26847998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047986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92218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29/08/2022</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5639926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29/08/2022</a:t>
            </a:fld>
            <a:endParaRPr lang="vi-VN"/>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2884200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29/08/2022</a:t>
            </a:fld>
            <a:endParaRPr lang="vi-VN"/>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275607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29/08/2022</a:t>
            </a:fld>
            <a:endParaRPr lang="vi-VN"/>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32458149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29/08/2022</a:t>
            </a:fld>
            <a:endParaRPr lang="vi-VN"/>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29525822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29/08/2022</a:t>
            </a:fld>
            <a:endParaRPr lang="vi-VN"/>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2067713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29/08/2022</a:t>
            </a:fld>
            <a:endParaRPr lang="vi-VN"/>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329888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39399392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29/08/2022</a:t>
            </a:fld>
            <a:endParaRPr lang="vi-VN"/>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4593795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29/08/2022</a:t>
            </a:fld>
            <a:endParaRPr lang="vi-VN"/>
          </a:p>
        </p:txBody>
      </p:sp>
      <p:sp>
        <p:nvSpPr>
          <p:cNvPr id="5" name="Chỗ dành sẵn cho Chân trang 4">
            <a:extLst>
              <a:ext uri="{FF2B5EF4-FFF2-40B4-BE49-F238E27FC236}">
                <a16:creationId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38802837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29/08/2022</a:t>
            </a:fld>
            <a:endParaRPr lang="vi-VN"/>
          </a:p>
        </p:txBody>
      </p:sp>
      <p:sp>
        <p:nvSpPr>
          <p:cNvPr id="5" name="Chỗ dành sẵn cho Chân trang 4">
            <a:extLst>
              <a:ext uri="{FF2B5EF4-FFF2-40B4-BE49-F238E27FC236}">
                <a16:creationId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420923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29/08/2022</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16677067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29/08/2022</a:t>
            </a:fld>
            <a:endParaRPr lang="vi-VN"/>
          </a:p>
        </p:txBody>
      </p:sp>
      <p:sp>
        <p:nvSpPr>
          <p:cNvPr id="5" name="Chỗ dành sẵn cho Chân trang 4">
            <a:extLst>
              <a:ext uri="{FF2B5EF4-FFF2-40B4-BE49-F238E27FC236}">
                <a16:creationId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6859535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29/08/2022</a:t>
            </a:fld>
            <a:endParaRPr lang="vi-VN"/>
          </a:p>
        </p:txBody>
      </p:sp>
      <p:sp>
        <p:nvSpPr>
          <p:cNvPr id="6" name="Chỗ dành sẵn cho Chân trang 5">
            <a:extLst>
              <a:ext uri="{FF2B5EF4-FFF2-40B4-BE49-F238E27FC236}">
                <a16:creationId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6481869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29/08/2022</a:t>
            </a:fld>
            <a:endParaRPr lang="vi-VN"/>
          </a:p>
        </p:txBody>
      </p:sp>
      <p:sp>
        <p:nvSpPr>
          <p:cNvPr id="8" name="Chỗ dành sẵn cho Chân trang 7">
            <a:extLst>
              <a:ext uri="{FF2B5EF4-FFF2-40B4-BE49-F238E27FC236}">
                <a16:creationId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576892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29/08/2022</a:t>
            </a:fld>
            <a:endParaRPr lang="vi-VN"/>
          </a:p>
        </p:txBody>
      </p:sp>
      <p:sp>
        <p:nvSpPr>
          <p:cNvPr id="4" name="Chỗ dành sẵn cho Chân trang 3">
            <a:extLst>
              <a:ext uri="{FF2B5EF4-FFF2-40B4-BE49-F238E27FC236}">
                <a16:creationId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377645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29/08/2022</a:t>
            </a:fld>
            <a:endParaRPr lang="vi-VN"/>
          </a:p>
        </p:txBody>
      </p:sp>
      <p:sp>
        <p:nvSpPr>
          <p:cNvPr id="3" name="Chỗ dành sẵn cho Chân trang 2">
            <a:extLst>
              <a:ext uri="{FF2B5EF4-FFF2-40B4-BE49-F238E27FC236}">
                <a16:creationId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5685288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29/08/2022</a:t>
            </a:fld>
            <a:endParaRPr lang="vi-VN"/>
          </a:p>
        </p:txBody>
      </p:sp>
      <p:sp>
        <p:nvSpPr>
          <p:cNvPr id="6" name="Chỗ dành sẵn cho Chân trang 5">
            <a:extLst>
              <a:ext uri="{FF2B5EF4-FFF2-40B4-BE49-F238E27FC236}">
                <a16:creationId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1480624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29/08/2022</a:t>
            </a:fld>
            <a:endParaRPr lang="vi-VN"/>
          </a:p>
        </p:txBody>
      </p:sp>
      <p:sp>
        <p:nvSpPr>
          <p:cNvPr id="6" name="Chỗ dành sẵn cho Chân trang 5">
            <a:extLst>
              <a:ext uri="{FF2B5EF4-FFF2-40B4-BE49-F238E27FC236}">
                <a16:creationId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1837609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29/08/2022</a:t>
            </a:fld>
            <a:endParaRPr lang="vi-VN"/>
          </a:p>
        </p:txBody>
      </p:sp>
      <p:sp>
        <p:nvSpPr>
          <p:cNvPr id="5" name="Chỗ dành sẵn cho Chân trang 4">
            <a:extLst>
              <a:ext uri="{FF2B5EF4-FFF2-40B4-BE49-F238E27FC236}">
                <a16:creationId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3647159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29/08/2022</a:t>
            </a:fld>
            <a:endParaRPr lang="vi-VN"/>
          </a:p>
        </p:txBody>
      </p:sp>
      <p:sp>
        <p:nvSpPr>
          <p:cNvPr id="5" name="Chỗ dành sẵn cho Chân trang 4">
            <a:extLst>
              <a:ext uri="{FF2B5EF4-FFF2-40B4-BE49-F238E27FC236}">
                <a16:creationId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050010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29/08/2022</a:t>
            </a:fld>
            <a:endParaRPr lang="vi-VN"/>
          </a:p>
        </p:txBody>
      </p:sp>
      <p:sp>
        <p:nvSpPr>
          <p:cNvPr id="5" name="Chỗ dành sẵn cho Chân trang 4">
            <a:extLst>
              <a:ext uri="{FF2B5EF4-FFF2-40B4-BE49-F238E27FC236}">
                <a16:creationId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955842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9.jp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10.png"/><Relationship Id="rId18" Type="http://schemas.openxmlformats.org/officeDocument/2006/relationships/image" Target="../media/image15.gif"/><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17" Type="http://schemas.openxmlformats.org/officeDocument/2006/relationships/image" Target="../media/image14.gif"/><Relationship Id="rId2" Type="http://schemas.openxmlformats.org/officeDocument/2006/relationships/slideLayout" Target="../slideLayouts/slideLayout111.xml"/><Relationship Id="rId16" Type="http://schemas.openxmlformats.org/officeDocument/2006/relationships/image" Target="../media/image13.gif"/><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12.gif"/><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1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3.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4.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5.jpe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6.gif"/><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8.pn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7.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606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84746811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id="{2D306DAA-E5D2-40C6-ACD5-512C5C7C81BC}"/>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id="{7C96E071-A310-42A5-89B4-B2651D8688F2}"/>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id="{42E4D3BE-E5E5-4DCD-BAE8-D59D2363DFE6}"/>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id="{BBCF5391-125F-4DF3-9A58-F811572B672D}"/>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id="{E64C8FB2-51E0-4D40-AAFA-DB688AD9267F}"/>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id="{7DC4422F-5A87-47AA-A081-F41208F7D8CE}"/>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id="{86446CFC-93FF-4E9D-85CB-946FD8ECAAF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87179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24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8/29/2022</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896227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id="{3E074F03-8A28-4389-89A9-C890C273BB14}"/>
              </a:ext>
            </a:extLst>
          </p:cNvPr>
          <p:cNvPicPr>
            <a:picLocks noChangeAspect="1" noChangeArrowheads="1"/>
          </p:cNvPicPr>
          <p:nvPr userDrawn="1"/>
        </p:nvPicPr>
        <p:blipFill>
          <a:blip r:embed="rId13">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61250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3" tIns="45717" rIns="91433" bIns="45717"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33" tIns="45717" rIns="91433"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33" tIns="45717" rIns="91433" bIns="45717" rtlCol="0" anchor="ctr"/>
          <a:lstStyle>
            <a:lvl1pPr algn="l">
              <a:defRPr sz="1600">
                <a:solidFill>
                  <a:schemeClr val="tx1">
                    <a:tint val="75000"/>
                  </a:schemeClr>
                </a:solidFill>
              </a:defRPr>
            </a:lvl1pPr>
          </a:lstStyle>
          <a:p>
            <a:fld id="{F1AF1BE9-B57C-498F-AC7D-C05E3E786575}" type="datetimeFigureOut">
              <a:rPr lang="en-US" smtClean="0"/>
              <a:t>8/29/2022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3" tIns="45717" rIns="91433" bIns="45717"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3" tIns="45717" rIns="91433" bIns="45717" rtlCol="0" anchor="ctr"/>
          <a:lstStyle>
            <a:lvl1pPr algn="r">
              <a:defRPr sz="1600">
                <a:solidFill>
                  <a:schemeClr val="tx1">
                    <a:tint val="75000"/>
                  </a:schemeClr>
                </a:solidFill>
              </a:defRPr>
            </a:lvl1pPr>
          </a:lstStyle>
          <a:p>
            <a:fld id="{EF7A1E25-5442-4AB3-89FD-63405F21195C}" type="slidenum">
              <a:rPr lang="en-US" smtClean="0"/>
              <a:t>‹#›</a:t>
            </a:fld>
            <a:endParaRPr lang="en-US"/>
          </a:p>
        </p:txBody>
      </p:sp>
    </p:spTree>
    <p:extLst>
      <p:ext uri="{BB962C8B-B14F-4D97-AF65-F5344CB8AC3E}">
        <p14:creationId xmlns:p14="http://schemas.microsoft.com/office/powerpoint/2010/main" val="92837734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ctr" defTabSz="1219072" rtl="0" eaLnBrk="1" latinLnBrk="0" hangingPunct="1">
        <a:spcBef>
          <a:spcPct val="0"/>
        </a:spcBef>
        <a:buNone/>
        <a:defRPr sz="5867" b="0" i="0" u="none" kern="1200">
          <a:solidFill>
            <a:schemeClr val="tx1"/>
          </a:solidFill>
          <a:latin typeface="+mj-lt"/>
          <a:ea typeface="+mj-ea"/>
          <a:cs typeface="+mj-cs"/>
        </a:defRPr>
      </a:lvl1pPr>
    </p:titleStyle>
    <p:bodyStyle>
      <a:lvl1pPr marL="457153" indent="-457153" algn="l" defTabSz="1219072"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95" indent="-380960" algn="l" defTabSz="1219072"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841" indent="-304768" algn="l" defTabSz="12190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76"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13"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448"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985"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22"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57"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072" rtl="0" eaLnBrk="1" latinLnBrk="0" hangingPunct="1">
        <a:defRPr sz="2400" kern="1200">
          <a:solidFill>
            <a:schemeClr val="tx1"/>
          </a:solidFill>
          <a:latin typeface="+mn-lt"/>
          <a:ea typeface="+mn-ea"/>
          <a:cs typeface="+mn-cs"/>
        </a:defRPr>
      </a:lvl1pPr>
      <a:lvl2pPr marL="609537" algn="l" defTabSz="1219072" rtl="0" eaLnBrk="1" latinLnBrk="0" hangingPunct="1">
        <a:defRPr sz="2400" kern="1200">
          <a:solidFill>
            <a:schemeClr val="tx1"/>
          </a:solidFill>
          <a:latin typeface="+mn-lt"/>
          <a:ea typeface="+mn-ea"/>
          <a:cs typeface="+mn-cs"/>
        </a:defRPr>
      </a:lvl2pPr>
      <a:lvl3pPr marL="1219072" algn="l" defTabSz="1219072" rtl="0" eaLnBrk="1" latinLnBrk="0" hangingPunct="1">
        <a:defRPr sz="2400" kern="1200">
          <a:solidFill>
            <a:schemeClr val="tx1"/>
          </a:solidFill>
          <a:latin typeface="+mn-lt"/>
          <a:ea typeface="+mn-ea"/>
          <a:cs typeface="+mn-cs"/>
        </a:defRPr>
      </a:lvl3pPr>
      <a:lvl4pPr marL="1828609" algn="l" defTabSz="1219072" rtl="0" eaLnBrk="1" latinLnBrk="0" hangingPunct="1">
        <a:defRPr sz="2400" kern="1200">
          <a:solidFill>
            <a:schemeClr val="tx1"/>
          </a:solidFill>
          <a:latin typeface="+mn-lt"/>
          <a:ea typeface="+mn-ea"/>
          <a:cs typeface="+mn-cs"/>
        </a:defRPr>
      </a:lvl4pPr>
      <a:lvl5pPr marL="2438144" algn="l" defTabSz="1219072" rtl="0" eaLnBrk="1" latinLnBrk="0" hangingPunct="1">
        <a:defRPr sz="2400" kern="1200">
          <a:solidFill>
            <a:schemeClr val="tx1"/>
          </a:solidFill>
          <a:latin typeface="+mn-lt"/>
          <a:ea typeface="+mn-ea"/>
          <a:cs typeface="+mn-cs"/>
        </a:defRPr>
      </a:lvl5pPr>
      <a:lvl6pPr marL="3047680" algn="l" defTabSz="1219072" rtl="0" eaLnBrk="1" latinLnBrk="0" hangingPunct="1">
        <a:defRPr sz="2400" kern="1200">
          <a:solidFill>
            <a:schemeClr val="tx1"/>
          </a:solidFill>
          <a:latin typeface="+mn-lt"/>
          <a:ea typeface="+mn-ea"/>
          <a:cs typeface="+mn-cs"/>
        </a:defRPr>
      </a:lvl6pPr>
      <a:lvl7pPr marL="3657217" algn="l" defTabSz="1219072" rtl="0" eaLnBrk="1" latinLnBrk="0" hangingPunct="1">
        <a:defRPr sz="2400" kern="1200">
          <a:solidFill>
            <a:schemeClr val="tx1"/>
          </a:solidFill>
          <a:latin typeface="+mn-lt"/>
          <a:ea typeface="+mn-ea"/>
          <a:cs typeface="+mn-cs"/>
        </a:defRPr>
      </a:lvl7pPr>
      <a:lvl8pPr marL="4266753" algn="l" defTabSz="1219072" rtl="0" eaLnBrk="1" latinLnBrk="0" hangingPunct="1">
        <a:defRPr sz="2400" kern="1200">
          <a:solidFill>
            <a:schemeClr val="tx1"/>
          </a:solidFill>
          <a:latin typeface="+mn-lt"/>
          <a:ea typeface="+mn-ea"/>
          <a:cs typeface="+mn-cs"/>
        </a:defRPr>
      </a:lvl8pPr>
      <a:lvl9pPr marL="4876289" algn="l" defTabSz="1219072"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859974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98552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38017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id="{7F4516A7-8458-49F6-B241-E38EAE8D76DD}"/>
              </a:ext>
            </a:extLst>
          </p:cNvPr>
          <p:cNvPicPr>
            <a:picLocks noChangeAspect="1"/>
          </p:cNvPicPr>
          <p:nvPr userDrawn="1"/>
        </p:nvPicPr>
        <p:blipFill>
          <a:blip r:embed="rId15"/>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17871271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oleObject" Target="../embeddings/oleObject12.bin"/><Relationship Id="rId18" Type="http://schemas.openxmlformats.org/officeDocument/2006/relationships/image" Target="../media/image44.wmf"/><Relationship Id="rId3" Type="http://schemas.openxmlformats.org/officeDocument/2006/relationships/image" Target="../media/image36.wmf"/><Relationship Id="rId7" Type="http://schemas.openxmlformats.org/officeDocument/2006/relationships/image" Target="../media/image38.emf"/><Relationship Id="rId12" Type="http://schemas.openxmlformats.org/officeDocument/2006/relationships/image" Target="../media/image41.emf"/><Relationship Id="rId17" Type="http://schemas.openxmlformats.org/officeDocument/2006/relationships/oleObject" Target="../embeddings/oleObject14.bin"/><Relationship Id="rId2" Type="http://schemas.openxmlformats.org/officeDocument/2006/relationships/oleObject" Target="../embeddings/oleObject7.bin"/><Relationship Id="rId16" Type="http://schemas.openxmlformats.org/officeDocument/2006/relationships/image" Target="../media/image43.wmf"/><Relationship Id="rId1" Type="http://schemas.openxmlformats.org/officeDocument/2006/relationships/slideLayout" Target="../slideLayouts/slideLayout49.xml"/><Relationship Id="rId6" Type="http://schemas.openxmlformats.org/officeDocument/2006/relationships/oleObject" Target="../embeddings/oleObject9.bin"/><Relationship Id="rId11" Type="http://schemas.openxmlformats.org/officeDocument/2006/relationships/image" Target="../media/image40.wmf"/><Relationship Id="rId5" Type="http://schemas.openxmlformats.org/officeDocument/2006/relationships/image" Target="../media/image37.emf"/><Relationship Id="rId15" Type="http://schemas.openxmlformats.org/officeDocument/2006/relationships/oleObject" Target="../embeddings/oleObject13.bin"/><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39.emf"/><Relationship Id="rId14" Type="http://schemas.openxmlformats.org/officeDocument/2006/relationships/image" Target="../media/image42.e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46.wmf"/><Relationship Id="rId3" Type="http://schemas.openxmlformats.org/officeDocument/2006/relationships/image" Target="../media/image36.wmf"/><Relationship Id="rId7" Type="http://schemas.openxmlformats.org/officeDocument/2006/relationships/image" Target="../media/image38.emf"/><Relationship Id="rId12" Type="http://schemas.openxmlformats.org/officeDocument/2006/relationships/oleObject" Target="../embeddings/oleObject20.bin"/><Relationship Id="rId2" Type="http://schemas.openxmlformats.org/officeDocument/2006/relationships/oleObject" Target="../embeddings/oleObject15.bin"/><Relationship Id="rId1" Type="http://schemas.openxmlformats.org/officeDocument/2006/relationships/slideLayout" Target="../slideLayouts/slideLayout49.xml"/><Relationship Id="rId6" Type="http://schemas.openxmlformats.org/officeDocument/2006/relationships/oleObject" Target="../embeddings/oleObject17.bin"/><Relationship Id="rId11" Type="http://schemas.openxmlformats.org/officeDocument/2006/relationships/image" Target="../media/image45.wmf"/><Relationship Id="rId5" Type="http://schemas.openxmlformats.org/officeDocument/2006/relationships/image" Target="../media/image37.e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39.e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image" Target="../media/image47.wmf"/><Relationship Id="rId7" Type="http://schemas.openxmlformats.org/officeDocument/2006/relationships/image" Target="../media/image42.emf"/><Relationship Id="rId2" Type="http://schemas.openxmlformats.org/officeDocument/2006/relationships/oleObject" Target="../embeddings/oleObject21.bin"/><Relationship Id="rId1" Type="http://schemas.openxmlformats.org/officeDocument/2006/relationships/slideLayout" Target="../slideLayouts/slideLayout44.xml"/><Relationship Id="rId6" Type="http://schemas.openxmlformats.org/officeDocument/2006/relationships/oleObject" Target="../embeddings/oleObject23.bin"/><Relationship Id="rId11" Type="http://schemas.openxmlformats.org/officeDocument/2006/relationships/image" Target="../media/image44.wmf"/><Relationship Id="rId5" Type="http://schemas.openxmlformats.org/officeDocument/2006/relationships/image" Target="../media/image40.w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43.wmf"/></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oleObject" Target="../embeddings/oleObject30.bin"/><Relationship Id="rId3" Type="http://schemas.openxmlformats.org/officeDocument/2006/relationships/notesSlide" Target="../notesSlides/notesSlide5.xml"/><Relationship Id="rId7" Type="http://schemas.openxmlformats.org/officeDocument/2006/relationships/oleObject" Target="../embeddings/oleObject27.bin"/><Relationship Id="rId12" Type="http://schemas.openxmlformats.org/officeDocument/2006/relationships/image" Target="../media/image53.wmf"/><Relationship Id="rId2" Type="http://schemas.openxmlformats.org/officeDocument/2006/relationships/slideLayout" Target="../slideLayouts/slideLayout49.xml"/><Relationship Id="rId1" Type="http://schemas.openxmlformats.org/officeDocument/2006/relationships/tags" Target="../tags/tag3.xml"/><Relationship Id="rId6" Type="http://schemas.openxmlformats.org/officeDocument/2006/relationships/image" Target="../media/image50.wmf"/><Relationship Id="rId11" Type="http://schemas.openxmlformats.org/officeDocument/2006/relationships/oleObject" Target="../embeddings/oleObject29.bin"/><Relationship Id="rId5" Type="http://schemas.openxmlformats.org/officeDocument/2006/relationships/oleObject" Target="../embeddings/oleObject26.bin"/><Relationship Id="rId15" Type="http://schemas.openxmlformats.org/officeDocument/2006/relationships/comments" Target="../comments/comment1.xml"/><Relationship Id="rId10" Type="http://schemas.openxmlformats.org/officeDocument/2006/relationships/image" Target="../media/image52.wmf"/><Relationship Id="rId4" Type="http://schemas.openxmlformats.org/officeDocument/2006/relationships/image" Target="../media/image49.emf"/><Relationship Id="rId9" Type="http://schemas.openxmlformats.org/officeDocument/2006/relationships/oleObject" Target="../embeddings/oleObject28.bin"/><Relationship Id="rId14" Type="http://schemas.openxmlformats.org/officeDocument/2006/relationships/image" Target="../media/image54.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6.xml"/><Relationship Id="rId7" Type="http://schemas.openxmlformats.org/officeDocument/2006/relationships/image" Target="../media/image57.emf"/><Relationship Id="rId12" Type="http://schemas.openxmlformats.org/officeDocument/2006/relationships/image" Target="../media/image60.png"/><Relationship Id="rId2" Type="http://schemas.openxmlformats.org/officeDocument/2006/relationships/slideLayout" Target="../slideLayouts/slideLayout49.xml"/><Relationship Id="rId1" Type="http://schemas.openxmlformats.org/officeDocument/2006/relationships/tags" Target="../tags/tag4.xml"/><Relationship Id="rId6" Type="http://schemas.openxmlformats.org/officeDocument/2006/relationships/image" Target="../media/image56.emf"/><Relationship Id="rId11" Type="http://schemas.openxmlformats.org/officeDocument/2006/relationships/hyperlink" Target="http://www.allwhitebackground.com/colorful-background-images.html" TargetMode="External"/><Relationship Id="rId5" Type="http://schemas.openxmlformats.org/officeDocument/2006/relationships/image" Target="../media/image55.emf"/><Relationship Id="rId10" Type="http://schemas.openxmlformats.org/officeDocument/2006/relationships/image" Target="../media/image59.jpeg"/><Relationship Id="rId4" Type="http://schemas.openxmlformats.org/officeDocument/2006/relationships/image" Target="../media/image17.png"/><Relationship Id="rId9" Type="http://schemas.openxmlformats.org/officeDocument/2006/relationships/image" Target="../media/image58.wmf"/></Relationships>
</file>

<file path=ppt/slides/_rels/slide16.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image" Target="../media/image64.wmf"/><Relationship Id="rId18" Type="http://schemas.openxmlformats.org/officeDocument/2006/relationships/image" Target="../media/image56.emf"/><Relationship Id="rId3" Type="http://schemas.openxmlformats.org/officeDocument/2006/relationships/notesSlide" Target="../notesSlides/notesSlide7.xml"/><Relationship Id="rId21" Type="http://schemas.openxmlformats.org/officeDocument/2006/relationships/oleObject" Target="../embeddings/oleObject39.bin"/><Relationship Id="rId7" Type="http://schemas.openxmlformats.org/officeDocument/2006/relationships/oleObject" Target="../embeddings/oleObject33.bin"/><Relationship Id="rId12" Type="http://schemas.openxmlformats.org/officeDocument/2006/relationships/oleObject" Target="../embeddings/oleObject35.bin"/><Relationship Id="rId17" Type="http://schemas.openxmlformats.org/officeDocument/2006/relationships/image" Target="../media/image66.wmf"/><Relationship Id="rId25" Type="http://schemas.openxmlformats.org/officeDocument/2006/relationships/image" Target="../media/image57.emf"/><Relationship Id="rId2" Type="http://schemas.openxmlformats.org/officeDocument/2006/relationships/slideLayout" Target="../slideLayouts/slideLayout49.xml"/><Relationship Id="rId16" Type="http://schemas.openxmlformats.org/officeDocument/2006/relationships/oleObject" Target="../embeddings/oleObject37.bin"/><Relationship Id="rId20" Type="http://schemas.openxmlformats.org/officeDocument/2006/relationships/image" Target="../media/image67.wmf"/><Relationship Id="rId1" Type="http://schemas.openxmlformats.org/officeDocument/2006/relationships/tags" Target="../tags/tag5.xml"/><Relationship Id="rId6" Type="http://schemas.openxmlformats.org/officeDocument/2006/relationships/image" Target="../media/image61.wmf"/><Relationship Id="rId11" Type="http://schemas.openxmlformats.org/officeDocument/2006/relationships/image" Target="../media/image55.emf"/><Relationship Id="rId24" Type="http://schemas.openxmlformats.org/officeDocument/2006/relationships/image" Target="../media/image69.wmf"/><Relationship Id="rId5" Type="http://schemas.openxmlformats.org/officeDocument/2006/relationships/oleObject" Target="../embeddings/oleObject32.bin"/><Relationship Id="rId15" Type="http://schemas.openxmlformats.org/officeDocument/2006/relationships/image" Target="../media/image65.wmf"/><Relationship Id="rId23" Type="http://schemas.openxmlformats.org/officeDocument/2006/relationships/oleObject" Target="../embeddings/oleObject40.bin"/><Relationship Id="rId10" Type="http://schemas.openxmlformats.org/officeDocument/2006/relationships/image" Target="../media/image63.wmf"/><Relationship Id="rId19" Type="http://schemas.openxmlformats.org/officeDocument/2006/relationships/oleObject" Target="../embeddings/oleObject38.bin"/><Relationship Id="rId4" Type="http://schemas.openxmlformats.org/officeDocument/2006/relationships/image" Target="../media/image17.png"/><Relationship Id="rId9" Type="http://schemas.openxmlformats.org/officeDocument/2006/relationships/oleObject" Target="../embeddings/oleObject34.bin"/><Relationship Id="rId14" Type="http://schemas.openxmlformats.org/officeDocument/2006/relationships/oleObject" Target="../embeddings/oleObject36.bin"/><Relationship Id="rId22" Type="http://schemas.openxmlformats.org/officeDocument/2006/relationships/image" Target="../media/image68.wmf"/></Relationships>
</file>

<file path=ppt/slides/_rels/slide17.xml.rels><?xml version="1.0" encoding="UTF-8" standalone="yes"?>
<Relationships xmlns="http://schemas.openxmlformats.org/package/2006/relationships"><Relationship Id="rId8" Type="http://schemas.openxmlformats.org/officeDocument/2006/relationships/image" Target="../media/image71.wmf"/><Relationship Id="rId13" Type="http://schemas.openxmlformats.org/officeDocument/2006/relationships/image" Target="../media/image57.emf"/><Relationship Id="rId18" Type="http://schemas.openxmlformats.org/officeDocument/2006/relationships/oleObject" Target="../embeddings/oleObject46.bin"/><Relationship Id="rId3" Type="http://schemas.openxmlformats.org/officeDocument/2006/relationships/notesSlide" Target="../notesSlides/notesSlide8.xml"/><Relationship Id="rId21" Type="http://schemas.openxmlformats.org/officeDocument/2006/relationships/image" Target="../media/image76.wmf"/><Relationship Id="rId7" Type="http://schemas.openxmlformats.org/officeDocument/2006/relationships/oleObject" Target="../embeddings/oleObject42.bin"/><Relationship Id="rId12" Type="http://schemas.openxmlformats.org/officeDocument/2006/relationships/image" Target="../media/image56.emf"/><Relationship Id="rId17" Type="http://schemas.openxmlformats.org/officeDocument/2006/relationships/image" Target="../media/image74.wmf"/><Relationship Id="rId2" Type="http://schemas.openxmlformats.org/officeDocument/2006/relationships/slideLayout" Target="../slideLayouts/slideLayout49.xml"/><Relationship Id="rId16" Type="http://schemas.openxmlformats.org/officeDocument/2006/relationships/oleObject" Target="../embeddings/oleObject45.bin"/><Relationship Id="rId20" Type="http://schemas.openxmlformats.org/officeDocument/2006/relationships/oleObject" Target="../embeddings/oleObject47.bin"/><Relationship Id="rId1" Type="http://schemas.openxmlformats.org/officeDocument/2006/relationships/tags" Target="../tags/tag6.xml"/><Relationship Id="rId6" Type="http://schemas.openxmlformats.org/officeDocument/2006/relationships/image" Target="../media/image70.wmf"/><Relationship Id="rId11" Type="http://schemas.openxmlformats.org/officeDocument/2006/relationships/image" Target="../media/image55.emf"/><Relationship Id="rId5" Type="http://schemas.openxmlformats.org/officeDocument/2006/relationships/oleObject" Target="../embeddings/oleObject41.bin"/><Relationship Id="rId15" Type="http://schemas.openxmlformats.org/officeDocument/2006/relationships/image" Target="../media/image73.wmf"/><Relationship Id="rId23" Type="http://schemas.openxmlformats.org/officeDocument/2006/relationships/image" Target="../media/image77.wmf"/><Relationship Id="rId10" Type="http://schemas.openxmlformats.org/officeDocument/2006/relationships/image" Target="../media/image72.wmf"/><Relationship Id="rId19" Type="http://schemas.openxmlformats.org/officeDocument/2006/relationships/image" Target="../media/image75.wmf"/><Relationship Id="rId4" Type="http://schemas.openxmlformats.org/officeDocument/2006/relationships/image" Target="../media/image17.png"/><Relationship Id="rId9" Type="http://schemas.openxmlformats.org/officeDocument/2006/relationships/oleObject" Target="../embeddings/oleObject43.bin"/><Relationship Id="rId14" Type="http://schemas.openxmlformats.org/officeDocument/2006/relationships/oleObject" Target="../embeddings/oleObject44.bin"/><Relationship Id="rId22" Type="http://schemas.openxmlformats.org/officeDocument/2006/relationships/oleObject" Target="../embeddings/oleObject48.bin"/></Relationships>
</file>

<file path=ppt/slides/_rels/slide18.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oleObject" Target="../embeddings/oleObject53.bin"/><Relationship Id="rId18" Type="http://schemas.openxmlformats.org/officeDocument/2006/relationships/image" Target="../media/image85.wmf"/><Relationship Id="rId26" Type="http://schemas.openxmlformats.org/officeDocument/2006/relationships/image" Target="../media/image89.png"/><Relationship Id="rId3" Type="http://schemas.openxmlformats.org/officeDocument/2006/relationships/notesSlide" Target="../notesSlides/notesSlide9.xml"/><Relationship Id="rId21" Type="http://schemas.openxmlformats.org/officeDocument/2006/relationships/oleObject" Target="../embeddings/oleObject57.bin"/><Relationship Id="rId7" Type="http://schemas.openxmlformats.org/officeDocument/2006/relationships/oleObject" Target="../embeddings/oleObject50.bin"/><Relationship Id="rId12" Type="http://schemas.openxmlformats.org/officeDocument/2006/relationships/image" Target="../media/image82.wmf"/><Relationship Id="rId17" Type="http://schemas.openxmlformats.org/officeDocument/2006/relationships/oleObject" Target="../embeddings/oleObject55.bin"/><Relationship Id="rId25" Type="http://schemas.openxmlformats.org/officeDocument/2006/relationships/image" Target="../media/image18.jpg"/><Relationship Id="rId2" Type="http://schemas.openxmlformats.org/officeDocument/2006/relationships/slideLayout" Target="../slideLayouts/slideLayout49.xml"/><Relationship Id="rId16" Type="http://schemas.openxmlformats.org/officeDocument/2006/relationships/image" Target="../media/image84.wmf"/><Relationship Id="rId20" Type="http://schemas.openxmlformats.org/officeDocument/2006/relationships/image" Target="../media/image86.wmf"/><Relationship Id="rId1" Type="http://schemas.openxmlformats.org/officeDocument/2006/relationships/tags" Target="../tags/tag7.xml"/><Relationship Id="rId6" Type="http://schemas.openxmlformats.org/officeDocument/2006/relationships/image" Target="../media/image79.wmf"/><Relationship Id="rId11" Type="http://schemas.openxmlformats.org/officeDocument/2006/relationships/oleObject" Target="../embeddings/oleObject52.bin"/><Relationship Id="rId24" Type="http://schemas.openxmlformats.org/officeDocument/2006/relationships/image" Target="../media/image88.wmf"/><Relationship Id="rId5" Type="http://schemas.openxmlformats.org/officeDocument/2006/relationships/oleObject" Target="../embeddings/oleObject49.bin"/><Relationship Id="rId15" Type="http://schemas.openxmlformats.org/officeDocument/2006/relationships/oleObject" Target="../embeddings/oleObject54.bin"/><Relationship Id="rId23" Type="http://schemas.openxmlformats.org/officeDocument/2006/relationships/oleObject" Target="../embeddings/oleObject58.bin"/><Relationship Id="rId28" Type="http://schemas.openxmlformats.org/officeDocument/2006/relationships/image" Target="../media/image90.emf"/><Relationship Id="rId10" Type="http://schemas.openxmlformats.org/officeDocument/2006/relationships/image" Target="../media/image81.wmf"/><Relationship Id="rId19" Type="http://schemas.openxmlformats.org/officeDocument/2006/relationships/oleObject" Target="../embeddings/oleObject56.bin"/><Relationship Id="rId4" Type="http://schemas.openxmlformats.org/officeDocument/2006/relationships/image" Target="../media/image78.png"/><Relationship Id="rId9" Type="http://schemas.openxmlformats.org/officeDocument/2006/relationships/oleObject" Target="../embeddings/oleObject51.bin"/><Relationship Id="rId14" Type="http://schemas.openxmlformats.org/officeDocument/2006/relationships/image" Target="../media/image83.wmf"/><Relationship Id="rId22" Type="http://schemas.openxmlformats.org/officeDocument/2006/relationships/image" Target="../media/image87.wmf"/><Relationship Id="rId27" Type="http://schemas.openxmlformats.org/officeDocument/2006/relationships/oleObject" Target="../embeddings/oleObject59.bin"/></Relationships>
</file>

<file path=ppt/slides/_rels/slide19.xml.rels><?xml version="1.0" encoding="UTF-8" standalone="yes"?>
<Relationships xmlns="http://schemas.openxmlformats.org/package/2006/relationships"><Relationship Id="rId8" Type="http://schemas.openxmlformats.org/officeDocument/2006/relationships/image" Target="../media/image93.wmf"/><Relationship Id="rId13" Type="http://schemas.openxmlformats.org/officeDocument/2006/relationships/oleObject" Target="../embeddings/oleObject64.bin"/><Relationship Id="rId18" Type="http://schemas.openxmlformats.org/officeDocument/2006/relationships/image" Target="../media/image98.wmf"/><Relationship Id="rId26" Type="http://schemas.openxmlformats.org/officeDocument/2006/relationships/image" Target="../media/image18.jpg"/><Relationship Id="rId3" Type="http://schemas.openxmlformats.org/officeDocument/2006/relationships/notesSlide" Target="../notesSlides/notesSlide10.xml"/><Relationship Id="rId21" Type="http://schemas.openxmlformats.org/officeDocument/2006/relationships/oleObject" Target="../embeddings/oleObject68.bin"/><Relationship Id="rId7" Type="http://schemas.openxmlformats.org/officeDocument/2006/relationships/oleObject" Target="../embeddings/oleObject61.bin"/><Relationship Id="rId12" Type="http://schemas.openxmlformats.org/officeDocument/2006/relationships/image" Target="../media/image95.wmf"/><Relationship Id="rId17" Type="http://schemas.openxmlformats.org/officeDocument/2006/relationships/oleObject" Target="../embeddings/oleObject66.bin"/><Relationship Id="rId25" Type="http://schemas.openxmlformats.org/officeDocument/2006/relationships/image" Target="../media/image102.emf"/><Relationship Id="rId2" Type="http://schemas.openxmlformats.org/officeDocument/2006/relationships/slideLayout" Target="../slideLayouts/slideLayout49.xml"/><Relationship Id="rId16" Type="http://schemas.openxmlformats.org/officeDocument/2006/relationships/image" Target="../media/image97.wmf"/><Relationship Id="rId20" Type="http://schemas.openxmlformats.org/officeDocument/2006/relationships/image" Target="../media/image99.wmf"/><Relationship Id="rId1" Type="http://schemas.openxmlformats.org/officeDocument/2006/relationships/tags" Target="../tags/tag8.xml"/><Relationship Id="rId6" Type="http://schemas.openxmlformats.org/officeDocument/2006/relationships/image" Target="../media/image92.wmf"/><Relationship Id="rId11" Type="http://schemas.openxmlformats.org/officeDocument/2006/relationships/oleObject" Target="../embeddings/oleObject63.bin"/><Relationship Id="rId24" Type="http://schemas.openxmlformats.org/officeDocument/2006/relationships/image" Target="../media/image101.wmf"/><Relationship Id="rId5" Type="http://schemas.openxmlformats.org/officeDocument/2006/relationships/oleObject" Target="../embeddings/oleObject60.bin"/><Relationship Id="rId15" Type="http://schemas.openxmlformats.org/officeDocument/2006/relationships/oleObject" Target="../embeddings/oleObject65.bin"/><Relationship Id="rId23" Type="http://schemas.openxmlformats.org/officeDocument/2006/relationships/oleObject" Target="../embeddings/oleObject69.bin"/><Relationship Id="rId10" Type="http://schemas.openxmlformats.org/officeDocument/2006/relationships/image" Target="../media/image94.wmf"/><Relationship Id="rId19" Type="http://schemas.openxmlformats.org/officeDocument/2006/relationships/oleObject" Target="../embeddings/oleObject67.bin"/><Relationship Id="rId4" Type="http://schemas.openxmlformats.org/officeDocument/2006/relationships/image" Target="../media/image91.png"/><Relationship Id="rId9" Type="http://schemas.openxmlformats.org/officeDocument/2006/relationships/oleObject" Target="../embeddings/oleObject62.bin"/><Relationship Id="rId14" Type="http://schemas.openxmlformats.org/officeDocument/2006/relationships/image" Target="../media/image96.wmf"/><Relationship Id="rId22" Type="http://schemas.openxmlformats.org/officeDocument/2006/relationships/image" Target="../media/image100.wmf"/></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43.xml"/><Relationship Id="rId7" Type="http://schemas.openxmlformats.org/officeDocument/2006/relationships/image" Target="../media/image104.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06.png"/><Relationship Id="rId5" Type="http://schemas.openxmlformats.org/officeDocument/2006/relationships/slide" Target="slide23.xml"/><Relationship Id="rId4" Type="http://schemas.openxmlformats.org/officeDocument/2006/relationships/image" Target="../media/image103.jpeg"/></Relationships>
</file>

<file path=ppt/slides/_rels/slide23.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112.gif"/><Relationship Id="rId18" Type="http://schemas.openxmlformats.org/officeDocument/2006/relationships/slide" Target="slide30.xml"/><Relationship Id="rId3" Type="http://schemas.openxmlformats.org/officeDocument/2006/relationships/image" Target="../media/image103.jpeg"/><Relationship Id="rId7" Type="http://schemas.openxmlformats.org/officeDocument/2006/relationships/image" Target="../media/image109.gif"/><Relationship Id="rId12" Type="http://schemas.openxmlformats.org/officeDocument/2006/relationships/slide" Target="slide24.xml"/><Relationship Id="rId17" Type="http://schemas.openxmlformats.org/officeDocument/2006/relationships/image" Target="../media/image104.png"/><Relationship Id="rId2" Type="http://schemas.openxmlformats.org/officeDocument/2006/relationships/notesSlide" Target="../notesSlides/notesSlide11.xml"/><Relationship Id="rId16" Type="http://schemas.openxmlformats.org/officeDocument/2006/relationships/image" Target="../media/image114.jpeg"/><Relationship Id="rId1" Type="http://schemas.openxmlformats.org/officeDocument/2006/relationships/slideLayout" Target="../slideLayouts/slideLayout43.xml"/><Relationship Id="rId6" Type="http://schemas.openxmlformats.org/officeDocument/2006/relationships/slide" Target="slide26.xml"/><Relationship Id="rId11" Type="http://schemas.openxmlformats.org/officeDocument/2006/relationships/image" Target="../media/image111.gif"/><Relationship Id="rId5" Type="http://schemas.openxmlformats.org/officeDocument/2006/relationships/image" Target="../media/image108.gif"/><Relationship Id="rId15" Type="http://schemas.openxmlformats.org/officeDocument/2006/relationships/slide" Target="slide29.xml"/><Relationship Id="rId10" Type="http://schemas.openxmlformats.org/officeDocument/2006/relationships/slide" Target="slide27.xml"/><Relationship Id="rId4" Type="http://schemas.openxmlformats.org/officeDocument/2006/relationships/image" Target="../media/image107.gif"/><Relationship Id="rId9" Type="http://schemas.openxmlformats.org/officeDocument/2006/relationships/image" Target="../media/image110.gif"/><Relationship Id="rId14" Type="http://schemas.openxmlformats.org/officeDocument/2006/relationships/image" Target="../media/image113.gi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71.bin"/><Relationship Id="rId13" Type="http://schemas.openxmlformats.org/officeDocument/2006/relationships/image" Target="../media/image120.wmf"/><Relationship Id="rId18" Type="http://schemas.openxmlformats.org/officeDocument/2006/relationships/image" Target="../media/image123.png"/><Relationship Id="rId3" Type="http://schemas.openxmlformats.org/officeDocument/2006/relationships/audio" Target="../media/audio3.wav"/><Relationship Id="rId7" Type="http://schemas.openxmlformats.org/officeDocument/2006/relationships/image" Target="../media/image117.wmf"/><Relationship Id="rId12" Type="http://schemas.openxmlformats.org/officeDocument/2006/relationships/oleObject" Target="../embeddings/oleObject73.bin"/><Relationship Id="rId17" Type="http://schemas.openxmlformats.org/officeDocument/2006/relationships/slide" Target="slide23.xml"/><Relationship Id="rId2" Type="http://schemas.openxmlformats.org/officeDocument/2006/relationships/audio" Target="../media/audio2.wav"/><Relationship Id="rId16" Type="http://schemas.openxmlformats.org/officeDocument/2006/relationships/image" Target="../media/image122.emf"/><Relationship Id="rId1" Type="http://schemas.openxmlformats.org/officeDocument/2006/relationships/slideLayout" Target="../slideLayouts/slideLayout44.xml"/><Relationship Id="rId6" Type="http://schemas.openxmlformats.org/officeDocument/2006/relationships/oleObject" Target="../embeddings/oleObject70.bin"/><Relationship Id="rId11" Type="http://schemas.openxmlformats.org/officeDocument/2006/relationships/image" Target="../media/image119.wmf"/><Relationship Id="rId5" Type="http://schemas.openxmlformats.org/officeDocument/2006/relationships/image" Target="../media/image116.png"/><Relationship Id="rId15" Type="http://schemas.openxmlformats.org/officeDocument/2006/relationships/image" Target="../media/image121.wmf"/><Relationship Id="rId10" Type="http://schemas.openxmlformats.org/officeDocument/2006/relationships/oleObject" Target="../embeddings/oleObject72.bin"/><Relationship Id="rId19" Type="http://schemas.microsoft.com/office/2007/relationships/hdphoto" Target="../media/hdphoto1.wdp"/><Relationship Id="rId4" Type="http://schemas.openxmlformats.org/officeDocument/2006/relationships/image" Target="../media/image115.jpeg"/><Relationship Id="rId9" Type="http://schemas.openxmlformats.org/officeDocument/2006/relationships/image" Target="../media/image118.wmf"/><Relationship Id="rId14" Type="http://schemas.openxmlformats.org/officeDocument/2006/relationships/oleObject" Target="../embeddings/oleObject74.bin"/></Relationships>
</file>

<file path=ppt/slides/_rels/slide25.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5.wmf"/><Relationship Id="rId18" Type="http://schemas.openxmlformats.org/officeDocument/2006/relationships/oleObject" Target="../embeddings/oleObject79.bin"/><Relationship Id="rId3" Type="http://schemas.openxmlformats.org/officeDocument/2006/relationships/audio" Target="../media/audio3.wav"/><Relationship Id="rId21" Type="http://schemas.openxmlformats.org/officeDocument/2006/relationships/oleObject" Target="../embeddings/oleObject80.bin"/><Relationship Id="rId7" Type="http://schemas.microsoft.com/office/2007/relationships/hdphoto" Target="../media/hdphoto1.wdp"/><Relationship Id="rId12" Type="http://schemas.openxmlformats.org/officeDocument/2006/relationships/oleObject" Target="../embeddings/oleObject76.bin"/><Relationship Id="rId17" Type="http://schemas.openxmlformats.org/officeDocument/2006/relationships/image" Target="../media/image127.wmf"/><Relationship Id="rId2" Type="http://schemas.openxmlformats.org/officeDocument/2006/relationships/audio" Target="../media/audio2.wav"/><Relationship Id="rId16" Type="http://schemas.openxmlformats.org/officeDocument/2006/relationships/oleObject" Target="../embeddings/oleObject78.bin"/><Relationship Id="rId20" Type="http://schemas.openxmlformats.org/officeDocument/2006/relationships/image" Target="../media/image129.emf"/><Relationship Id="rId1" Type="http://schemas.openxmlformats.org/officeDocument/2006/relationships/slideLayout" Target="../slideLayouts/slideLayout43.xml"/><Relationship Id="rId6" Type="http://schemas.openxmlformats.org/officeDocument/2006/relationships/image" Target="../media/image123.png"/><Relationship Id="rId11" Type="http://schemas.openxmlformats.org/officeDocument/2006/relationships/image" Target="../media/image124.wmf"/><Relationship Id="rId5" Type="http://schemas.openxmlformats.org/officeDocument/2006/relationships/slide" Target="slide23.xml"/><Relationship Id="rId15" Type="http://schemas.openxmlformats.org/officeDocument/2006/relationships/image" Target="../media/image126.wmf"/><Relationship Id="rId10" Type="http://schemas.openxmlformats.org/officeDocument/2006/relationships/oleObject" Target="../embeddings/oleObject75.bin"/><Relationship Id="rId19" Type="http://schemas.openxmlformats.org/officeDocument/2006/relationships/image" Target="../media/image128.wmf"/><Relationship Id="rId4" Type="http://schemas.openxmlformats.org/officeDocument/2006/relationships/image" Target="../media/image115.jpeg"/><Relationship Id="rId9" Type="http://schemas.openxmlformats.org/officeDocument/2006/relationships/image" Target="../media/image104.png"/><Relationship Id="rId14" Type="http://schemas.openxmlformats.org/officeDocument/2006/relationships/oleObject" Target="../embeddings/oleObject77.bin"/><Relationship Id="rId22" Type="http://schemas.openxmlformats.org/officeDocument/2006/relationships/image" Target="../media/image130.wmf"/></Relationships>
</file>

<file path=ppt/slides/_rels/slide26.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33.wmf"/><Relationship Id="rId18" Type="http://schemas.openxmlformats.org/officeDocument/2006/relationships/oleObject" Target="../embeddings/oleObject84.bin"/><Relationship Id="rId3" Type="http://schemas.openxmlformats.org/officeDocument/2006/relationships/audio" Target="../media/audio3.wav"/><Relationship Id="rId21" Type="http://schemas.openxmlformats.org/officeDocument/2006/relationships/image" Target="../media/image137.wmf"/><Relationship Id="rId7" Type="http://schemas.microsoft.com/office/2007/relationships/hdphoto" Target="../media/hdphoto1.wdp"/><Relationship Id="rId12" Type="http://schemas.openxmlformats.org/officeDocument/2006/relationships/oleObject" Target="../embeddings/oleObject81.bin"/><Relationship Id="rId17" Type="http://schemas.openxmlformats.org/officeDocument/2006/relationships/image" Target="../media/image135.wmf"/><Relationship Id="rId2" Type="http://schemas.openxmlformats.org/officeDocument/2006/relationships/audio" Target="../media/audio2.wav"/><Relationship Id="rId16" Type="http://schemas.openxmlformats.org/officeDocument/2006/relationships/oleObject" Target="../embeddings/oleObject83.bin"/><Relationship Id="rId20" Type="http://schemas.openxmlformats.org/officeDocument/2006/relationships/oleObject" Target="../embeddings/oleObject85.bin"/><Relationship Id="rId1" Type="http://schemas.openxmlformats.org/officeDocument/2006/relationships/slideLayout" Target="../slideLayouts/slideLayout43.xml"/><Relationship Id="rId6" Type="http://schemas.openxmlformats.org/officeDocument/2006/relationships/image" Target="../media/image123.png"/><Relationship Id="rId11" Type="http://schemas.openxmlformats.org/officeDocument/2006/relationships/image" Target="../media/image132.emf"/><Relationship Id="rId5" Type="http://schemas.openxmlformats.org/officeDocument/2006/relationships/slide" Target="slide23.xml"/><Relationship Id="rId15" Type="http://schemas.openxmlformats.org/officeDocument/2006/relationships/image" Target="../media/image134.wmf"/><Relationship Id="rId23" Type="http://schemas.openxmlformats.org/officeDocument/2006/relationships/image" Target="../media/image138.wmf"/><Relationship Id="rId10" Type="http://schemas.openxmlformats.org/officeDocument/2006/relationships/image" Target="../media/image104.png"/><Relationship Id="rId19" Type="http://schemas.openxmlformats.org/officeDocument/2006/relationships/image" Target="../media/image136.wmf"/><Relationship Id="rId4" Type="http://schemas.openxmlformats.org/officeDocument/2006/relationships/image" Target="../media/image131.jpg"/><Relationship Id="rId9" Type="http://schemas.openxmlformats.org/officeDocument/2006/relationships/image" Target="../media/image116.png"/><Relationship Id="rId14" Type="http://schemas.openxmlformats.org/officeDocument/2006/relationships/oleObject" Target="../embeddings/oleObject82.bin"/><Relationship Id="rId22" Type="http://schemas.openxmlformats.org/officeDocument/2006/relationships/oleObject" Target="../embeddings/oleObject86.bin"/></Relationships>
</file>

<file path=ppt/slides/_rels/slide27.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40.wmf"/><Relationship Id="rId18" Type="http://schemas.openxmlformats.org/officeDocument/2006/relationships/oleObject" Target="../embeddings/oleObject91.bin"/><Relationship Id="rId3" Type="http://schemas.openxmlformats.org/officeDocument/2006/relationships/audio" Target="../media/audio3.wav"/><Relationship Id="rId21" Type="http://schemas.openxmlformats.org/officeDocument/2006/relationships/image" Target="../media/image144.wmf"/><Relationship Id="rId7" Type="http://schemas.openxmlformats.org/officeDocument/2006/relationships/image" Target="../media/image115.jpeg"/><Relationship Id="rId12" Type="http://schemas.openxmlformats.org/officeDocument/2006/relationships/oleObject" Target="../embeddings/oleObject88.bin"/><Relationship Id="rId17" Type="http://schemas.openxmlformats.org/officeDocument/2006/relationships/image" Target="../media/image142.wmf"/><Relationship Id="rId25" Type="http://schemas.openxmlformats.org/officeDocument/2006/relationships/image" Target="../media/image146.wmf"/><Relationship Id="rId2" Type="http://schemas.openxmlformats.org/officeDocument/2006/relationships/audio" Target="../media/audio2.wav"/><Relationship Id="rId16" Type="http://schemas.openxmlformats.org/officeDocument/2006/relationships/oleObject" Target="../embeddings/oleObject90.bin"/><Relationship Id="rId20" Type="http://schemas.openxmlformats.org/officeDocument/2006/relationships/oleObject" Target="../embeddings/oleObject92.bin"/><Relationship Id="rId1" Type="http://schemas.openxmlformats.org/officeDocument/2006/relationships/slideLayout" Target="../slideLayouts/slideLayout43.xml"/><Relationship Id="rId6" Type="http://schemas.microsoft.com/office/2007/relationships/hdphoto" Target="../media/hdphoto1.wdp"/><Relationship Id="rId11" Type="http://schemas.openxmlformats.org/officeDocument/2006/relationships/image" Target="../media/image139.wmf"/><Relationship Id="rId24" Type="http://schemas.openxmlformats.org/officeDocument/2006/relationships/oleObject" Target="../embeddings/oleObject94.bin"/><Relationship Id="rId5" Type="http://schemas.openxmlformats.org/officeDocument/2006/relationships/image" Target="../media/image123.png"/><Relationship Id="rId15" Type="http://schemas.openxmlformats.org/officeDocument/2006/relationships/image" Target="../media/image141.wmf"/><Relationship Id="rId23" Type="http://schemas.openxmlformats.org/officeDocument/2006/relationships/image" Target="../media/image145.wmf"/><Relationship Id="rId10" Type="http://schemas.openxmlformats.org/officeDocument/2006/relationships/oleObject" Target="../embeddings/oleObject87.bin"/><Relationship Id="rId19" Type="http://schemas.openxmlformats.org/officeDocument/2006/relationships/image" Target="../media/image143.wmf"/><Relationship Id="rId4" Type="http://schemas.openxmlformats.org/officeDocument/2006/relationships/slide" Target="slide23.xml"/><Relationship Id="rId9" Type="http://schemas.openxmlformats.org/officeDocument/2006/relationships/image" Target="../media/image104.png"/><Relationship Id="rId14" Type="http://schemas.openxmlformats.org/officeDocument/2006/relationships/oleObject" Target="../embeddings/oleObject89.bin"/><Relationship Id="rId22" Type="http://schemas.openxmlformats.org/officeDocument/2006/relationships/oleObject" Target="../embeddings/oleObject93.bin"/></Relationships>
</file>

<file path=ppt/slides/_rels/slide28.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48.wmf"/><Relationship Id="rId18" Type="http://schemas.openxmlformats.org/officeDocument/2006/relationships/oleObject" Target="../embeddings/oleObject99.bin"/><Relationship Id="rId3" Type="http://schemas.openxmlformats.org/officeDocument/2006/relationships/audio" Target="../media/audio3.wav"/><Relationship Id="rId7" Type="http://schemas.openxmlformats.org/officeDocument/2006/relationships/image" Target="../media/image115.jpeg"/><Relationship Id="rId12" Type="http://schemas.openxmlformats.org/officeDocument/2006/relationships/oleObject" Target="../embeddings/oleObject96.bin"/><Relationship Id="rId17" Type="http://schemas.openxmlformats.org/officeDocument/2006/relationships/image" Target="../media/image150.wmf"/><Relationship Id="rId2" Type="http://schemas.openxmlformats.org/officeDocument/2006/relationships/audio" Target="../media/audio2.wav"/><Relationship Id="rId16" Type="http://schemas.openxmlformats.org/officeDocument/2006/relationships/oleObject" Target="../embeddings/oleObject98.bin"/><Relationship Id="rId20" Type="http://schemas.openxmlformats.org/officeDocument/2006/relationships/image" Target="../media/image152.emf"/><Relationship Id="rId1" Type="http://schemas.openxmlformats.org/officeDocument/2006/relationships/slideLayout" Target="../slideLayouts/slideLayout43.xml"/><Relationship Id="rId6" Type="http://schemas.microsoft.com/office/2007/relationships/hdphoto" Target="../media/hdphoto1.wdp"/><Relationship Id="rId11" Type="http://schemas.openxmlformats.org/officeDocument/2006/relationships/image" Target="../media/image147.wmf"/><Relationship Id="rId5" Type="http://schemas.openxmlformats.org/officeDocument/2006/relationships/image" Target="../media/image123.png"/><Relationship Id="rId15" Type="http://schemas.openxmlformats.org/officeDocument/2006/relationships/image" Target="../media/image149.wmf"/><Relationship Id="rId10" Type="http://schemas.openxmlformats.org/officeDocument/2006/relationships/oleObject" Target="../embeddings/oleObject95.bin"/><Relationship Id="rId19" Type="http://schemas.openxmlformats.org/officeDocument/2006/relationships/image" Target="../media/image151.wmf"/><Relationship Id="rId4" Type="http://schemas.openxmlformats.org/officeDocument/2006/relationships/slide" Target="slide23.xml"/><Relationship Id="rId9" Type="http://schemas.openxmlformats.org/officeDocument/2006/relationships/image" Target="../media/image104.png"/><Relationship Id="rId14" Type="http://schemas.openxmlformats.org/officeDocument/2006/relationships/oleObject" Target="../embeddings/oleObject97.bin"/></Relationships>
</file>

<file path=ppt/slides/_rels/slide2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56.wmf"/><Relationship Id="rId18" Type="http://schemas.openxmlformats.org/officeDocument/2006/relationships/oleObject" Target="../embeddings/oleObject103.bin"/><Relationship Id="rId3" Type="http://schemas.openxmlformats.org/officeDocument/2006/relationships/audio" Target="../media/audio3.wav"/><Relationship Id="rId21" Type="http://schemas.openxmlformats.org/officeDocument/2006/relationships/image" Target="../media/image160.emf"/><Relationship Id="rId7" Type="http://schemas.microsoft.com/office/2007/relationships/hdphoto" Target="../media/hdphoto1.wdp"/><Relationship Id="rId12" Type="http://schemas.openxmlformats.org/officeDocument/2006/relationships/oleObject" Target="../embeddings/oleObject100.bin"/><Relationship Id="rId17" Type="http://schemas.openxmlformats.org/officeDocument/2006/relationships/image" Target="../media/image158.emf"/><Relationship Id="rId2" Type="http://schemas.openxmlformats.org/officeDocument/2006/relationships/audio" Target="../media/audio2.wav"/><Relationship Id="rId16" Type="http://schemas.openxmlformats.org/officeDocument/2006/relationships/oleObject" Target="../embeddings/oleObject102.bin"/><Relationship Id="rId20" Type="http://schemas.openxmlformats.org/officeDocument/2006/relationships/oleObject" Target="../embeddings/oleObject104.bin"/><Relationship Id="rId1" Type="http://schemas.openxmlformats.org/officeDocument/2006/relationships/slideLayout" Target="../slideLayouts/slideLayout43.xml"/><Relationship Id="rId6" Type="http://schemas.openxmlformats.org/officeDocument/2006/relationships/image" Target="../media/image123.png"/><Relationship Id="rId11" Type="http://schemas.openxmlformats.org/officeDocument/2006/relationships/image" Target="../media/image155.emf"/><Relationship Id="rId5" Type="http://schemas.openxmlformats.org/officeDocument/2006/relationships/slide" Target="slide23.xml"/><Relationship Id="rId15" Type="http://schemas.openxmlformats.org/officeDocument/2006/relationships/image" Target="../media/image157.wmf"/><Relationship Id="rId10" Type="http://schemas.openxmlformats.org/officeDocument/2006/relationships/image" Target="../media/image154.emf"/><Relationship Id="rId19" Type="http://schemas.openxmlformats.org/officeDocument/2006/relationships/image" Target="../media/image159.emf"/><Relationship Id="rId4" Type="http://schemas.openxmlformats.org/officeDocument/2006/relationships/image" Target="../media/image131.jpg"/><Relationship Id="rId9" Type="http://schemas.openxmlformats.org/officeDocument/2006/relationships/image" Target="../media/image153.emf"/><Relationship Id="rId14" Type="http://schemas.openxmlformats.org/officeDocument/2006/relationships/oleObject" Target="../embeddings/oleObject101.bin"/><Relationship Id="rId22"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notesSlide" Target="../notesSlides/notesSlide2.xml"/><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66.wmf"/><Relationship Id="rId18" Type="http://schemas.openxmlformats.org/officeDocument/2006/relationships/oleObject" Target="../embeddings/oleObject111.bin"/><Relationship Id="rId3" Type="http://schemas.openxmlformats.org/officeDocument/2006/relationships/notesSlide" Target="../notesSlides/notesSlide12.xml"/><Relationship Id="rId7" Type="http://schemas.openxmlformats.org/officeDocument/2006/relationships/image" Target="../media/image162.wmf"/><Relationship Id="rId12" Type="http://schemas.openxmlformats.org/officeDocument/2006/relationships/oleObject" Target="../embeddings/oleObject108.bin"/><Relationship Id="rId17" Type="http://schemas.openxmlformats.org/officeDocument/2006/relationships/image" Target="../media/image168.wmf"/><Relationship Id="rId2" Type="http://schemas.openxmlformats.org/officeDocument/2006/relationships/slideLayout" Target="../slideLayouts/slideLayout49.xml"/><Relationship Id="rId16" Type="http://schemas.openxmlformats.org/officeDocument/2006/relationships/oleObject" Target="../embeddings/oleObject110.bin"/><Relationship Id="rId1" Type="http://schemas.openxmlformats.org/officeDocument/2006/relationships/tags" Target="../tags/tag9.xml"/><Relationship Id="rId6" Type="http://schemas.openxmlformats.org/officeDocument/2006/relationships/oleObject" Target="../embeddings/oleObject106.bin"/><Relationship Id="rId11" Type="http://schemas.openxmlformats.org/officeDocument/2006/relationships/image" Target="../media/image165.wmf"/><Relationship Id="rId5" Type="http://schemas.openxmlformats.org/officeDocument/2006/relationships/image" Target="../media/image161.wmf"/><Relationship Id="rId15" Type="http://schemas.openxmlformats.org/officeDocument/2006/relationships/image" Target="../media/image167.wmf"/><Relationship Id="rId10" Type="http://schemas.openxmlformats.org/officeDocument/2006/relationships/oleObject" Target="../embeddings/oleObject107.bin"/><Relationship Id="rId19" Type="http://schemas.openxmlformats.org/officeDocument/2006/relationships/image" Target="../media/image169.wmf"/><Relationship Id="rId4" Type="http://schemas.openxmlformats.org/officeDocument/2006/relationships/oleObject" Target="../embeddings/oleObject105.bin"/><Relationship Id="rId9" Type="http://schemas.openxmlformats.org/officeDocument/2006/relationships/image" Target="../media/image164.emf"/><Relationship Id="rId14" Type="http://schemas.openxmlformats.org/officeDocument/2006/relationships/oleObject" Target="../embeddings/oleObject109.bin"/></Relationships>
</file>

<file path=ppt/slides/_rels/slide32.xml.rels><?xml version="1.0" encoding="UTF-8" standalone="yes"?>
<Relationships xmlns="http://schemas.openxmlformats.org/package/2006/relationships"><Relationship Id="rId8" Type="http://schemas.openxmlformats.org/officeDocument/2006/relationships/image" Target="../media/image172.wmf"/><Relationship Id="rId13" Type="http://schemas.openxmlformats.org/officeDocument/2006/relationships/oleObject" Target="../embeddings/oleObject116.bin"/><Relationship Id="rId3" Type="http://schemas.openxmlformats.org/officeDocument/2006/relationships/notesSlide" Target="../notesSlides/notesSlide13.xml"/><Relationship Id="rId7" Type="http://schemas.openxmlformats.org/officeDocument/2006/relationships/oleObject" Target="../embeddings/oleObject113.bin"/><Relationship Id="rId12" Type="http://schemas.openxmlformats.org/officeDocument/2006/relationships/image" Target="../media/image174.wmf"/><Relationship Id="rId2" Type="http://schemas.openxmlformats.org/officeDocument/2006/relationships/slideLayout" Target="../slideLayouts/slideLayout49.xml"/><Relationship Id="rId16" Type="http://schemas.openxmlformats.org/officeDocument/2006/relationships/image" Target="../media/image176.wmf"/><Relationship Id="rId1" Type="http://schemas.openxmlformats.org/officeDocument/2006/relationships/tags" Target="../tags/tag10.xml"/><Relationship Id="rId6" Type="http://schemas.openxmlformats.org/officeDocument/2006/relationships/image" Target="../media/image171.wmf"/><Relationship Id="rId11" Type="http://schemas.openxmlformats.org/officeDocument/2006/relationships/oleObject" Target="../embeddings/oleObject115.bin"/><Relationship Id="rId5" Type="http://schemas.openxmlformats.org/officeDocument/2006/relationships/oleObject" Target="../embeddings/oleObject112.bin"/><Relationship Id="rId15" Type="http://schemas.openxmlformats.org/officeDocument/2006/relationships/oleObject" Target="../embeddings/oleObject117.bin"/><Relationship Id="rId10" Type="http://schemas.openxmlformats.org/officeDocument/2006/relationships/image" Target="../media/image173.wmf"/><Relationship Id="rId4" Type="http://schemas.openxmlformats.org/officeDocument/2006/relationships/image" Target="../media/image170.jpeg"/><Relationship Id="rId9" Type="http://schemas.openxmlformats.org/officeDocument/2006/relationships/oleObject" Target="../embeddings/oleObject114.bin"/><Relationship Id="rId14" Type="http://schemas.openxmlformats.org/officeDocument/2006/relationships/image" Target="../media/image175.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oleObject" Target="../embeddings/oleObject3.bin"/><Relationship Id="rId2" Type="http://schemas.openxmlformats.org/officeDocument/2006/relationships/hyperlink" Target="file:///D:\Tai%20lieu%20cua%20CANH\Noi%20dung%20Ngay%206-9-2009\Van%20ban%20khac\Cac%20loai%20bao%20cao\Boi%20duong%20he%202011\Hoan%20thien\Khung%20ma%20tran%20de%20kiem%20tra.doc" TargetMode="External"/><Relationship Id="rId1" Type="http://schemas.openxmlformats.org/officeDocument/2006/relationships/slideLayout" Target="../slideLayouts/slideLayout28.xml"/><Relationship Id="rId6" Type="http://schemas.openxmlformats.org/officeDocument/2006/relationships/oleObject" Target="../embeddings/oleObject2.bin"/><Relationship Id="rId5" Type="http://schemas.openxmlformats.org/officeDocument/2006/relationships/image" Target="../media/image31.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3.xml"/><Relationship Id="rId7" Type="http://schemas.openxmlformats.org/officeDocument/2006/relationships/image" Target="../media/image33.wmf"/><Relationship Id="rId2" Type="http://schemas.openxmlformats.org/officeDocument/2006/relationships/slideLayout" Target="../slideLayouts/slideLayout49.xml"/><Relationship Id="rId1" Type="http://schemas.openxmlformats.org/officeDocument/2006/relationships/tags" Target="../tags/tag2.xml"/><Relationship Id="rId6" Type="http://schemas.openxmlformats.org/officeDocument/2006/relationships/oleObject" Target="../embeddings/oleObject5.bin"/><Relationship Id="rId5" Type="http://schemas.openxmlformats.org/officeDocument/2006/relationships/image" Target="../media/image32.wmf"/><Relationship Id="rId10" Type="http://schemas.openxmlformats.org/officeDocument/2006/relationships/image" Target="../media/image35.wmf"/><Relationship Id="rId4" Type="http://schemas.openxmlformats.org/officeDocument/2006/relationships/oleObject" Target="../embeddings/oleObject4.bin"/><Relationship Id="rId9"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id="{383FD564-9B0C-42D0-96C8-342928917632}"/>
              </a:ext>
            </a:extLst>
          </p:cNvPr>
          <p:cNvSpPr>
            <a:spLocks noChangeArrowheads="1" noChangeShapeType="1" noTextEdit="1"/>
          </p:cNvSpPr>
          <p:nvPr/>
        </p:nvSpPr>
        <p:spPr bwMode="auto">
          <a:xfrm>
            <a:off x="2895600" y="3289120"/>
            <a:ext cx="6858000" cy="1676400"/>
          </a:xfrm>
          <a:prstGeom prst="rect">
            <a:avLst/>
          </a:prstGeom>
        </p:spPr>
        <p:txBody>
          <a:bodyPr wrap="none" fromWordArt="1">
            <a:prstTxWarp prst="textPlain">
              <a:avLst>
                <a:gd name="adj" fmla="val 50000"/>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kern="10" noProof="0" dirty="0" err="1">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ĐẾN</a:t>
            </a:r>
            <a:r>
              <a:rPr lang="en-US" sz="3600" b="1" kern="10" noProof="0" dirty="0">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noProof="0" dirty="0" err="1">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DỰ</a:t>
            </a:r>
            <a:r>
              <a:rPr lang="en-US" sz="3600" b="1" kern="10" noProof="0" dirty="0">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noProof="0" dirty="0" err="1">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GIỜ</a:t>
            </a:r>
            <a:r>
              <a:rPr lang="en-US" sz="3600" b="1" kern="10" noProof="0" dirty="0">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noProof="0" dirty="0" err="1">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a:t>
            </a:r>
            <a:r>
              <a:rPr lang="en-US" sz="3600" b="1" kern="10" noProof="0" dirty="0">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noProof="0" dirty="0" err="1">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TOÁN</a:t>
            </a:r>
            <a:r>
              <a:rPr lang="en-US" sz="3600" b="1" kern="10" noProof="0" dirty="0">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kumimoji="0" lang="en-US" sz="3600" b="1" i="0" u="none" strike="noStrike" kern="10" cap="none" spc="0" normalizeH="0" baseline="0" noProof="0" dirty="0">
                <a:ln w="9525">
                  <a:solidFill>
                    <a:srgbClr val="FF0066"/>
                  </a:solidFill>
                  <a:round/>
                  <a:headEnd/>
                  <a:tailEnd/>
                </a:ln>
                <a:solidFill>
                  <a:srgbClr val="FF0066"/>
                </a:solidFill>
                <a:effectLst>
                  <a:outerShdw dist="35921" dir="2700000" algn="ctr" rotWithShape="0">
                    <a:srgbClr val="C0C0C0">
                      <a:alpha val="79999"/>
                    </a:srgbClr>
                  </a:outerShdw>
                </a:effectLst>
                <a:uLnTx/>
                <a:uFillTx/>
                <a:latin typeface="VNI-Times" pitchFamily="2" charset="0"/>
                <a:ea typeface="+mn-ea"/>
                <a:cs typeface="+mn-cs"/>
              </a:rPr>
              <a:t> ……</a:t>
            </a:r>
          </a:p>
        </p:txBody>
      </p:sp>
      <p:sp>
        <p:nvSpPr>
          <p:cNvPr id="7"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1837899" y="5337991"/>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1" fontAlgn="auto" latinLnBrk="0" hangingPunct="1">
              <a:lnSpc>
                <a:spcPct val="100000"/>
              </a:lnSpc>
              <a:spcBef>
                <a:spcPct val="50000"/>
              </a:spcBef>
              <a:spcAft>
                <a:spcPts val="0"/>
              </a:spcAft>
              <a:buClrTx/>
              <a:buSzTx/>
              <a:buFontTx/>
              <a:buNone/>
              <a:tabLst/>
              <a:defRPr/>
            </a:pPr>
            <a:r>
              <a:rPr lang="en-US" altLang="en-US" sz="4400" b="1" noProof="0" dirty="0" err="1">
                <a:solidFill>
                  <a:srgbClr val="0000FF"/>
                </a:solidFill>
                <a:latin typeface="Times New Roman" panose="02020603050405020304" pitchFamily="18" charset="0"/>
                <a:cs typeface="Times New Roman" panose="02020603050405020304" pitchFamily="18" charset="0"/>
              </a:rPr>
              <a:t>Chúc</a:t>
            </a:r>
            <a:r>
              <a:rPr lang="en-US" altLang="en-US" sz="4400" b="1" noProof="0" dirty="0">
                <a:solidFill>
                  <a:srgbClr val="0000FF"/>
                </a:solidFill>
                <a:latin typeface="Times New Roman" panose="02020603050405020304" pitchFamily="18" charset="0"/>
                <a:cs typeface="Times New Roman" panose="02020603050405020304" pitchFamily="18" charset="0"/>
              </a:rPr>
              <a:t> </a:t>
            </a:r>
            <a:r>
              <a:rPr lang="en-US" altLang="en-US" sz="4400" b="1" noProof="0" dirty="0" err="1">
                <a:solidFill>
                  <a:srgbClr val="0000FF"/>
                </a:solidFill>
                <a:latin typeface="Times New Roman" panose="02020603050405020304" pitchFamily="18" charset="0"/>
                <a:cs typeface="Times New Roman" panose="02020603050405020304" pitchFamily="18" charset="0"/>
              </a:rPr>
              <a:t>các</a:t>
            </a:r>
            <a:r>
              <a:rPr lang="en-US" altLang="en-US" sz="4400" b="1" noProof="0" dirty="0">
                <a:solidFill>
                  <a:srgbClr val="0000FF"/>
                </a:solidFill>
                <a:latin typeface="Times New Roman" panose="02020603050405020304" pitchFamily="18" charset="0"/>
                <a:cs typeface="Times New Roman" panose="02020603050405020304" pitchFamily="18" charset="0"/>
              </a:rPr>
              <a:t> </a:t>
            </a:r>
            <a:r>
              <a:rPr lang="en-US" altLang="en-US" sz="4400" b="1" noProof="0" dirty="0" err="1">
                <a:solidFill>
                  <a:srgbClr val="0000FF"/>
                </a:solidFill>
                <a:latin typeface="Times New Roman" panose="02020603050405020304" pitchFamily="18" charset="0"/>
                <a:cs typeface="Times New Roman" panose="02020603050405020304" pitchFamily="18" charset="0"/>
              </a:rPr>
              <a:t>em</a:t>
            </a:r>
            <a:r>
              <a:rPr lang="en-US" altLang="en-US" sz="4400" b="1" noProof="0" dirty="0">
                <a:solidFill>
                  <a:srgbClr val="0000FF"/>
                </a:solidFill>
                <a:latin typeface="Times New Roman" panose="02020603050405020304" pitchFamily="18" charset="0"/>
                <a:cs typeface="Times New Roman" panose="02020603050405020304" pitchFamily="18" charset="0"/>
              </a:rPr>
              <a:t> </a:t>
            </a:r>
            <a:r>
              <a:rPr lang="en-US" altLang="en-US" sz="4400" b="1" noProof="0" dirty="0" err="1">
                <a:solidFill>
                  <a:srgbClr val="0000FF"/>
                </a:solidFill>
                <a:latin typeface="Times New Roman" panose="02020603050405020304" pitchFamily="18" charset="0"/>
                <a:cs typeface="Times New Roman" panose="02020603050405020304" pitchFamily="18" charset="0"/>
              </a:rPr>
              <a:t>học</a:t>
            </a:r>
            <a:r>
              <a:rPr lang="en-US" altLang="en-US" sz="4400" b="1" noProof="0" dirty="0">
                <a:solidFill>
                  <a:srgbClr val="0000FF"/>
                </a:solidFill>
                <a:latin typeface="Times New Roman" panose="02020603050405020304" pitchFamily="18" charset="0"/>
                <a:cs typeface="Times New Roman" panose="02020603050405020304" pitchFamily="18" charset="0"/>
              </a:rPr>
              <a:t> </a:t>
            </a:r>
            <a:r>
              <a:rPr lang="en-US" altLang="en-US" sz="4400" b="1" noProof="0" dirty="0" err="1">
                <a:solidFill>
                  <a:srgbClr val="0000FF"/>
                </a:solidFill>
                <a:latin typeface="Times New Roman" panose="02020603050405020304" pitchFamily="18" charset="0"/>
                <a:cs typeface="Times New Roman" panose="02020603050405020304" pitchFamily="18" charset="0"/>
              </a:rPr>
              <a:t>tập</a:t>
            </a:r>
            <a:r>
              <a:rPr lang="en-US" altLang="en-US" sz="4400" b="1" noProof="0" dirty="0">
                <a:solidFill>
                  <a:srgbClr val="0000FF"/>
                </a:solidFill>
                <a:latin typeface="Times New Roman" panose="02020603050405020304" pitchFamily="18" charset="0"/>
                <a:cs typeface="Times New Roman" panose="02020603050405020304" pitchFamily="18" charset="0"/>
              </a:rPr>
              <a:t> </a:t>
            </a:r>
            <a:r>
              <a:rPr lang="en-US" altLang="en-US" sz="4400" b="1" noProof="0" dirty="0" err="1">
                <a:solidFill>
                  <a:srgbClr val="0000FF"/>
                </a:solidFill>
                <a:latin typeface="Times New Roman" panose="02020603050405020304" pitchFamily="18" charset="0"/>
                <a:cs typeface="Times New Roman" panose="02020603050405020304" pitchFamily="18" charset="0"/>
              </a:rPr>
              <a:t>tốt</a:t>
            </a:r>
            <a:endPar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8" name="Rectangle 3">
            <a:extLst>
              <a:ext uri="{FF2B5EF4-FFF2-40B4-BE49-F238E27FC236}">
                <a16:creationId xmlns:a16="http://schemas.microsoft.com/office/drawing/2014/main" id="{B2801ADD-39A9-4313-88C6-528A13508C45}"/>
              </a:ext>
            </a:extLst>
          </p:cNvPr>
          <p:cNvSpPr/>
          <p:nvPr/>
        </p:nvSpPr>
        <p:spPr>
          <a:xfrm>
            <a:off x="388472" y="2006600"/>
            <a:ext cx="11498731" cy="1752600"/>
          </a:xfrm>
          <a:prstGeom prst="rect">
            <a:avLst/>
          </a:prstGeom>
          <a:noFill/>
        </p:spPr>
        <p:txBody>
          <a:bodyPr wrap="none" lIns="121920" tIns="60960" rIns="121920" bIns="60960" numCol="1">
            <a:prstTxWarp prst="textDeflateBottom">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Kính</a:t>
            </a:r>
            <a:r>
              <a:rPr kumimoji="0" lang="en-US" sz="5867"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 </a:t>
            </a:r>
            <a:r>
              <a:rPr kumimoji="0" lang="en-US" sz="5867"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chào</a:t>
            </a:r>
            <a:r>
              <a:rPr kumimoji="0" lang="en-US" sz="5867"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 </a:t>
            </a:r>
            <a:r>
              <a:rPr kumimoji="0" lang="en-US" sz="5867"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quý</a:t>
            </a:r>
            <a:r>
              <a:rPr kumimoji="0" lang="en-US" sz="5867"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 </a:t>
            </a:r>
            <a:r>
              <a:rPr kumimoji="0" lang="en-US" sz="5867"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thầy</a:t>
            </a:r>
            <a:r>
              <a:rPr kumimoji="0" lang="en-US" sz="5867"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 </a:t>
            </a:r>
            <a:r>
              <a:rPr kumimoji="0" lang="en-US" sz="5867"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cô</a:t>
            </a:r>
            <a:endParaRPr kumimoji="0" lang="en-US" sz="5867"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libri" panose="020F0502020204030204"/>
              <a:ea typeface="+mn-ea"/>
              <a:cs typeface="+mn-cs"/>
            </a:endParaRPr>
          </a:p>
        </p:txBody>
      </p:sp>
    </p:spTree>
    <p:extLst>
      <p:ext uri="{BB962C8B-B14F-4D97-AF65-F5344CB8AC3E}">
        <p14:creationId xmlns:p14="http://schemas.microsoft.com/office/powerpoint/2010/main" val="14969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Right)">
                                      <p:cBhvr>
                                        <p:cTn id="19" dur="500"/>
                                        <p:tgtEl>
                                          <p:spTgt spid="7">
                                            <p:txEl>
                                              <p:pRg st="0" end="0"/>
                                            </p:txEl>
                                          </p:spTgt>
                                        </p:tgtEl>
                                      </p:cBhvr>
                                    </p:animEffect>
                                  </p:childTnLst>
                                </p:cTn>
                              </p:par>
                            </p:childTnLst>
                          </p:cTn>
                        </p:par>
                        <p:par>
                          <p:cTn id="20" fill="hold">
                            <p:stCondLst>
                              <p:cond delay="2500"/>
                            </p:stCondLst>
                            <p:childTnLst>
                              <p:par>
                                <p:cTn id="21" presetID="6" presetClass="emph" presetSubtype="0" fill="hold" grpId="0" nodeType="afterEffect">
                                  <p:stCondLst>
                                    <p:cond delay="0"/>
                                  </p:stCondLst>
                                  <p:childTnLst>
                                    <p:animScale>
                                      <p:cBhvr>
                                        <p:cTn id="22" dur="2000" fill="hold"/>
                                        <p:tgtEl>
                                          <p:spTgt spid="7">
                                            <p:txEl>
                                              <p:pRg st="0" end="0"/>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01DBABB-0650-4D0D-97E3-DF17543724BA}"/>
              </a:ext>
            </a:extLst>
          </p:cNvPr>
          <p:cNvSpPr txBox="1"/>
          <p:nvPr/>
        </p:nvSpPr>
        <p:spPr>
          <a:xfrm>
            <a:off x="2641600" y="34809"/>
            <a:ext cx="6096000" cy="461665"/>
          </a:xfrm>
          <a:prstGeom prst="rect">
            <a:avLst/>
          </a:prstGeom>
          <a:noFill/>
        </p:spPr>
        <p:txBody>
          <a:bodyPr wrap="square">
            <a:spAutoFit/>
          </a:bodyPr>
          <a:lstStyle/>
          <a:p>
            <a:pPr marL="0" marR="0" lvl="0" indent="0" algn="ctr" defTabSz="1219072" rtl="0" eaLnBrk="1" fontAlgn="auto" latinLnBrk="0" hangingPunct="1">
              <a:lnSpc>
                <a:spcPct val="100000"/>
              </a:lnSpc>
              <a:spcBef>
                <a:spcPts val="400"/>
              </a:spcBef>
              <a:spcAft>
                <a:spcPts val="4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chuẩn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bị</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24" name="Rectangle 27">
            <a:extLst>
              <a:ext uri="{FF2B5EF4-FFF2-40B4-BE49-F238E27FC236}">
                <a16:creationId xmlns:a16="http://schemas.microsoft.com/office/drawing/2014/main" id="{49FFD481-9F07-4FB5-98B9-EB540B7BE582}"/>
              </a:ext>
            </a:extLst>
          </p:cNvPr>
          <p:cNvSpPr>
            <a:spLocks noChangeArrowheads="1"/>
          </p:cNvSpPr>
          <p:nvPr/>
        </p:nvSpPr>
        <p:spPr bwMode="auto">
          <a:xfrm>
            <a:off x="393700" y="663938"/>
            <a:ext cx="11404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SGK</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/60).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bất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tam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26" name="Object 1025">
            <a:extLst>
              <a:ext uri="{FF2B5EF4-FFF2-40B4-BE49-F238E27FC236}">
                <a16:creationId xmlns:a16="http://schemas.microsoft.com/office/drawing/2014/main" id="{1DC3FB09-3C08-4619-945B-250F04F7AF8A}"/>
              </a:ext>
            </a:extLst>
          </p:cNvPr>
          <p:cNvGraphicFramePr>
            <a:graphicFrameLocks noChangeAspect="1"/>
          </p:cNvGraphicFramePr>
          <p:nvPr/>
        </p:nvGraphicFramePr>
        <p:xfrm>
          <a:off x="4591883" y="724160"/>
          <a:ext cx="1218133" cy="447477"/>
        </p:xfrm>
        <a:graphic>
          <a:graphicData uri="http://schemas.openxmlformats.org/presentationml/2006/ole">
            <mc:AlternateContent xmlns:mc="http://schemas.openxmlformats.org/markup-compatibility/2006">
              <mc:Choice xmlns:v="urn:schemas-microsoft-com:vml" Requires="v">
                <p:oleObj name="Equation" r:id="rId2" imgW="469696" imgH="177723" progId="Equation.DSMT4">
                  <p:embed/>
                </p:oleObj>
              </mc:Choice>
              <mc:Fallback>
                <p:oleObj name="Equation" r:id="rId2" imgW="469696" imgH="177723" progId="Equation.DSMT4">
                  <p:embed/>
                  <p:pic>
                    <p:nvPicPr>
                      <p:cNvPr id="1026" name="Object 1025">
                        <a:extLst>
                          <a:ext uri="{FF2B5EF4-FFF2-40B4-BE49-F238E27FC236}">
                            <a16:creationId xmlns:a16="http://schemas.microsoft.com/office/drawing/2014/main" id="{1DC3FB09-3C08-4619-945B-250F04F7A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883" y="724160"/>
                        <a:ext cx="1218133" cy="447477"/>
                      </a:xfrm>
                      <a:prstGeom prst="rect">
                        <a:avLst/>
                      </a:prstGeom>
                      <a:noFill/>
                    </p:spPr>
                  </p:pic>
                </p:oleObj>
              </mc:Fallback>
            </mc:AlternateContent>
          </a:graphicData>
        </a:graphic>
      </p:graphicFrame>
      <p:sp>
        <p:nvSpPr>
          <p:cNvPr id="1027" name="Rectangle 28">
            <a:extLst>
              <a:ext uri="{FF2B5EF4-FFF2-40B4-BE49-F238E27FC236}">
                <a16:creationId xmlns:a16="http://schemas.microsoft.com/office/drawing/2014/main" id="{A36E248C-5AED-40B3-B8E8-215CAA39F54D}"/>
              </a:ext>
            </a:extLst>
          </p:cNvPr>
          <p:cNvSpPr>
            <a:spLocks noChangeArrowheads="1"/>
          </p:cNvSpPr>
          <p:nvPr/>
        </p:nvSpPr>
        <p:spPr bwMode="auto">
          <a:xfrm>
            <a:off x="6143228" y="1572784"/>
            <a:ext cx="311945"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1028" name="Object 1027">
            <a:extLst>
              <a:ext uri="{FF2B5EF4-FFF2-40B4-BE49-F238E27FC236}">
                <a16:creationId xmlns:a16="http://schemas.microsoft.com/office/drawing/2014/main" id="{10006F4C-09CF-4AC4-8F47-A139F635E043}"/>
              </a:ext>
            </a:extLst>
          </p:cNvPr>
          <p:cNvGraphicFramePr>
            <a:graphicFrameLocks noChangeAspect="1"/>
          </p:cNvGraphicFramePr>
          <p:nvPr/>
        </p:nvGraphicFramePr>
        <p:xfrm>
          <a:off x="1524000" y="1082991"/>
          <a:ext cx="6502819" cy="606132"/>
        </p:xfrm>
        <a:graphic>
          <a:graphicData uri="http://schemas.openxmlformats.org/presentationml/2006/ole">
            <mc:AlternateContent xmlns:mc="http://schemas.openxmlformats.org/markup-compatibility/2006">
              <mc:Choice xmlns:v="urn:schemas-microsoft-com:vml" Requires="v">
                <p:oleObj name="Equation" r:id="rId4" imgW="2759702" imgH="256906" progId="Equation.DSMT4">
                  <p:embed/>
                </p:oleObj>
              </mc:Choice>
              <mc:Fallback>
                <p:oleObj name="Equation" r:id="rId4" imgW="2759702" imgH="256906" progId="Equation.DSMT4">
                  <p:embed/>
                  <p:pic>
                    <p:nvPicPr>
                      <p:cNvPr id="1028" name="Object 1027">
                        <a:extLst>
                          <a:ext uri="{FF2B5EF4-FFF2-40B4-BE49-F238E27FC236}">
                            <a16:creationId xmlns:a16="http://schemas.microsoft.com/office/drawing/2014/main" id="{10006F4C-09CF-4AC4-8F47-A139F635E043}"/>
                          </a:ext>
                        </a:extLst>
                      </p:cNvPr>
                      <p:cNvPicPr/>
                      <p:nvPr/>
                    </p:nvPicPr>
                    <p:blipFill>
                      <a:blip r:embed="rId5"/>
                      <a:stretch>
                        <a:fillRect/>
                      </a:stretch>
                    </p:blipFill>
                    <p:spPr>
                      <a:xfrm>
                        <a:off x="1524000" y="1082991"/>
                        <a:ext cx="6502819" cy="606132"/>
                      </a:xfrm>
                      <a:prstGeom prst="rect">
                        <a:avLst/>
                      </a:prstGeom>
                    </p:spPr>
                  </p:pic>
                </p:oleObj>
              </mc:Fallback>
            </mc:AlternateContent>
          </a:graphicData>
        </a:graphic>
      </p:graphicFrame>
      <p:graphicFrame>
        <p:nvGraphicFramePr>
          <p:cNvPr id="1029" name="Object 1028">
            <a:extLst>
              <a:ext uri="{FF2B5EF4-FFF2-40B4-BE49-F238E27FC236}">
                <a16:creationId xmlns:a16="http://schemas.microsoft.com/office/drawing/2014/main" id="{D4B33EA7-D133-4D2A-B6A1-8C7F4D457962}"/>
              </a:ext>
            </a:extLst>
          </p:cNvPr>
          <p:cNvGraphicFramePr>
            <a:graphicFrameLocks noChangeAspect="1"/>
          </p:cNvGraphicFramePr>
          <p:nvPr/>
        </p:nvGraphicFramePr>
        <p:xfrm>
          <a:off x="1524000" y="1625237"/>
          <a:ext cx="2539584" cy="548112"/>
        </p:xfrm>
        <a:graphic>
          <a:graphicData uri="http://schemas.openxmlformats.org/presentationml/2006/ole">
            <mc:AlternateContent xmlns:mc="http://schemas.openxmlformats.org/markup-compatibility/2006">
              <mc:Choice xmlns:v="urn:schemas-microsoft-com:vml" Requires="v">
                <p:oleObj name="Equation" r:id="rId6" imgW="1103809" imgH="237836" progId="Equation.DSMT4">
                  <p:embed/>
                </p:oleObj>
              </mc:Choice>
              <mc:Fallback>
                <p:oleObj name="Equation" r:id="rId6" imgW="1103809" imgH="237836" progId="Equation.DSMT4">
                  <p:embed/>
                  <p:pic>
                    <p:nvPicPr>
                      <p:cNvPr id="1029" name="Object 1028">
                        <a:extLst>
                          <a:ext uri="{FF2B5EF4-FFF2-40B4-BE49-F238E27FC236}">
                            <a16:creationId xmlns:a16="http://schemas.microsoft.com/office/drawing/2014/main" id="{D4B33EA7-D133-4D2A-B6A1-8C7F4D457962}"/>
                          </a:ext>
                        </a:extLst>
                      </p:cNvPr>
                      <p:cNvPicPr/>
                      <p:nvPr/>
                    </p:nvPicPr>
                    <p:blipFill>
                      <a:blip r:embed="rId7"/>
                      <a:stretch>
                        <a:fillRect/>
                      </a:stretch>
                    </p:blipFill>
                    <p:spPr>
                      <a:xfrm>
                        <a:off x="1524000" y="1625237"/>
                        <a:ext cx="2539584" cy="548112"/>
                      </a:xfrm>
                      <a:prstGeom prst="rect">
                        <a:avLst/>
                      </a:prstGeom>
                    </p:spPr>
                  </p:pic>
                </p:oleObj>
              </mc:Fallback>
            </mc:AlternateContent>
          </a:graphicData>
        </a:graphic>
      </p:graphicFrame>
      <p:sp>
        <p:nvSpPr>
          <p:cNvPr id="1031" name="Rectangle 30">
            <a:extLst>
              <a:ext uri="{FF2B5EF4-FFF2-40B4-BE49-F238E27FC236}">
                <a16:creationId xmlns:a16="http://schemas.microsoft.com/office/drawing/2014/main" id="{C75FA1B6-6CBF-4998-B793-BD6E9D16C503}"/>
              </a:ext>
            </a:extLst>
          </p:cNvPr>
          <p:cNvSpPr>
            <a:spLocks noChangeArrowheads="1"/>
          </p:cNvSpPr>
          <p:nvPr/>
        </p:nvSpPr>
        <p:spPr bwMode="auto">
          <a:xfrm>
            <a:off x="466607" y="2013962"/>
            <a:ext cx="109728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34" name="Object 1033">
            <a:extLst>
              <a:ext uri="{FF2B5EF4-FFF2-40B4-BE49-F238E27FC236}">
                <a16:creationId xmlns:a16="http://schemas.microsoft.com/office/drawing/2014/main" id="{516A9B1C-C0CB-48EE-A09A-4DC350795341}"/>
              </a:ext>
            </a:extLst>
          </p:cNvPr>
          <p:cNvGraphicFramePr>
            <a:graphicFrameLocks noChangeAspect="1"/>
          </p:cNvGraphicFramePr>
          <p:nvPr/>
        </p:nvGraphicFramePr>
        <p:xfrm>
          <a:off x="4165809" y="2068711"/>
          <a:ext cx="1219200" cy="444500"/>
        </p:xfrm>
        <a:graphic>
          <a:graphicData uri="http://schemas.openxmlformats.org/presentationml/2006/ole">
            <mc:AlternateContent xmlns:mc="http://schemas.openxmlformats.org/markup-compatibility/2006">
              <mc:Choice xmlns:v="urn:schemas-microsoft-com:vml" Requires="v">
                <p:oleObj name="Equation" r:id="rId8" imgW="914538" imgH="333404" progId="Equation.DSMT4">
                  <p:embed/>
                </p:oleObj>
              </mc:Choice>
              <mc:Fallback>
                <p:oleObj name="Equation" r:id="rId8" imgW="914538" imgH="333404" progId="Equation.DSMT4">
                  <p:embed/>
                  <p:pic>
                    <p:nvPicPr>
                      <p:cNvPr id="1034" name="Object 1033">
                        <a:extLst>
                          <a:ext uri="{FF2B5EF4-FFF2-40B4-BE49-F238E27FC236}">
                            <a16:creationId xmlns:a16="http://schemas.microsoft.com/office/drawing/2014/main" id="{516A9B1C-C0CB-48EE-A09A-4DC350795341}"/>
                          </a:ext>
                        </a:extLst>
                      </p:cNvPr>
                      <p:cNvPicPr/>
                      <p:nvPr/>
                    </p:nvPicPr>
                    <p:blipFill>
                      <a:blip r:embed="rId9"/>
                      <a:stretch>
                        <a:fillRect/>
                      </a:stretch>
                    </p:blipFill>
                    <p:spPr>
                      <a:xfrm>
                        <a:off x="4165809" y="2068711"/>
                        <a:ext cx="1219200" cy="444500"/>
                      </a:xfrm>
                      <a:prstGeom prst="rect">
                        <a:avLst/>
                      </a:prstGeom>
                    </p:spPr>
                  </p:pic>
                </p:oleObj>
              </mc:Fallback>
            </mc:AlternateContent>
          </a:graphicData>
        </a:graphic>
      </p:graphicFrame>
      <p:sp>
        <p:nvSpPr>
          <p:cNvPr id="43" name="Rectangle 42">
            <a:extLst>
              <a:ext uri="{FF2B5EF4-FFF2-40B4-BE49-F238E27FC236}">
                <a16:creationId xmlns:a16="http://schemas.microsoft.com/office/drawing/2014/main" id="{383309EA-8B91-4ECA-AB27-977F5F1C96C6}"/>
              </a:ext>
            </a:extLst>
          </p:cNvPr>
          <p:cNvSpPr>
            <a:spLocks noChangeArrowheads="1"/>
          </p:cNvSpPr>
          <p:nvPr/>
        </p:nvSpPr>
        <p:spPr bwMode="auto">
          <a:xfrm>
            <a:off x="393700" y="2588663"/>
            <a:ext cx="11404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Hoạt</a:t>
            </a:r>
            <a:r>
              <a:rPr kumimoji="0" lang="en-US" sz="2800" b="1"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2 (SGK/60). </a:t>
            </a:r>
          </a:p>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Cắt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bằng</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giấy</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bất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kì</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Đánh</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dấu</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Cắt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hai</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lang="en-US" sz="2800" dirty="0">
                <a:solidFill>
                  <a:prstClr val="black"/>
                </a:solidFill>
                <a:latin typeface="Times New Roman" pitchFamily="18" charset="0"/>
                <a:ea typeface="Times New Roman" pitchFamily="18" charset="0"/>
                <a:cs typeface="Times New Roman" pitchFamily="18" charset="0"/>
              </a:rPr>
              <a:t>    </a:t>
            </a:r>
          </a:p>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và</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ghép</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lên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như</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4.2b.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đó</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em</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hãy</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dự</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đoán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tổng</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số</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đo</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các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ban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44" name="Object 43">
            <a:extLst>
              <a:ext uri="{FF2B5EF4-FFF2-40B4-BE49-F238E27FC236}">
                <a16:creationId xmlns:a16="http://schemas.microsoft.com/office/drawing/2014/main" id="{315ACC20-E1CE-416A-8F65-5831EC46F96E}"/>
              </a:ext>
            </a:extLst>
          </p:cNvPr>
          <p:cNvGraphicFramePr>
            <a:graphicFrameLocks noChangeAspect="1"/>
          </p:cNvGraphicFramePr>
          <p:nvPr/>
        </p:nvGraphicFramePr>
        <p:xfrm>
          <a:off x="9042401" y="3198153"/>
          <a:ext cx="830263" cy="298451"/>
        </p:xfrm>
        <a:graphic>
          <a:graphicData uri="http://schemas.openxmlformats.org/presentationml/2006/ole">
            <mc:AlternateContent xmlns:mc="http://schemas.openxmlformats.org/markup-compatibility/2006">
              <mc:Choice xmlns:v="urn:schemas-microsoft-com:vml" Requires="v">
                <p:oleObj name="Equation" r:id="rId10" imgW="838080" imgH="304560" progId="Equation.DSMT4">
                  <p:embed/>
                </p:oleObj>
              </mc:Choice>
              <mc:Fallback>
                <p:oleObj name="Equation" r:id="rId10" imgW="838080" imgH="304560" progId="Equation.DSMT4">
                  <p:embed/>
                  <p:pic>
                    <p:nvPicPr>
                      <p:cNvPr id="44" name="Object 43">
                        <a:extLst>
                          <a:ext uri="{FF2B5EF4-FFF2-40B4-BE49-F238E27FC236}">
                            <a16:creationId xmlns:a16="http://schemas.microsoft.com/office/drawing/2014/main" id="{315ACC20-E1CE-416A-8F65-5831EC46F9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42401" y="3198153"/>
                        <a:ext cx="830263" cy="29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5" name="Picture 44">
            <a:extLst>
              <a:ext uri="{FF2B5EF4-FFF2-40B4-BE49-F238E27FC236}">
                <a16:creationId xmlns:a16="http://schemas.microsoft.com/office/drawing/2014/main" id="{CF93C8CE-3520-42A0-9BDE-454898235038}"/>
              </a:ext>
            </a:extLst>
          </p:cNvPr>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582421" y="4546600"/>
            <a:ext cx="7764780" cy="2150533"/>
          </a:xfrm>
          <a:prstGeom prst="rect">
            <a:avLst/>
          </a:prstGeom>
          <a:solidFill>
            <a:schemeClr val="accent6">
              <a:lumMod val="20000"/>
              <a:lumOff val="80000"/>
            </a:schemeClr>
          </a:solidFill>
          <a:ln>
            <a:noFill/>
          </a:ln>
        </p:spPr>
      </p:pic>
      <p:graphicFrame>
        <p:nvGraphicFramePr>
          <p:cNvPr id="2" name="Object 1">
            <a:extLst>
              <a:ext uri="{FF2B5EF4-FFF2-40B4-BE49-F238E27FC236}">
                <a16:creationId xmlns:a16="http://schemas.microsoft.com/office/drawing/2014/main" id="{7F9E5DC8-6FAC-4D3E-91C4-B07D14B39A12}"/>
              </a:ext>
            </a:extLst>
          </p:cNvPr>
          <p:cNvGraphicFramePr>
            <a:graphicFrameLocks noChangeAspect="1"/>
          </p:cNvGraphicFramePr>
          <p:nvPr>
            <p:extLst>
              <p:ext uri="{D42A27DB-BD31-4B8C-83A1-F6EECF244321}">
                <p14:modId xmlns:p14="http://schemas.microsoft.com/office/powerpoint/2010/main" val="3510148353"/>
              </p:ext>
            </p:extLst>
          </p:nvPr>
        </p:nvGraphicFramePr>
        <p:xfrm>
          <a:off x="1785198" y="4071801"/>
          <a:ext cx="944564" cy="332744"/>
        </p:xfrm>
        <a:graphic>
          <a:graphicData uri="http://schemas.openxmlformats.org/presentationml/2006/ole">
            <mc:AlternateContent xmlns:mc="http://schemas.openxmlformats.org/markup-compatibility/2006">
              <mc:Choice xmlns:v="urn:schemas-microsoft-com:vml" Requires="v">
                <p:oleObj name="Equation" r:id="rId13" imgW="838444" imgH="295422" progId="Equation.DSMT4">
                  <p:embed/>
                </p:oleObj>
              </mc:Choice>
              <mc:Fallback>
                <p:oleObj name="Equation" r:id="rId13" imgW="838444" imgH="295422" progId="Equation.DSMT4">
                  <p:embed/>
                  <p:pic>
                    <p:nvPicPr>
                      <p:cNvPr id="2" name="Object 1">
                        <a:extLst>
                          <a:ext uri="{FF2B5EF4-FFF2-40B4-BE49-F238E27FC236}">
                            <a16:creationId xmlns:a16="http://schemas.microsoft.com/office/drawing/2014/main" id="{7F9E5DC8-6FAC-4D3E-91C4-B07D14B39A12}"/>
                          </a:ext>
                        </a:extLst>
                      </p:cNvPr>
                      <p:cNvPicPr/>
                      <p:nvPr/>
                    </p:nvPicPr>
                    <p:blipFill>
                      <a:blip r:embed="rId14"/>
                      <a:stretch>
                        <a:fillRect/>
                      </a:stretch>
                    </p:blipFill>
                    <p:spPr>
                      <a:xfrm>
                        <a:off x="1785198" y="4071801"/>
                        <a:ext cx="944564" cy="33274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5AED4B7-462A-4DFF-B897-450D36D00323}"/>
              </a:ext>
            </a:extLst>
          </p:cNvPr>
          <p:cNvGraphicFramePr>
            <a:graphicFrameLocks noChangeAspect="1"/>
          </p:cNvGraphicFramePr>
          <p:nvPr>
            <p:extLst>
              <p:ext uri="{D42A27DB-BD31-4B8C-83A1-F6EECF244321}">
                <p14:modId xmlns:p14="http://schemas.microsoft.com/office/powerpoint/2010/main" val="3393201262"/>
              </p:ext>
            </p:extLst>
          </p:nvPr>
        </p:nvGraphicFramePr>
        <p:xfrm>
          <a:off x="3909380" y="3612139"/>
          <a:ext cx="256701" cy="271800"/>
        </p:xfrm>
        <a:graphic>
          <a:graphicData uri="http://schemas.openxmlformats.org/presentationml/2006/ole">
            <mc:AlternateContent xmlns:mc="http://schemas.openxmlformats.org/markup-compatibility/2006">
              <mc:Choice xmlns:v="urn:schemas-microsoft-com:vml" Requires="v">
                <p:oleObj name="Equation" r:id="rId15" imgW="215640" imgH="228600" progId="Equation.DSMT4">
                  <p:embed/>
                </p:oleObj>
              </mc:Choice>
              <mc:Fallback>
                <p:oleObj name="Equation" r:id="rId15" imgW="215640" imgH="228600" progId="Equation.DSMT4">
                  <p:embed/>
                  <p:pic>
                    <p:nvPicPr>
                      <p:cNvPr id="4" name="Object 3">
                        <a:extLst>
                          <a:ext uri="{FF2B5EF4-FFF2-40B4-BE49-F238E27FC236}">
                            <a16:creationId xmlns:a16="http://schemas.microsoft.com/office/drawing/2014/main" id="{65AED4B7-462A-4DFF-B897-450D36D00323}"/>
                          </a:ext>
                        </a:extLst>
                      </p:cNvPr>
                      <p:cNvPicPr/>
                      <p:nvPr/>
                    </p:nvPicPr>
                    <p:blipFill>
                      <a:blip r:embed="rId16"/>
                      <a:stretch>
                        <a:fillRect/>
                      </a:stretch>
                    </p:blipFill>
                    <p:spPr>
                      <a:xfrm>
                        <a:off x="3909380" y="3612139"/>
                        <a:ext cx="256701" cy="2718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C2B10C5-42F2-426E-BBBB-25BAD74EEA01}"/>
              </a:ext>
            </a:extLst>
          </p:cNvPr>
          <p:cNvGraphicFramePr>
            <a:graphicFrameLocks noChangeAspect="1"/>
          </p:cNvGraphicFramePr>
          <p:nvPr>
            <p:extLst>
              <p:ext uri="{D42A27DB-BD31-4B8C-83A1-F6EECF244321}">
                <p14:modId xmlns:p14="http://schemas.microsoft.com/office/powerpoint/2010/main" val="3104888272"/>
              </p:ext>
            </p:extLst>
          </p:nvPr>
        </p:nvGraphicFramePr>
        <p:xfrm>
          <a:off x="635623" y="3620032"/>
          <a:ext cx="557646" cy="318655"/>
        </p:xfrm>
        <a:graphic>
          <a:graphicData uri="http://schemas.openxmlformats.org/presentationml/2006/ole">
            <mc:AlternateContent xmlns:mc="http://schemas.openxmlformats.org/markup-compatibility/2006">
              <mc:Choice xmlns:v="urn:schemas-microsoft-com:vml" Requires="v">
                <p:oleObj name="Equation" r:id="rId17" imgW="533160" imgH="304560" progId="Equation.DSMT4">
                  <p:embed/>
                </p:oleObj>
              </mc:Choice>
              <mc:Fallback>
                <p:oleObj name="Equation" r:id="rId17" imgW="533160" imgH="304560" progId="Equation.DSMT4">
                  <p:embed/>
                  <p:pic>
                    <p:nvPicPr>
                      <p:cNvPr id="5" name="Object 4">
                        <a:extLst>
                          <a:ext uri="{FF2B5EF4-FFF2-40B4-BE49-F238E27FC236}">
                            <a16:creationId xmlns:a16="http://schemas.microsoft.com/office/drawing/2014/main" id="{BC2B10C5-42F2-426E-BBBB-25BAD74EEA01}"/>
                          </a:ext>
                        </a:extLst>
                      </p:cNvPr>
                      <p:cNvPicPr/>
                      <p:nvPr/>
                    </p:nvPicPr>
                    <p:blipFill>
                      <a:blip r:embed="rId18"/>
                      <a:stretch>
                        <a:fillRect/>
                      </a:stretch>
                    </p:blipFill>
                    <p:spPr>
                      <a:xfrm>
                        <a:off x="635623" y="3620032"/>
                        <a:ext cx="557646" cy="318655"/>
                      </a:xfrm>
                      <a:prstGeom prst="rect">
                        <a:avLst/>
                      </a:prstGeom>
                    </p:spPr>
                  </p:pic>
                </p:oleObj>
              </mc:Fallback>
            </mc:AlternateContent>
          </a:graphicData>
        </a:graphic>
      </p:graphicFrame>
    </p:spTree>
    <p:extLst>
      <p:ext uri="{BB962C8B-B14F-4D97-AF65-F5344CB8AC3E}">
        <p14:creationId xmlns:p14="http://schemas.microsoft.com/office/powerpoint/2010/main" val="3477991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01DBABB-0650-4D0D-97E3-DF17543724BA}"/>
              </a:ext>
            </a:extLst>
          </p:cNvPr>
          <p:cNvSpPr txBox="1"/>
          <p:nvPr/>
        </p:nvSpPr>
        <p:spPr>
          <a:xfrm>
            <a:off x="2641600" y="34809"/>
            <a:ext cx="6096000" cy="461665"/>
          </a:xfrm>
          <a:prstGeom prst="rect">
            <a:avLst/>
          </a:prstGeom>
          <a:noFill/>
        </p:spPr>
        <p:txBody>
          <a:bodyPr wrap="square">
            <a:spAutoFit/>
          </a:bodyPr>
          <a:lstStyle/>
          <a:p>
            <a:pPr marL="0" marR="0" lvl="0" indent="0" algn="ctr" defTabSz="1219072" rtl="0" eaLnBrk="1" fontAlgn="auto" latinLnBrk="0" hangingPunct="1">
              <a:lnSpc>
                <a:spcPct val="100000"/>
              </a:lnSpc>
              <a:spcBef>
                <a:spcPts val="400"/>
              </a:spcBef>
              <a:spcAft>
                <a:spcPts val="4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24" name="Rectangle 27">
            <a:extLst>
              <a:ext uri="{FF2B5EF4-FFF2-40B4-BE49-F238E27FC236}">
                <a16:creationId xmlns:a16="http://schemas.microsoft.com/office/drawing/2014/main" id="{49FFD481-9F07-4FB5-98B9-EB540B7BE582}"/>
              </a:ext>
            </a:extLst>
          </p:cNvPr>
          <p:cNvSpPr>
            <a:spLocks noChangeArrowheads="1"/>
          </p:cNvSpPr>
          <p:nvPr/>
        </p:nvSpPr>
        <p:spPr bwMode="auto">
          <a:xfrm>
            <a:off x="393700" y="663938"/>
            <a:ext cx="11404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SGK</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/60).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bất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tam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26" name="Object 1025">
            <a:extLst>
              <a:ext uri="{FF2B5EF4-FFF2-40B4-BE49-F238E27FC236}">
                <a16:creationId xmlns:a16="http://schemas.microsoft.com/office/drawing/2014/main" id="{1DC3FB09-3C08-4619-945B-250F04F7AF8A}"/>
              </a:ext>
            </a:extLst>
          </p:cNvPr>
          <p:cNvGraphicFramePr>
            <a:graphicFrameLocks noChangeAspect="1"/>
          </p:cNvGraphicFramePr>
          <p:nvPr/>
        </p:nvGraphicFramePr>
        <p:xfrm>
          <a:off x="4591883" y="724160"/>
          <a:ext cx="1218133" cy="447477"/>
        </p:xfrm>
        <a:graphic>
          <a:graphicData uri="http://schemas.openxmlformats.org/presentationml/2006/ole">
            <mc:AlternateContent xmlns:mc="http://schemas.openxmlformats.org/markup-compatibility/2006">
              <mc:Choice xmlns:v="urn:schemas-microsoft-com:vml" Requires="v">
                <p:oleObj name="Equation" r:id="rId2" imgW="469696" imgH="177723" progId="Equation.DSMT4">
                  <p:embed/>
                </p:oleObj>
              </mc:Choice>
              <mc:Fallback>
                <p:oleObj name="Equation" r:id="rId2" imgW="469696" imgH="177723" progId="Equation.DSMT4">
                  <p:embed/>
                  <p:pic>
                    <p:nvPicPr>
                      <p:cNvPr id="1026" name="Object 1025">
                        <a:extLst>
                          <a:ext uri="{FF2B5EF4-FFF2-40B4-BE49-F238E27FC236}">
                            <a16:creationId xmlns:a16="http://schemas.microsoft.com/office/drawing/2014/main" id="{1DC3FB09-3C08-4619-945B-250F04F7A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883" y="724160"/>
                        <a:ext cx="1218133" cy="447477"/>
                      </a:xfrm>
                      <a:prstGeom prst="rect">
                        <a:avLst/>
                      </a:prstGeom>
                      <a:noFill/>
                    </p:spPr>
                  </p:pic>
                </p:oleObj>
              </mc:Fallback>
            </mc:AlternateContent>
          </a:graphicData>
        </a:graphic>
      </p:graphicFrame>
      <p:sp>
        <p:nvSpPr>
          <p:cNvPr id="1027" name="Rectangle 28">
            <a:extLst>
              <a:ext uri="{FF2B5EF4-FFF2-40B4-BE49-F238E27FC236}">
                <a16:creationId xmlns:a16="http://schemas.microsoft.com/office/drawing/2014/main" id="{A36E248C-5AED-40B3-B8E8-215CAA39F54D}"/>
              </a:ext>
            </a:extLst>
          </p:cNvPr>
          <p:cNvSpPr>
            <a:spLocks noChangeArrowheads="1"/>
          </p:cNvSpPr>
          <p:nvPr/>
        </p:nvSpPr>
        <p:spPr bwMode="auto">
          <a:xfrm>
            <a:off x="6143228" y="1572784"/>
            <a:ext cx="311945"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1028" name="Object 1027">
            <a:extLst>
              <a:ext uri="{FF2B5EF4-FFF2-40B4-BE49-F238E27FC236}">
                <a16:creationId xmlns:a16="http://schemas.microsoft.com/office/drawing/2014/main" id="{10006F4C-09CF-4AC4-8F47-A139F635E043}"/>
              </a:ext>
            </a:extLst>
          </p:cNvPr>
          <p:cNvGraphicFramePr>
            <a:graphicFrameLocks noChangeAspect="1"/>
          </p:cNvGraphicFramePr>
          <p:nvPr/>
        </p:nvGraphicFramePr>
        <p:xfrm>
          <a:off x="1524000" y="1082991"/>
          <a:ext cx="6502819" cy="606132"/>
        </p:xfrm>
        <a:graphic>
          <a:graphicData uri="http://schemas.openxmlformats.org/presentationml/2006/ole">
            <mc:AlternateContent xmlns:mc="http://schemas.openxmlformats.org/markup-compatibility/2006">
              <mc:Choice xmlns:v="urn:schemas-microsoft-com:vml" Requires="v">
                <p:oleObj name="Equation" r:id="rId4" imgW="2759702" imgH="256906" progId="Equation.DSMT4">
                  <p:embed/>
                </p:oleObj>
              </mc:Choice>
              <mc:Fallback>
                <p:oleObj name="Equation" r:id="rId4" imgW="2759702" imgH="256906" progId="Equation.DSMT4">
                  <p:embed/>
                  <p:pic>
                    <p:nvPicPr>
                      <p:cNvPr id="1028" name="Object 1027">
                        <a:extLst>
                          <a:ext uri="{FF2B5EF4-FFF2-40B4-BE49-F238E27FC236}">
                            <a16:creationId xmlns:a16="http://schemas.microsoft.com/office/drawing/2014/main" id="{10006F4C-09CF-4AC4-8F47-A139F635E043}"/>
                          </a:ext>
                        </a:extLst>
                      </p:cNvPr>
                      <p:cNvPicPr/>
                      <p:nvPr/>
                    </p:nvPicPr>
                    <p:blipFill>
                      <a:blip r:embed="rId5"/>
                      <a:stretch>
                        <a:fillRect/>
                      </a:stretch>
                    </p:blipFill>
                    <p:spPr>
                      <a:xfrm>
                        <a:off x="1524000" y="1082991"/>
                        <a:ext cx="6502819" cy="606132"/>
                      </a:xfrm>
                      <a:prstGeom prst="rect">
                        <a:avLst/>
                      </a:prstGeom>
                    </p:spPr>
                  </p:pic>
                </p:oleObj>
              </mc:Fallback>
            </mc:AlternateContent>
          </a:graphicData>
        </a:graphic>
      </p:graphicFrame>
      <p:graphicFrame>
        <p:nvGraphicFramePr>
          <p:cNvPr id="1029" name="Object 1028">
            <a:extLst>
              <a:ext uri="{FF2B5EF4-FFF2-40B4-BE49-F238E27FC236}">
                <a16:creationId xmlns:a16="http://schemas.microsoft.com/office/drawing/2014/main" id="{D4B33EA7-D133-4D2A-B6A1-8C7F4D457962}"/>
              </a:ext>
            </a:extLst>
          </p:cNvPr>
          <p:cNvGraphicFramePr>
            <a:graphicFrameLocks noChangeAspect="1"/>
          </p:cNvGraphicFramePr>
          <p:nvPr/>
        </p:nvGraphicFramePr>
        <p:xfrm>
          <a:off x="1524000" y="1625237"/>
          <a:ext cx="2539584" cy="548112"/>
        </p:xfrm>
        <a:graphic>
          <a:graphicData uri="http://schemas.openxmlformats.org/presentationml/2006/ole">
            <mc:AlternateContent xmlns:mc="http://schemas.openxmlformats.org/markup-compatibility/2006">
              <mc:Choice xmlns:v="urn:schemas-microsoft-com:vml" Requires="v">
                <p:oleObj name="Equation" r:id="rId6" imgW="1103809" imgH="237836" progId="Equation.DSMT4">
                  <p:embed/>
                </p:oleObj>
              </mc:Choice>
              <mc:Fallback>
                <p:oleObj name="Equation" r:id="rId6" imgW="1103809" imgH="237836" progId="Equation.DSMT4">
                  <p:embed/>
                  <p:pic>
                    <p:nvPicPr>
                      <p:cNvPr id="1029" name="Object 1028">
                        <a:extLst>
                          <a:ext uri="{FF2B5EF4-FFF2-40B4-BE49-F238E27FC236}">
                            <a16:creationId xmlns:a16="http://schemas.microsoft.com/office/drawing/2014/main" id="{D4B33EA7-D133-4D2A-B6A1-8C7F4D457962}"/>
                          </a:ext>
                        </a:extLst>
                      </p:cNvPr>
                      <p:cNvPicPr/>
                      <p:nvPr/>
                    </p:nvPicPr>
                    <p:blipFill>
                      <a:blip r:embed="rId7"/>
                      <a:stretch>
                        <a:fillRect/>
                      </a:stretch>
                    </p:blipFill>
                    <p:spPr>
                      <a:xfrm>
                        <a:off x="1524000" y="1625237"/>
                        <a:ext cx="2539584" cy="548112"/>
                      </a:xfrm>
                      <a:prstGeom prst="rect">
                        <a:avLst/>
                      </a:prstGeom>
                    </p:spPr>
                  </p:pic>
                </p:oleObj>
              </mc:Fallback>
            </mc:AlternateContent>
          </a:graphicData>
        </a:graphic>
      </p:graphicFrame>
      <p:sp>
        <p:nvSpPr>
          <p:cNvPr id="1031" name="Rectangle 30">
            <a:extLst>
              <a:ext uri="{FF2B5EF4-FFF2-40B4-BE49-F238E27FC236}">
                <a16:creationId xmlns:a16="http://schemas.microsoft.com/office/drawing/2014/main" id="{C75FA1B6-6CBF-4998-B793-BD6E9D16C503}"/>
              </a:ext>
            </a:extLst>
          </p:cNvPr>
          <p:cNvSpPr>
            <a:spLocks noChangeArrowheads="1"/>
          </p:cNvSpPr>
          <p:nvPr/>
        </p:nvSpPr>
        <p:spPr bwMode="auto">
          <a:xfrm>
            <a:off x="466607" y="2013962"/>
            <a:ext cx="109728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34" name="Object 1033">
            <a:extLst>
              <a:ext uri="{FF2B5EF4-FFF2-40B4-BE49-F238E27FC236}">
                <a16:creationId xmlns:a16="http://schemas.microsoft.com/office/drawing/2014/main" id="{516A9B1C-C0CB-48EE-A09A-4DC350795341}"/>
              </a:ext>
            </a:extLst>
          </p:cNvPr>
          <p:cNvGraphicFramePr>
            <a:graphicFrameLocks noChangeAspect="1"/>
          </p:cNvGraphicFramePr>
          <p:nvPr/>
        </p:nvGraphicFramePr>
        <p:xfrm>
          <a:off x="4165809" y="2068711"/>
          <a:ext cx="1219200" cy="444500"/>
        </p:xfrm>
        <a:graphic>
          <a:graphicData uri="http://schemas.openxmlformats.org/presentationml/2006/ole">
            <mc:AlternateContent xmlns:mc="http://schemas.openxmlformats.org/markup-compatibility/2006">
              <mc:Choice xmlns:v="urn:schemas-microsoft-com:vml" Requires="v">
                <p:oleObj name="Equation" r:id="rId8" imgW="914538" imgH="333404" progId="Equation.DSMT4">
                  <p:embed/>
                </p:oleObj>
              </mc:Choice>
              <mc:Fallback>
                <p:oleObj name="Equation" r:id="rId8" imgW="914538" imgH="333404" progId="Equation.DSMT4">
                  <p:embed/>
                  <p:pic>
                    <p:nvPicPr>
                      <p:cNvPr id="1034" name="Object 1033">
                        <a:extLst>
                          <a:ext uri="{FF2B5EF4-FFF2-40B4-BE49-F238E27FC236}">
                            <a16:creationId xmlns:a16="http://schemas.microsoft.com/office/drawing/2014/main" id="{516A9B1C-C0CB-48EE-A09A-4DC350795341}"/>
                          </a:ext>
                        </a:extLst>
                      </p:cNvPr>
                      <p:cNvPicPr/>
                      <p:nvPr/>
                    </p:nvPicPr>
                    <p:blipFill>
                      <a:blip r:embed="rId9"/>
                      <a:stretch>
                        <a:fillRect/>
                      </a:stretch>
                    </p:blipFill>
                    <p:spPr>
                      <a:xfrm>
                        <a:off x="4165809" y="2068711"/>
                        <a:ext cx="1219200" cy="444500"/>
                      </a:xfrm>
                      <a:prstGeom prst="rect">
                        <a:avLst/>
                      </a:prstGeom>
                    </p:spPr>
                  </p:pic>
                </p:oleObj>
              </mc:Fallback>
            </mc:AlternateContent>
          </a:graphicData>
        </a:graphic>
      </p:graphicFrame>
      <p:sp>
        <p:nvSpPr>
          <p:cNvPr id="2" name="Rectangle 1"/>
          <p:cNvSpPr/>
          <p:nvPr/>
        </p:nvSpPr>
        <p:spPr>
          <a:xfrm>
            <a:off x="212654" y="2984734"/>
            <a:ext cx="9509270" cy="523220"/>
          </a:xfrm>
          <a:prstGeom prst="rect">
            <a:avLst/>
          </a:prstGeom>
        </p:spPr>
        <p:txBody>
          <a:bodyPr wrap="non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 xét: Tổng số đo ba góc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96271617"/>
              </p:ext>
            </p:extLst>
          </p:nvPr>
        </p:nvGraphicFramePr>
        <p:xfrm>
          <a:off x="5412745" y="3061343"/>
          <a:ext cx="992200" cy="375427"/>
        </p:xfrm>
        <a:graphic>
          <a:graphicData uri="http://schemas.openxmlformats.org/presentationml/2006/ole">
            <mc:AlternateContent xmlns:mc="http://schemas.openxmlformats.org/markup-compatibility/2006">
              <mc:Choice xmlns:v="urn:schemas-microsoft-com:vml" Requires="v">
                <p:oleObj name="Equation" r:id="rId10" imgW="469800" imgH="177480" progId="Equation.DSMT4">
                  <p:embed/>
                </p:oleObj>
              </mc:Choice>
              <mc:Fallback>
                <p:oleObj name="Equation" r:id="rId10" imgW="469800" imgH="177480" progId="Equation.DSMT4">
                  <p:embed/>
                  <p:pic>
                    <p:nvPicPr>
                      <p:cNvPr id="3" name="Object 2"/>
                      <p:cNvPicPr/>
                      <p:nvPr/>
                    </p:nvPicPr>
                    <p:blipFill>
                      <a:blip r:embed="rId11"/>
                      <a:stretch>
                        <a:fillRect/>
                      </a:stretch>
                    </p:blipFill>
                    <p:spPr>
                      <a:xfrm>
                        <a:off x="5412745" y="3061343"/>
                        <a:ext cx="992200" cy="375427"/>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B8978554-DDFC-4D25-B13A-E6255B974077}"/>
              </a:ext>
            </a:extLst>
          </p:cNvPr>
          <p:cNvGraphicFramePr>
            <a:graphicFrameLocks noChangeAspect="1"/>
          </p:cNvGraphicFramePr>
          <p:nvPr>
            <p:extLst>
              <p:ext uri="{D42A27DB-BD31-4B8C-83A1-F6EECF244321}">
                <p14:modId xmlns:p14="http://schemas.microsoft.com/office/powerpoint/2010/main" val="251166069"/>
              </p:ext>
            </p:extLst>
          </p:nvPr>
        </p:nvGraphicFramePr>
        <p:xfrm>
          <a:off x="7436815" y="3046290"/>
          <a:ext cx="824400" cy="461664"/>
        </p:xfrm>
        <a:graphic>
          <a:graphicData uri="http://schemas.openxmlformats.org/presentationml/2006/ole">
            <mc:AlternateContent xmlns:mc="http://schemas.openxmlformats.org/markup-compatibility/2006">
              <mc:Choice xmlns:v="urn:schemas-microsoft-com:vml" Requires="v">
                <p:oleObj name="Equation" r:id="rId12" imgW="317160" imgH="177480" progId="Equation.DSMT4">
                  <p:embed/>
                </p:oleObj>
              </mc:Choice>
              <mc:Fallback>
                <p:oleObj name="Equation" r:id="rId12" imgW="317160" imgH="177480" progId="Equation.DSMT4">
                  <p:embed/>
                  <p:pic>
                    <p:nvPicPr>
                      <p:cNvPr id="4" name="Object 3">
                        <a:extLst>
                          <a:ext uri="{FF2B5EF4-FFF2-40B4-BE49-F238E27FC236}">
                            <a16:creationId xmlns:a16="http://schemas.microsoft.com/office/drawing/2014/main" id="{B8978554-DDFC-4D25-B13A-E6255B974077}"/>
                          </a:ext>
                        </a:extLst>
                      </p:cNvPr>
                      <p:cNvPicPr/>
                      <p:nvPr/>
                    </p:nvPicPr>
                    <p:blipFill>
                      <a:blip r:embed="rId13"/>
                      <a:stretch>
                        <a:fillRect/>
                      </a:stretch>
                    </p:blipFill>
                    <p:spPr>
                      <a:xfrm>
                        <a:off x="7436815" y="3046290"/>
                        <a:ext cx="824400" cy="461664"/>
                      </a:xfrm>
                      <a:prstGeom prst="rect">
                        <a:avLst/>
                      </a:prstGeom>
                    </p:spPr>
                  </p:pic>
                </p:oleObj>
              </mc:Fallback>
            </mc:AlternateContent>
          </a:graphicData>
        </a:graphic>
      </p:graphicFrame>
    </p:spTree>
    <p:extLst>
      <p:ext uri="{BB962C8B-B14F-4D97-AF65-F5344CB8AC3E}">
        <p14:creationId xmlns:p14="http://schemas.microsoft.com/office/powerpoint/2010/main" val="126873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2641598" y="2890837"/>
            <a:ext cx="7213600" cy="2667000"/>
          </a:xfrm>
          <a:prstGeom prst="triangle">
            <a:avLst>
              <a:gd name="adj" fmla="val 8154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0963" name="AutoShape 3"/>
          <p:cNvSpPr>
            <a:spLocks noChangeArrowheads="1"/>
          </p:cNvSpPr>
          <p:nvPr/>
        </p:nvSpPr>
        <p:spPr bwMode="auto">
          <a:xfrm>
            <a:off x="2658534" y="4906963"/>
            <a:ext cx="1985433" cy="647700"/>
          </a:xfrm>
          <a:prstGeom prst="triangle">
            <a:avLst>
              <a:gd name="adj" fmla="val 70468"/>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0964" name="AutoShape 4"/>
          <p:cNvSpPr>
            <a:spLocks noChangeArrowheads="1"/>
          </p:cNvSpPr>
          <p:nvPr/>
        </p:nvSpPr>
        <p:spPr bwMode="auto">
          <a:xfrm>
            <a:off x="7632700" y="4618039"/>
            <a:ext cx="2207684" cy="936625"/>
          </a:xfrm>
          <a:prstGeom prst="triangle">
            <a:avLst>
              <a:gd name="adj" fmla="val 7890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0965" name="AutoShape 5"/>
          <p:cNvSpPr>
            <a:spLocks noChangeArrowheads="1"/>
          </p:cNvSpPr>
          <p:nvPr/>
        </p:nvSpPr>
        <p:spPr bwMode="auto">
          <a:xfrm rot="10800000">
            <a:off x="9933515" y="4618039"/>
            <a:ext cx="2207683" cy="936625"/>
          </a:xfrm>
          <a:prstGeom prst="triangle">
            <a:avLst>
              <a:gd name="adj" fmla="val 7890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0966" name="AutoShape 6"/>
          <p:cNvSpPr>
            <a:spLocks noChangeArrowheads="1"/>
          </p:cNvSpPr>
          <p:nvPr/>
        </p:nvSpPr>
        <p:spPr bwMode="auto">
          <a:xfrm rot="10800000">
            <a:off x="1121832" y="4906962"/>
            <a:ext cx="1985433" cy="644584"/>
          </a:xfrm>
          <a:prstGeom prst="triangle">
            <a:avLst>
              <a:gd name="adj" fmla="val 70468"/>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0968" name="Text Box 8"/>
          <p:cNvSpPr txBox="1">
            <a:spLocks noChangeArrowheads="1"/>
          </p:cNvSpPr>
          <p:nvPr/>
        </p:nvSpPr>
        <p:spPr bwMode="auto">
          <a:xfrm>
            <a:off x="8208433" y="2241550"/>
            <a:ext cx="768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p>
            <a:pPr marL="0" marR="0" lvl="0" indent="0" algn="l" defTabSz="1219072"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itchFamily="34" charset="0"/>
                <a:ea typeface="+mn-ea"/>
                <a:cs typeface="+mn-cs"/>
              </a:rPr>
              <a:t>A</a:t>
            </a:r>
          </a:p>
        </p:txBody>
      </p:sp>
      <p:sp>
        <p:nvSpPr>
          <p:cNvPr id="40969" name="Text Box 9"/>
          <p:cNvSpPr txBox="1">
            <a:spLocks noChangeArrowheads="1"/>
          </p:cNvSpPr>
          <p:nvPr/>
        </p:nvSpPr>
        <p:spPr bwMode="auto">
          <a:xfrm>
            <a:off x="2159000" y="5770562"/>
            <a:ext cx="9609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p>
            <a:pPr marL="0" marR="0" lvl="0" indent="0" algn="l" defTabSz="1219072"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itchFamily="34" charset="0"/>
                <a:ea typeface="+mn-ea"/>
                <a:cs typeface="+mn-cs"/>
              </a:rPr>
              <a:t>B</a:t>
            </a:r>
          </a:p>
        </p:txBody>
      </p:sp>
      <p:sp>
        <p:nvSpPr>
          <p:cNvPr id="40970" name="Text Box 10"/>
          <p:cNvSpPr txBox="1">
            <a:spLocks noChangeArrowheads="1"/>
          </p:cNvSpPr>
          <p:nvPr/>
        </p:nvSpPr>
        <p:spPr bwMode="auto">
          <a:xfrm>
            <a:off x="9359900" y="5699125"/>
            <a:ext cx="768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p>
            <a:pPr marL="0" marR="0" lvl="0" indent="0" algn="l" defTabSz="1219072"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itchFamily="34" charset="0"/>
                <a:ea typeface="+mn-ea"/>
                <a:cs typeface="+mn-cs"/>
              </a:rPr>
              <a:t>C</a:t>
            </a:r>
          </a:p>
        </p:txBody>
      </p:sp>
      <p:sp>
        <p:nvSpPr>
          <p:cNvPr id="40971" name="Line 11"/>
          <p:cNvSpPr>
            <a:spLocks noChangeShapeType="1"/>
          </p:cNvSpPr>
          <p:nvPr/>
        </p:nvSpPr>
        <p:spPr bwMode="auto">
          <a:xfrm flipV="1">
            <a:off x="1200151" y="2862263"/>
            <a:ext cx="10991849" cy="71439"/>
          </a:xfrm>
          <a:prstGeom prst="line">
            <a:avLst/>
          </a:prstGeom>
          <a:noFill/>
          <a:ln w="381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609598" y="6227763"/>
            <a:ext cx="10287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Nhận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xét</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Tổng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đo</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tam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giác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bằng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 </a:t>
            </a:r>
          </a:p>
        </p:txBody>
      </p:sp>
      <p:graphicFrame>
        <p:nvGraphicFramePr>
          <p:cNvPr id="4" name="Object 3"/>
          <p:cNvGraphicFramePr>
            <a:graphicFrameLocks noChangeAspect="1"/>
          </p:cNvGraphicFramePr>
          <p:nvPr/>
        </p:nvGraphicFramePr>
        <p:xfrm>
          <a:off x="8643105" y="6336178"/>
          <a:ext cx="665163" cy="306387"/>
        </p:xfrm>
        <a:graphic>
          <a:graphicData uri="http://schemas.openxmlformats.org/presentationml/2006/ole">
            <mc:AlternateContent xmlns:mc="http://schemas.openxmlformats.org/markup-compatibility/2006">
              <mc:Choice xmlns:v="urn:schemas-microsoft-com:vml" Requires="v">
                <p:oleObj name="Equation" r:id="rId2" imgW="672840" imgH="317160" progId="Equation.DSMT4">
                  <p:embed/>
                </p:oleObj>
              </mc:Choice>
              <mc:Fallback>
                <p:oleObj name="Equation" r:id="rId2" imgW="672840" imgH="317160" progId="Equation.DSMT4">
                  <p:embed/>
                  <p:pic>
                    <p:nvPicPr>
                      <p:cNvPr id="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3105" y="6336178"/>
                        <a:ext cx="6651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6696075" y="5758614"/>
            <a:ext cx="1682748" cy="461665"/>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4.2</a:t>
            </a:r>
          </a:p>
        </p:txBody>
      </p:sp>
      <p:sp>
        <p:nvSpPr>
          <p:cNvPr id="15" name="TextBox 14">
            <a:extLst>
              <a:ext uri="{FF2B5EF4-FFF2-40B4-BE49-F238E27FC236}">
                <a16:creationId xmlns:a16="http://schemas.microsoft.com/office/drawing/2014/main" id="{A01DBABB-0650-4D0D-97E3-DF17543724BA}"/>
              </a:ext>
            </a:extLst>
          </p:cNvPr>
          <p:cNvSpPr txBox="1"/>
          <p:nvPr/>
        </p:nvSpPr>
        <p:spPr>
          <a:xfrm>
            <a:off x="2366436" y="94524"/>
            <a:ext cx="6096000" cy="461665"/>
          </a:xfrm>
          <a:prstGeom prst="rect">
            <a:avLst/>
          </a:prstGeom>
          <a:noFill/>
        </p:spPr>
        <p:txBody>
          <a:bodyPr wrap="square">
            <a:spAutoFit/>
          </a:bodyPr>
          <a:lstStyle/>
          <a:p>
            <a:pPr marL="0" marR="0" lvl="0" indent="0" algn="ctr" defTabSz="1219072" rtl="0" eaLnBrk="1" fontAlgn="auto" latinLnBrk="0" hangingPunct="1">
              <a:lnSpc>
                <a:spcPct val="100000"/>
              </a:lnSpc>
              <a:spcBef>
                <a:spcPts val="400"/>
              </a:spcBef>
              <a:spcAft>
                <a:spcPts val="4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Curved Up Arrow 1"/>
          <p:cNvSpPr/>
          <p:nvPr/>
        </p:nvSpPr>
        <p:spPr>
          <a:xfrm rot="12684516">
            <a:off x="2849880" y="5105400"/>
            <a:ext cx="899160" cy="2286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urved Down Arrow 5"/>
          <p:cNvSpPr/>
          <p:nvPr/>
        </p:nvSpPr>
        <p:spPr>
          <a:xfrm>
            <a:off x="8976784" y="4906963"/>
            <a:ext cx="1151467" cy="35083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9F03802A-92D4-4BF2-AEBA-62CD5DEAE8A2}"/>
              </a:ext>
            </a:extLst>
          </p:cNvPr>
          <p:cNvSpPr>
            <a:spLocks noChangeArrowheads="1"/>
          </p:cNvSpPr>
          <p:nvPr/>
        </p:nvSpPr>
        <p:spPr bwMode="auto">
          <a:xfrm>
            <a:off x="393700" y="659006"/>
            <a:ext cx="11404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Hoạt</a:t>
            </a:r>
            <a:r>
              <a:rPr kumimoji="0" lang="en-US" sz="2800" b="1"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2 (SGK/60). </a:t>
            </a:r>
          </a:p>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Cắt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bằng</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giấy</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bất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kì</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Đánh</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dấu</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Cắt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hai</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lang="en-US" sz="2800" dirty="0">
                <a:solidFill>
                  <a:prstClr val="black"/>
                </a:solidFill>
                <a:latin typeface="Times New Roman" pitchFamily="18" charset="0"/>
                <a:ea typeface="Times New Roman" pitchFamily="18" charset="0"/>
                <a:cs typeface="Times New Roman" pitchFamily="18" charset="0"/>
              </a:rPr>
              <a:t>    </a:t>
            </a:r>
          </a:p>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và</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ghép</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lên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như</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4.2b.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đó</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em</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hãy</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dự</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đoán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tổng</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số</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đo</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các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vi-VN" sz="2800" b="0" i="0" u="none" strike="noStrike" kern="1200" cap="none" spc="0" normalizeH="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ban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20" name="Object 19">
            <a:extLst>
              <a:ext uri="{FF2B5EF4-FFF2-40B4-BE49-F238E27FC236}">
                <a16:creationId xmlns:a16="http://schemas.microsoft.com/office/drawing/2014/main" id="{410F16ED-1A77-4DF1-9954-EA98A7BD8002}"/>
              </a:ext>
            </a:extLst>
          </p:cNvPr>
          <p:cNvGraphicFramePr>
            <a:graphicFrameLocks noChangeAspect="1"/>
          </p:cNvGraphicFramePr>
          <p:nvPr>
            <p:extLst>
              <p:ext uri="{D42A27DB-BD31-4B8C-83A1-F6EECF244321}">
                <p14:modId xmlns:p14="http://schemas.microsoft.com/office/powerpoint/2010/main" val="1798471503"/>
              </p:ext>
            </p:extLst>
          </p:nvPr>
        </p:nvGraphicFramePr>
        <p:xfrm>
          <a:off x="9010121" y="1294224"/>
          <a:ext cx="830263" cy="298451"/>
        </p:xfrm>
        <a:graphic>
          <a:graphicData uri="http://schemas.openxmlformats.org/presentationml/2006/ole">
            <mc:AlternateContent xmlns:mc="http://schemas.openxmlformats.org/markup-compatibility/2006">
              <mc:Choice xmlns:v="urn:schemas-microsoft-com:vml" Requires="v">
                <p:oleObj name="Equation" r:id="rId4" imgW="838080" imgH="304560" progId="Equation.DSMT4">
                  <p:embed/>
                </p:oleObj>
              </mc:Choice>
              <mc:Fallback>
                <p:oleObj name="Equation" r:id="rId4" imgW="838080" imgH="304560" progId="Equation.DSMT4">
                  <p:embed/>
                  <p:pic>
                    <p:nvPicPr>
                      <p:cNvPr id="20" name="Object 19">
                        <a:extLst>
                          <a:ext uri="{FF2B5EF4-FFF2-40B4-BE49-F238E27FC236}">
                            <a16:creationId xmlns:a16="http://schemas.microsoft.com/office/drawing/2014/main" id="{410F16ED-1A77-4DF1-9954-EA98A7BD80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0121" y="1294224"/>
                        <a:ext cx="830263" cy="29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a:extLst>
              <a:ext uri="{FF2B5EF4-FFF2-40B4-BE49-F238E27FC236}">
                <a16:creationId xmlns:a16="http://schemas.microsoft.com/office/drawing/2014/main" id="{DDD04C8B-B60B-42B7-AF86-B4BF3D84A649}"/>
              </a:ext>
            </a:extLst>
          </p:cNvPr>
          <p:cNvGraphicFramePr>
            <a:graphicFrameLocks noChangeAspect="1"/>
          </p:cNvGraphicFramePr>
          <p:nvPr>
            <p:extLst>
              <p:ext uri="{D42A27DB-BD31-4B8C-83A1-F6EECF244321}">
                <p14:modId xmlns:p14="http://schemas.microsoft.com/office/powerpoint/2010/main" val="1904139899"/>
              </p:ext>
            </p:extLst>
          </p:nvPr>
        </p:nvGraphicFramePr>
        <p:xfrm>
          <a:off x="1063974" y="2129472"/>
          <a:ext cx="944564" cy="332744"/>
        </p:xfrm>
        <a:graphic>
          <a:graphicData uri="http://schemas.openxmlformats.org/presentationml/2006/ole">
            <mc:AlternateContent xmlns:mc="http://schemas.openxmlformats.org/markup-compatibility/2006">
              <mc:Choice xmlns:v="urn:schemas-microsoft-com:vml" Requires="v">
                <p:oleObj name="Equation" r:id="rId6" imgW="838444" imgH="295422" progId="Equation.DSMT4">
                  <p:embed/>
                </p:oleObj>
              </mc:Choice>
              <mc:Fallback>
                <p:oleObj name="Equation" r:id="rId6" imgW="838444" imgH="295422" progId="Equation.DSMT4">
                  <p:embed/>
                  <p:pic>
                    <p:nvPicPr>
                      <p:cNvPr id="21" name="Object 20">
                        <a:extLst>
                          <a:ext uri="{FF2B5EF4-FFF2-40B4-BE49-F238E27FC236}">
                            <a16:creationId xmlns:a16="http://schemas.microsoft.com/office/drawing/2014/main" id="{DDD04C8B-B60B-42B7-AF86-B4BF3D84A649}"/>
                          </a:ext>
                        </a:extLst>
                      </p:cNvPr>
                      <p:cNvPicPr/>
                      <p:nvPr/>
                    </p:nvPicPr>
                    <p:blipFill>
                      <a:blip r:embed="rId7"/>
                      <a:stretch>
                        <a:fillRect/>
                      </a:stretch>
                    </p:blipFill>
                    <p:spPr>
                      <a:xfrm>
                        <a:off x="1063974" y="2129472"/>
                        <a:ext cx="944564" cy="332744"/>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B14A529F-BC40-41C1-A242-FF277C63FE3A}"/>
              </a:ext>
            </a:extLst>
          </p:cNvPr>
          <p:cNvGraphicFramePr>
            <a:graphicFrameLocks noChangeAspect="1"/>
          </p:cNvGraphicFramePr>
          <p:nvPr>
            <p:extLst>
              <p:ext uri="{D42A27DB-BD31-4B8C-83A1-F6EECF244321}">
                <p14:modId xmlns:p14="http://schemas.microsoft.com/office/powerpoint/2010/main" val="1277524619"/>
              </p:ext>
            </p:extLst>
          </p:nvPr>
        </p:nvGraphicFramePr>
        <p:xfrm>
          <a:off x="3581329" y="1674567"/>
          <a:ext cx="256701" cy="271800"/>
        </p:xfrm>
        <a:graphic>
          <a:graphicData uri="http://schemas.openxmlformats.org/presentationml/2006/ole">
            <mc:AlternateContent xmlns:mc="http://schemas.openxmlformats.org/markup-compatibility/2006">
              <mc:Choice xmlns:v="urn:schemas-microsoft-com:vml" Requires="v">
                <p:oleObj name="Equation" r:id="rId8" imgW="215640" imgH="228600" progId="Equation.DSMT4">
                  <p:embed/>
                </p:oleObj>
              </mc:Choice>
              <mc:Fallback>
                <p:oleObj name="Equation" r:id="rId8" imgW="215640" imgH="228600" progId="Equation.DSMT4">
                  <p:embed/>
                  <p:pic>
                    <p:nvPicPr>
                      <p:cNvPr id="22" name="Object 21">
                        <a:extLst>
                          <a:ext uri="{FF2B5EF4-FFF2-40B4-BE49-F238E27FC236}">
                            <a16:creationId xmlns:a16="http://schemas.microsoft.com/office/drawing/2014/main" id="{B14A529F-BC40-41C1-A242-FF277C63FE3A}"/>
                          </a:ext>
                        </a:extLst>
                      </p:cNvPr>
                      <p:cNvPicPr/>
                      <p:nvPr/>
                    </p:nvPicPr>
                    <p:blipFill>
                      <a:blip r:embed="rId9"/>
                      <a:stretch>
                        <a:fillRect/>
                      </a:stretch>
                    </p:blipFill>
                    <p:spPr>
                      <a:xfrm>
                        <a:off x="3581329" y="1674567"/>
                        <a:ext cx="256701" cy="2718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37E77F8C-A6B3-421E-A5E8-FC2A1B195A7C}"/>
              </a:ext>
            </a:extLst>
          </p:cNvPr>
          <p:cNvGraphicFramePr>
            <a:graphicFrameLocks noChangeAspect="1"/>
          </p:cNvGraphicFramePr>
          <p:nvPr>
            <p:extLst>
              <p:ext uri="{D42A27DB-BD31-4B8C-83A1-F6EECF244321}">
                <p14:modId xmlns:p14="http://schemas.microsoft.com/office/powerpoint/2010/main" val="3924606504"/>
              </p:ext>
            </p:extLst>
          </p:nvPr>
        </p:nvGraphicFramePr>
        <p:xfrm>
          <a:off x="521318" y="1707618"/>
          <a:ext cx="557646" cy="318655"/>
        </p:xfrm>
        <a:graphic>
          <a:graphicData uri="http://schemas.openxmlformats.org/presentationml/2006/ole">
            <mc:AlternateContent xmlns:mc="http://schemas.openxmlformats.org/markup-compatibility/2006">
              <mc:Choice xmlns:v="urn:schemas-microsoft-com:vml" Requires="v">
                <p:oleObj name="Equation" r:id="rId10" imgW="533160" imgH="304560" progId="Equation.DSMT4">
                  <p:embed/>
                </p:oleObj>
              </mc:Choice>
              <mc:Fallback>
                <p:oleObj name="Equation" r:id="rId10" imgW="533160" imgH="304560" progId="Equation.DSMT4">
                  <p:embed/>
                  <p:pic>
                    <p:nvPicPr>
                      <p:cNvPr id="23" name="Object 22">
                        <a:extLst>
                          <a:ext uri="{FF2B5EF4-FFF2-40B4-BE49-F238E27FC236}">
                            <a16:creationId xmlns:a16="http://schemas.microsoft.com/office/drawing/2014/main" id="{37E77F8C-A6B3-421E-A5E8-FC2A1B195A7C}"/>
                          </a:ext>
                        </a:extLst>
                      </p:cNvPr>
                      <p:cNvPicPr/>
                      <p:nvPr/>
                    </p:nvPicPr>
                    <p:blipFill>
                      <a:blip r:embed="rId11"/>
                      <a:stretch>
                        <a:fillRect/>
                      </a:stretch>
                    </p:blipFill>
                    <p:spPr>
                      <a:xfrm>
                        <a:off x="521318" y="1707618"/>
                        <a:ext cx="557646" cy="318655"/>
                      </a:xfrm>
                      <a:prstGeom prst="rect">
                        <a:avLst/>
                      </a:prstGeom>
                    </p:spPr>
                  </p:pic>
                </p:oleObj>
              </mc:Fallback>
            </mc:AlternateContent>
          </a:graphicData>
        </a:graphic>
      </p:graphicFrame>
    </p:spTree>
    <p:extLst>
      <p:ext uri="{BB962C8B-B14F-4D97-AF65-F5344CB8AC3E}">
        <p14:creationId xmlns:p14="http://schemas.microsoft.com/office/powerpoint/2010/main" val="113604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path" presetSubtype="0" accel="50000" decel="50000" fill="hold" grpId="0" nodeType="clickEffect">
                                  <p:stCondLst>
                                    <p:cond delay="0"/>
                                  </p:stCondLst>
                                  <p:childTnLst>
                                    <p:animMotion origin="layout" path="M 0.00547 -0.00972 L 0.09049 -0.17176 C 0.10781 -0.20787 0.14114 -0.24306 0.17916 -0.26597 C 0.22278 -0.29583 0.26159 -0.3081 0.29362 -0.3044 L 0.44427 -0.29444 " pathEditMode="relative" rAng="20040000" ptsTypes="AAAAA">
                                      <p:cBhvr>
                                        <p:cTn id="6" dur="2000" fill="hold"/>
                                        <p:tgtEl>
                                          <p:spTgt spid="40966"/>
                                        </p:tgtEl>
                                        <p:attrNameLst>
                                          <p:attrName>ppt_x</p:attrName>
                                          <p:attrName>ppt_y</p:attrName>
                                        </p:attrNameLst>
                                      </p:cBhvr>
                                      <p:rCtr x="20716" y="-18704"/>
                                    </p:animMotion>
                                  </p:childTnLst>
                                </p:cTn>
                              </p:par>
                              <p:par>
                                <p:cTn id="7" presetID="37" presetClass="path" presetSubtype="0" accel="50000" decel="50000" fill="hold" grpId="0" nodeType="withEffect">
                                  <p:stCondLst>
                                    <p:cond delay="0"/>
                                  </p:stCondLst>
                                  <p:childTnLst>
                                    <p:animMotion origin="layout" path="M -0.00729 0.00439 L 0.00612 -0.09491 C 0.00937 -0.11644 0.00482 -0.14213 -0.00469 -0.16389 C -0.01511 -0.18982 -0.02852 -0.20672 -0.04401 -0.21459 L -0.1155 -0.25186 " pathEditMode="relative" rAng="14580000" ptsTypes="AAAAA">
                                      <p:cBhvr>
                                        <p:cTn id="8" dur="2000" fill="hold"/>
                                        <p:tgtEl>
                                          <p:spTgt spid="40965"/>
                                        </p:tgtEl>
                                        <p:attrNameLst>
                                          <p:attrName>ppt_x</p:attrName>
                                          <p:attrName>ppt_y</p:attrName>
                                        </p:attrNameLst>
                                      </p:cBhvr>
                                      <p:rCtr x="-3346" y="-14676"/>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0971"/>
                                        </p:tgtEl>
                                        <p:attrNameLst>
                                          <p:attrName>style.visibility</p:attrName>
                                        </p:attrNameLst>
                                      </p:cBhvr>
                                      <p:to>
                                        <p:strVal val="visible"/>
                                      </p:to>
                                    </p:set>
                                    <p:animEffect transition="in" filter="wipe(left)">
                                      <p:cBhvr>
                                        <p:cTn id="13" dur="500"/>
                                        <p:tgtEl>
                                          <p:spTgt spid="4097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71"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64755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0" y="47626"/>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pic>
        <p:nvPicPr>
          <p:cNvPr id="4" name="Picture 3"/>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467600" y="2001789"/>
            <a:ext cx="3962400" cy="2417811"/>
          </a:xfrm>
          <a:prstGeom prst="rect">
            <a:avLst/>
          </a:prstGeom>
          <a:noFill/>
          <a:ln>
            <a:noFill/>
          </a:ln>
        </p:spPr>
      </p:pic>
      <p:sp>
        <p:nvSpPr>
          <p:cNvPr id="7" name="Rectangle 6"/>
          <p:cNvSpPr/>
          <p:nvPr/>
        </p:nvSpPr>
        <p:spPr>
          <a:xfrm>
            <a:off x="4267201" y="3973325"/>
            <a:ext cx="2129109"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Chứng</a:t>
            </a:r>
            <a:r>
              <a:rPr kumimoji="0" lang="fr-FR"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minh</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3248" name="TextBox 53247"/>
          <p:cNvSpPr txBox="1"/>
          <p:nvPr/>
        </p:nvSpPr>
        <p:spPr>
          <a:xfrm>
            <a:off x="762000" y="4724401"/>
            <a:ext cx="101346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Qua </a:t>
            </a:r>
            <a:r>
              <a:rPr kumimoji="0" lang="vi-VN" sz="2800" b="0" i="1"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A </a:t>
            </a:r>
            <a:r>
              <a:rPr kumimoji="0" lang="fr-FR"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kẻ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đường</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thẳng</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song</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err="1">
                <a:ln>
                  <a:noFill/>
                </a:ln>
                <a:solidFill>
                  <a:srgbClr val="0000FF"/>
                </a:solidFill>
                <a:effectLst/>
                <a:uLnTx/>
                <a:uFillTx/>
                <a:latin typeface="Times New Roman" pitchFamily="18" charset="0"/>
                <a:ea typeface="+mn-ea"/>
                <a:cs typeface="Times New Roman" pitchFamily="18" charset="0"/>
              </a:rPr>
              <a:t>song</a:t>
            </a:r>
            <a:r>
              <a:rPr kumimoji="0" lang="fr-FR"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với</a:t>
            </a:r>
            <a:r>
              <a:rPr kumimoji="0" lang="vi-VN"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a:t>
            </a:r>
            <a:r>
              <a:rPr kumimoji="0" lang="vi-VN" sz="2800" b="0" i="1"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BC</a:t>
            </a:r>
            <a:r>
              <a:rPr kumimoji="0" lang="fr-FR"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53249" name="Rectangle 30"/>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2" name="TextBox 53251"/>
          <p:cNvSpPr txBox="1"/>
          <p:nvPr/>
        </p:nvSpPr>
        <p:spPr>
          <a:xfrm>
            <a:off x="762000" y="5410201"/>
            <a:ext cx="10972800" cy="892552"/>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Vì</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các</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cặp</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góc</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so</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le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trong</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sp>
        <p:nvSpPr>
          <p:cNvPr id="53253" name="Rectangle 35"/>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3254" name="Object 53253"/>
          <p:cNvGraphicFramePr>
            <a:graphicFrameLocks noChangeAspect="1"/>
          </p:cNvGraphicFramePr>
          <p:nvPr>
            <p:extLst>
              <p:ext uri="{D42A27DB-BD31-4B8C-83A1-F6EECF244321}">
                <p14:modId xmlns:p14="http://schemas.microsoft.com/office/powerpoint/2010/main" val="2327888031"/>
              </p:ext>
            </p:extLst>
          </p:nvPr>
        </p:nvGraphicFramePr>
        <p:xfrm>
          <a:off x="2362200" y="5410201"/>
          <a:ext cx="3124200" cy="514351"/>
        </p:xfrm>
        <a:graphic>
          <a:graphicData uri="http://schemas.openxmlformats.org/presentationml/2006/ole">
            <mc:AlternateContent xmlns:mc="http://schemas.openxmlformats.org/markup-compatibility/2006">
              <mc:Choice xmlns:v="urn:schemas-microsoft-com:vml" Requires="v">
                <p:oleObj name="Equation" r:id="rId5" imgW="3124080" imgH="507960" progId="Equation.DSMT4">
                  <p:embed/>
                </p:oleObj>
              </mc:Choice>
              <mc:Fallback>
                <p:oleObj name="Equation" r:id="rId5" imgW="3124080" imgH="507960" progId="Equation.DSMT4">
                  <p:embed/>
                  <p:pic>
                    <p:nvPicPr>
                      <p:cNvPr id="53254" name="Object 53253"/>
                      <p:cNvPicPr>
                        <a:picLocks noChangeAspect="1" noChangeArrowheads="1"/>
                      </p:cNvPicPr>
                      <p:nvPr/>
                    </p:nvPicPr>
                    <p:blipFill>
                      <a:blip r:embed="rId6"/>
                      <a:srcRect/>
                      <a:stretch>
                        <a:fillRect/>
                      </a:stretch>
                    </p:blipFill>
                    <p:spPr bwMode="auto">
                      <a:xfrm>
                        <a:off x="2362200" y="5410201"/>
                        <a:ext cx="3124200" cy="5143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5" name="Rectangle 37"/>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3256" name="Object 53255"/>
          <p:cNvGraphicFramePr>
            <a:graphicFrameLocks noChangeAspect="1"/>
          </p:cNvGraphicFramePr>
          <p:nvPr>
            <p:extLst>
              <p:ext uri="{D42A27DB-BD31-4B8C-83A1-F6EECF244321}">
                <p14:modId xmlns:p14="http://schemas.microsoft.com/office/powerpoint/2010/main" val="1025233660"/>
              </p:ext>
            </p:extLst>
          </p:nvPr>
        </p:nvGraphicFramePr>
        <p:xfrm>
          <a:off x="1284514" y="5525155"/>
          <a:ext cx="1066800" cy="400051"/>
        </p:xfrm>
        <a:graphic>
          <a:graphicData uri="http://schemas.openxmlformats.org/presentationml/2006/ole">
            <mc:AlternateContent xmlns:mc="http://schemas.openxmlformats.org/markup-compatibility/2006">
              <mc:Choice xmlns:v="urn:schemas-microsoft-com:vml" Requires="v">
                <p:oleObj name="Equation" r:id="rId7" imgW="1066680" imgH="393480" progId="Equation.DSMT4">
                  <p:embed/>
                </p:oleObj>
              </mc:Choice>
              <mc:Fallback>
                <p:oleObj name="Equation" r:id="rId7" imgW="1066680" imgH="393480" progId="Equation.DSMT4">
                  <p:embed/>
                  <p:pic>
                    <p:nvPicPr>
                      <p:cNvPr id="53256" name="Object 53255"/>
                      <p:cNvPicPr>
                        <a:picLocks noChangeAspect="1" noChangeArrowheads="1"/>
                      </p:cNvPicPr>
                      <p:nvPr/>
                    </p:nvPicPr>
                    <p:blipFill>
                      <a:blip r:embed="rId8"/>
                      <a:srcRect/>
                      <a:stretch>
                        <a:fillRect/>
                      </a:stretch>
                    </p:blipFill>
                    <p:spPr bwMode="auto">
                      <a:xfrm>
                        <a:off x="1284514" y="5525155"/>
                        <a:ext cx="1066800" cy="4000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7" name="Rectangle 38"/>
          <p:cNvSpPr>
            <a:spLocks noChangeArrowheads="1"/>
          </p:cNvSpPr>
          <p:nvPr/>
        </p:nvSpPr>
        <p:spPr bwMode="auto">
          <a:xfrm>
            <a:off x="0" y="16921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8" name="Rectangle 40"/>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3259" name="Object 53258"/>
          <p:cNvGraphicFramePr>
            <a:graphicFrameLocks noChangeAspect="1"/>
          </p:cNvGraphicFramePr>
          <p:nvPr>
            <p:extLst>
              <p:ext uri="{D42A27DB-BD31-4B8C-83A1-F6EECF244321}">
                <p14:modId xmlns:p14="http://schemas.microsoft.com/office/powerpoint/2010/main" val="3990190594"/>
              </p:ext>
            </p:extLst>
          </p:nvPr>
        </p:nvGraphicFramePr>
        <p:xfrm>
          <a:off x="2013855" y="5998031"/>
          <a:ext cx="6264275" cy="523875"/>
        </p:xfrm>
        <a:graphic>
          <a:graphicData uri="http://schemas.openxmlformats.org/presentationml/2006/ole">
            <mc:AlternateContent xmlns:mc="http://schemas.openxmlformats.org/markup-compatibility/2006">
              <mc:Choice xmlns:v="urn:schemas-microsoft-com:vml" Requires="v">
                <p:oleObj name="Equation" r:id="rId9" imgW="6222960" imgH="507960" progId="Equation.DSMT4">
                  <p:embed/>
                </p:oleObj>
              </mc:Choice>
              <mc:Fallback>
                <p:oleObj name="Equation" r:id="rId9" imgW="6222960" imgH="507960" progId="Equation.DSMT4">
                  <p:embed/>
                  <p:pic>
                    <p:nvPicPr>
                      <p:cNvPr id="53259" name="Object 53258"/>
                      <p:cNvPicPr>
                        <a:picLocks noChangeAspect="1" noChangeArrowheads="1"/>
                      </p:cNvPicPr>
                      <p:nvPr/>
                    </p:nvPicPr>
                    <p:blipFill>
                      <a:blip r:embed="rId10"/>
                      <a:srcRect/>
                      <a:stretch>
                        <a:fillRect/>
                      </a:stretch>
                    </p:blipFill>
                    <p:spPr bwMode="auto">
                      <a:xfrm>
                        <a:off x="2013855" y="5998031"/>
                        <a:ext cx="62642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60" name="Rectangle 41"/>
          <p:cNvSpPr>
            <a:spLocks noChangeArrowheads="1"/>
          </p:cNvSpPr>
          <p:nvPr/>
        </p:nvSpPr>
        <p:spPr bwMode="auto">
          <a:xfrm>
            <a:off x="0" y="29304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61" name="Rectangle 53260"/>
          <p:cNvSpPr/>
          <p:nvPr/>
        </p:nvSpPr>
        <p:spPr>
          <a:xfrm>
            <a:off x="794655" y="6003240"/>
            <a:ext cx="1162498"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Do</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đó</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22" name="Straight Connector 21">
            <a:extLst>
              <a:ext uri="{FF2B5EF4-FFF2-40B4-BE49-F238E27FC236}">
                <a16:creationId xmlns:a16="http://schemas.microsoft.com/office/drawing/2014/main" id="{2FB1FE84-0A1B-4AD8-A43C-3318F25C8C83}"/>
              </a:ext>
            </a:extLst>
          </p:cNvPr>
          <p:cNvCxnSpPr/>
          <p:nvPr/>
        </p:nvCxnSpPr>
        <p:spPr>
          <a:xfrm>
            <a:off x="1510030" y="2704117"/>
            <a:ext cx="4185920" cy="52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3" name="Object 22">
            <a:extLst>
              <a:ext uri="{FF2B5EF4-FFF2-40B4-BE49-F238E27FC236}">
                <a16:creationId xmlns:a16="http://schemas.microsoft.com/office/drawing/2014/main" id="{A5D33AFA-7F18-4F94-BD41-7FA2D8A47280}"/>
              </a:ext>
            </a:extLst>
          </p:cNvPr>
          <p:cNvGraphicFramePr>
            <a:graphicFrameLocks noChangeAspect="1"/>
          </p:cNvGraphicFramePr>
          <p:nvPr/>
        </p:nvGraphicFramePr>
        <p:xfrm>
          <a:off x="2527958" y="2164595"/>
          <a:ext cx="1396342" cy="491588"/>
        </p:xfrm>
        <a:graphic>
          <a:graphicData uri="http://schemas.openxmlformats.org/presentationml/2006/ole">
            <mc:AlternateContent xmlns:mc="http://schemas.openxmlformats.org/markup-compatibility/2006">
              <mc:Choice xmlns:v="urn:schemas-microsoft-com:vml" Requires="v">
                <p:oleObj name="Equation" r:id="rId11" imgW="444240" imgH="177480" progId="Equation.DSMT4">
                  <p:embed/>
                </p:oleObj>
              </mc:Choice>
              <mc:Fallback>
                <p:oleObj name="Equation" r:id="rId11" imgW="444240" imgH="177480" progId="Equation.DSMT4">
                  <p:embed/>
                  <p:pic>
                    <p:nvPicPr>
                      <p:cNvPr id="23" name="Object 22">
                        <a:extLst>
                          <a:ext uri="{FF2B5EF4-FFF2-40B4-BE49-F238E27FC236}">
                            <a16:creationId xmlns:a16="http://schemas.microsoft.com/office/drawing/2014/main" id="{A5D33AFA-7F18-4F94-BD41-7FA2D8A47280}"/>
                          </a:ext>
                        </a:extLst>
                      </p:cNvPr>
                      <p:cNvPicPr>
                        <a:picLocks noChangeAspect="1" noChangeArrowheads="1"/>
                      </p:cNvPicPr>
                      <p:nvPr/>
                    </p:nvPicPr>
                    <p:blipFill>
                      <a:blip r:embed="rId12"/>
                      <a:srcRect/>
                      <a:stretch>
                        <a:fillRect/>
                      </a:stretch>
                    </p:blipFill>
                    <p:spPr bwMode="auto">
                      <a:xfrm>
                        <a:off x="2527958" y="2164595"/>
                        <a:ext cx="1396342" cy="491588"/>
                      </a:xfrm>
                      <a:prstGeom prst="rect">
                        <a:avLst/>
                      </a:prstGeom>
                      <a:noFill/>
                      <a:ln>
                        <a:noFill/>
                      </a:ln>
                    </p:spPr>
                  </p:pic>
                </p:oleObj>
              </mc:Fallback>
            </mc:AlternateContent>
          </a:graphicData>
        </a:graphic>
      </p:graphicFrame>
      <p:graphicFrame>
        <p:nvGraphicFramePr>
          <p:cNvPr id="24" name="Object 23">
            <a:extLst>
              <a:ext uri="{FF2B5EF4-FFF2-40B4-BE49-F238E27FC236}">
                <a16:creationId xmlns:a16="http://schemas.microsoft.com/office/drawing/2014/main" id="{68DB0067-0C78-4EB7-8E2A-7D60C07ED3A9}"/>
              </a:ext>
            </a:extLst>
          </p:cNvPr>
          <p:cNvGraphicFramePr>
            <a:graphicFrameLocks noChangeAspect="1"/>
          </p:cNvGraphicFramePr>
          <p:nvPr>
            <p:extLst>
              <p:ext uri="{D42A27DB-BD31-4B8C-83A1-F6EECF244321}">
                <p14:modId xmlns:p14="http://schemas.microsoft.com/office/powerpoint/2010/main" val="2915409544"/>
              </p:ext>
            </p:extLst>
          </p:nvPr>
        </p:nvGraphicFramePr>
        <p:xfrm>
          <a:off x="2524705" y="2893991"/>
          <a:ext cx="3304595" cy="633405"/>
        </p:xfrm>
        <a:graphic>
          <a:graphicData uri="http://schemas.openxmlformats.org/presentationml/2006/ole">
            <mc:AlternateContent xmlns:mc="http://schemas.openxmlformats.org/markup-compatibility/2006">
              <mc:Choice xmlns:v="urn:schemas-microsoft-com:vml" Requires="v">
                <p:oleObj name="Equation" r:id="rId13" imgW="1054080" imgH="228600" progId="Equation.DSMT4">
                  <p:embed/>
                </p:oleObj>
              </mc:Choice>
              <mc:Fallback>
                <p:oleObj name="Equation" r:id="rId13" imgW="1054080" imgH="228600" progId="Equation.DSMT4">
                  <p:embed/>
                  <p:pic>
                    <p:nvPicPr>
                      <p:cNvPr id="24" name="Object 23">
                        <a:extLst>
                          <a:ext uri="{FF2B5EF4-FFF2-40B4-BE49-F238E27FC236}">
                            <a16:creationId xmlns:a16="http://schemas.microsoft.com/office/drawing/2014/main" id="{68DB0067-0C78-4EB7-8E2A-7D60C07ED3A9}"/>
                          </a:ext>
                        </a:extLst>
                      </p:cNvPr>
                      <p:cNvPicPr>
                        <a:picLocks noChangeAspect="1" noChangeArrowheads="1"/>
                      </p:cNvPicPr>
                      <p:nvPr/>
                    </p:nvPicPr>
                    <p:blipFill>
                      <a:blip r:embed="rId14"/>
                      <a:srcRect/>
                      <a:stretch>
                        <a:fillRect/>
                      </a:stretch>
                    </p:blipFill>
                    <p:spPr bwMode="auto">
                      <a:xfrm>
                        <a:off x="2524705" y="2893991"/>
                        <a:ext cx="3304595" cy="633405"/>
                      </a:xfrm>
                      <a:prstGeom prst="rect">
                        <a:avLst/>
                      </a:prstGeom>
                      <a:noFill/>
                      <a:ln>
                        <a:noFill/>
                      </a:ln>
                    </p:spPr>
                  </p:pic>
                </p:oleObj>
              </mc:Fallback>
            </mc:AlternateContent>
          </a:graphicData>
        </a:graphic>
      </p:graphicFrame>
      <p:sp>
        <p:nvSpPr>
          <p:cNvPr id="25" name="TextBox 24">
            <a:extLst>
              <a:ext uri="{FF2B5EF4-FFF2-40B4-BE49-F238E27FC236}">
                <a16:creationId xmlns:a16="http://schemas.microsoft.com/office/drawing/2014/main" id="{5CDC161F-5D80-4C12-9226-A37D463E84D5}"/>
              </a:ext>
            </a:extLst>
          </p:cNvPr>
          <p:cNvSpPr txBox="1"/>
          <p:nvPr/>
        </p:nvSpPr>
        <p:spPr>
          <a:xfrm>
            <a:off x="1391540" y="2953435"/>
            <a:ext cx="874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KL</a:t>
            </a:r>
          </a:p>
        </p:txBody>
      </p:sp>
      <p:cxnSp>
        <p:nvCxnSpPr>
          <p:cNvPr id="26" name="Straight Connector 25">
            <a:extLst>
              <a:ext uri="{FF2B5EF4-FFF2-40B4-BE49-F238E27FC236}">
                <a16:creationId xmlns:a16="http://schemas.microsoft.com/office/drawing/2014/main" id="{E4DA5DE7-752F-44EA-BC26-EECE24FB6DFB}"/>
              </a:ext>
            </a:extLst>
          </p:cNvPr>
          <p:cNvCxnSpPr/>
          <p:nvPr/>
        </p:nvCxnSpPr>
        <p:spPr>
          <a:xfrm>
            <a:off x="2343727" y="1963421"/>
            <a:ext cx="0" cy="15747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DE90D10-919C-459E-A1E0-FA7CABC9256D}"/>
              </a:ext>
            </a:extLst>
          </p:cNvPr>
          <p:cNvSpPr txBox="1"/>
          <p:nvPr/>
        </p:nvSpPr>
        <p:spPr>
          <a:xfrm>
            <a:off x="1468494" y="1981186"/>
            <a:ext cx="8937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a:t>
            </a:r>
          </a:p>
        </p:txBody>
      </p:sp>
      <p:sp>
        <p:nvSpPr>
          <p:cNvPr id="28" name="TextBox 27">
            <a:extLst>
              <a:ext uri="{FF2B5EF4-FFF2-40B4-BE49-F238E27FC236}">
                <a16:creationId xmlns:a16="http://schemas.microsoft.com/office/drawing/2014/main" id="{F6190587-98B9-43B5-A53D-91FC42923118}"/>
              </a:ext>
            </a:extLst>
          </p:cNvPr>
          <p:cNvSpPr txBox="1"/>
          <p:nvPr/>
        </p:nvSpPr>
        <p:spPr>
          <a:xfrm>
            <a:off x="342900" y="859464"/>
            <a:ext cx="10287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lang="en-US" sz="2800" b="1" noProof="0" dirty="0" err="1">
                <a:solidFill>
                  <a:srgbClr val="0000FF"/>
                </a:solidFill>
                <a:latin typeface="Times New Roman" pitchFamily="18" charset="0"/>
                <a:cs typeface="Times New Roman" pitchFamily="18" charset="0"/>
              </a:rPr>
              <a:t>Định</a:t>
            </a:r>
            <a:r>
              <a:rPr lang="en-US" sz="2800" b="1" noProof="0" dirty="0">
                <a:solidFill>
                  <a:srgbClr val="0000FF"/>
                </a:solidFill>
                <a:latin typeface="Times New Roman" pitchFamily="18" charset="0"/>
                <a:cs typeface="Times New Roman" pitchFamily="18" charset="0"/>
              </a:rPr>
              <a:t> </a:t>
            </a:r>
            <a:r>
              <a:rPr lang="en-US" sz="2800" b="1" noProof="0" dirty="0" err="1">
                <a:solidFill>
                  <a:srgbClr val="0000FF"/>
                </a:solidFill>
                <a:latin typeface="Times New Roman" pitchFamily="18" charset="0"/>
                <a:cs typeface="Times New Roman" pitchFamily="18" charset="0"/>
              </a:rPr>
              <a:t>lí</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Tổng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đo</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tam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giác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bằng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p:txBody>
      </p:sp>
    </p:spTree>
    <p:custDataLst>
      <p:tags r:id="rId1"/>
    </p:custDataLst>
    <p:extLst>
      <p:ext uri="{BB962C8B-B14F-4D97-AF65-F5344CB8AC3E}">
        <p14:creationId xmlns:p14="http://schemas.microsoft.com/office/powerpoint/2010/main" val="22188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3248"/>
                                        </p:tgtEl>
                                        <p:attrNameLst>
                                          <p:attrName>style.visibility</p:attrName>
                                        </p:attrNameLst>
                                      </p:cBhvr>
                                      <p:to>
                                        <p:strVal val="visible"/>
                                      </p:to>
                                    </p:set>
                                    <p:anim calcmode="lin" valueType="num">
                                      <p:cBhvr additive="base">
                                        <p:cTn id="52" dur="500" fill="hold"/>
                                        <p:tgtEl>
                                          <p:spTgt spid="53248"/>
                                        </p:tgtEl>
                                        <p:attrNameLst>
                                          <p:attrName>ppt_x</p:attrName>
                                        </p:attrNameLst>
                                      </p:cBhvr>
                                      <p:tavLst>
                                        <p:tav tm="0">
                                          <p:val>
                                            <p:strVal val="#ppt_x"/>
                                          </p:val>
                                        </p:tav>
                                        <p:tav tm="100000">
                                          <p:val>
                                            <p:strVal val="#ppt_x"/>
                                          </p:val>
                                        </p:tav>
                                      </p:tavLst>
                                    </p:anim>
                                    <p:anim calcmode="lin" valueType="num">
                                      <p:cBhvr additive="base">
                                        <p:cTn id="53" dur="500" fill="hold"/>
                                        <p:tgtEl>
                                          <p:spTgt spid="5324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3256"/>
                                        </p:tgtEl>
                                        <p:attrNameLst>
                                          <p:attrName>style.visibility</p:attrName>
                                        </p:attrNameLst>
                                      </p:cBhvr>
                                      <p:to>
                                        <p:strVal val="visible"/>
                                      </p:to>
                                    </p:set>
                                    <p:animEffect transition="in" filter="fade">
                                      <p:cBhvr>
                                        <p:cTn id="58" dur="500"/>
                                        <p:tgtEl>
                                          <p:spTgt spid="53256"/>
                                        </p:tgtEl>
                                      </p:cBhvr>
                                    </p:animEffect>
                                  </p:childTnLst>
                                </p:cTn>
                              </p:par>
                              <p:par>
                                <p:cTn id="59" presetID="10" presetClass="entr" presetSubtype="0" fill="hold" nodeType="withEffect">
                                  <p:stCondLst>
                                    <p:cond delay="0"/>
                                  </p:stCondLst>
                                  <p:childTnLst>
                                    <p:set>
                                      <p:cBhvr>
                                        <p:cTn id="60" dur="1" fill="hold">
                                          <p:stCondLst>
                                            <p:cond delay="0"/>
                                          </p:stCondLst>
                                        </p:cTn>
                                        <p:tgtEl>
                                          <p:spTgt spid="53254"/>
                                        </p:tgtEl>
                                        <p:attrNameLst>
                                          <p:attrName>style.visibility</p:attrName>
                                        </p:attrNameLst>
                                      </p:cBhvr>
                                      <p:to>
                                        <p:strVal val="visible"/>
                                      </p:to>
                                    </p:set>
                                    <p:animEffect transition="in" filter="fade">
                                      <p:cBhvr>
                                        <p:cTn id="61" dur="500"/>
                                        <p:tgtEl>
                                          <p:spTgt spid="5325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3252"/>
                                        </p:tgtEl>
                                        <p:attrNameLst>
                                          <p:attrName>style.visibility</p:attrName>
                                        </p:attrNameLst>
                                      </p:cBhvr>
                                      <p:to>
                                        <p:strVal val="visible"/>
                                      </p:to>
                                    </p:set>
                                    <p:animEffect transition="in" filter="fade">
                                      <p:cBhvr>
                                        <p:cTn id="64" dur="500"/>
                                        <p:tgtEl>
                                          <p:spTgt spid="53252"/>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3261"/>
                                        </p:tgtEl>
                                        <p:attrNameLst>
                                          <p:attrName>style.visibility</p:attrName>
                                        </p:attrNameLst>
                                      </p:cBhvr>
                                      <p:to>
                                        <p:strVal val="visible"/>
                                      </p:to>
                                    </p:set>
                                    <p:anim calcmode="lin" valueType="num">
                                      <p:cBhvr additive="base">
                                        <p:cTn id="69" dur="500" fill="hold"/>
                                        <p:tgtEl>
                                          <p:spTgt spid="53261"/>
                                        </p:tgtEl>
                                        <p:attrNameLst>
                                          <p:attrName>ppt_x</p:attrName>
                                        </p:attrNameLst>
                                      </p:cBhvr>
                                      <p:tavLst>
                                        <p:tav tm="0">
                                          <p:val>
                                            <p:strVal val="#ppt_x"/>
                                          </p:val>
                                        </p:tav>
                                        <p:tav tm="100000">
                                          <p:val>
                                            <p:strVal val="#ppt_x"/>
                                          </p:val>
                                        </p:tav>
                                      </p:tavLst>
                                    </p:anim>
                                    <p:anim calcmode="lin" valueType="num">
                                      <p:cBhvr additive="base">
                                        <p:cTn id="70" dur="500" fill="hold"/>
                                        <p:tgtEl>
                                          <p:spTgt spid="5326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3259"/>
                                        </p:tgtEl>
                                        <p:attrNameLst>
                                          <p:attrName>style.visibility</p:attrName>
                                        </p:attrNameLst>
                                      </p:cBhvr>
                                      <p:to>
                                        <p:strVal val="visible"/>
                                      </p:to>
                                    </p:set>
                                    <p:anim calcmode="lin" valueType="num">
                                      <p:cBhvr additive="base">
                                        <p:cTn id="73" dur="500" fill="hold"/>
                                        <p:tgtEl>
                                          <p:spTgt spid="53259"/>
                                        </p:tgtEl>
                                        <p:attrNameLst>
                                          <p:attrName>ppt_x</p:attrName>
                                        </p:attrNameLst>
                                      </p:cBhvr>
                                      <p:tavLst>
                                        <p:tav tm="0">
                                          <p:val>
                                            <p:strVal val="#ppt_x"/>
                                          </p:val>
                                        </p:tav>
                                        <p:tav tm="100000">
                                          <p:val>
                                            <p:strVal val="#ppt_x"/>
                                          </p:val>
                                        </p:tav>
                                      </p:tavLst>
                                    </p:anim>
                                    <p:anim calcmode="lin" valueType="num">
                                      <p:cBhvr additive="base">
                                        <p:cTn id="74" dur="500" fill="hold"/>
                                        <p:tgtEl>
                                          <p:spTgt spid="532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3248" grpId="0"/>
      <p:bldP spid="53252" grpId="0"/>
      <p:bldP spid="53261" grpId="0"/>
      <p:bldP spid="25"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1563" y="46831"/>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pic>
        <p:nvPicPr>
          <p:cNvPr id="53251" name="图片 1"/>
          <p:cNvPicPr>
            <a:picLocks noChangeAspect="1"/>
          </p:cNvPicPr>
          <p:nvPr/>
        </p:nvPicPr>
        <p:blipFill>
          <a:blip r:embed="rId4" cstate="print">
            <a:extLst>
              <a:ext uri="{28A0092B-C50C-407E-A947-70E740481C1C}">
                <a14:useLocalDpi xmlns:a14="http://schemas.microsoft.com/office/drawing/2010/main" val="0"/>
              </a:ext>
            </a:extLst>
          </a:blip>
          <a:srcRect t="27148" r="90025" b="48260"/>
          <a:stretch>
            <a:fillRect/>
          </a:stretch>
        </p:blipFill>
        <p:spPr bwMode="auto">
          <a:xfrm>
            <a:off x="1" y="0"/>
            <a:ext cx="10636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0791" y="1140412"/>
            <a:ext cx="2739853"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VÍ DỤ (SGK/61)</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9"/>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17"/>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36"/>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4D3A18-4614-4974-B5F9-97E1FFF4151F}"/>
              </a:ext>
            </a:extLst>
          </p:cNvPr>
          <p:cNvPicPr>
            <a:picLocks noChangeAspect="1"/>
          </p:cNvPicPr>
          <p:nvPr/>
        </p:nvPicPr>
        <p:blipFill>
          <a:blip r:embed="rId5"/>
          <a:stretch>
            <a:fillRect/>
          </a:stretch>
        </p:blipFill>
        <p:spPr>
          <a:xfrm>
            <a:off x="-22035" y="2123125"/>
            <a:ext cx="3925095" cy="2829875"/>
          </a:xfrm>
          <a:prstGeom prst="rect">
            <a:avLst/>
          </a:prstGeom>
        </p:spPr>
      </p:pic>
      <p:pic>
        <p:nvPicPr>
          <p:cNvPr id="9" name="Picture 8">
            <a:extLst>
              <a:ext uri="{FF2B5EF4-FFF2-40B4-BE49-F238E27FC236}">
                <a16:creationId xmlns:a16="http://schemas.microsoft.com/office/drawing/2014/main" id="{2855B3E8-493C-4154-8797-2781851FF4F1}"/>
              </a:ext>
            </a:extLst>
          </p:cNvPr>
          <p:cNvPicPr>
            <a:picLocks noChangeAspect="1"/>
          </p:cNvPicPr>
          <p:nvPr/>
        </p:nvPicPr>
        <p:blipFill>
          <a:blip r:embed="rId6"/>
          <a:stretch>
            <a:fillRect/>
          </a:stretch>
        </p:blipFill>
        <p:spPr>
          <a:xfrm>
            <a:off x="3487609" y="2069741"/>
            <a:ext cx="3862843" cy="2883259"/>
          </a:xfrm>
          <a:prstGeom prst="rect">
            <a:avLst/>
          </a:prstGeom>
        </p:spPr>
      </p:pic>
      <p:pic>
        <p:nvPicPr>
          <p:cNvPr id="29" name="Picture 28">
            <a:extLst>
              <a:ext uri="{FF2B5EF4-FFF2-40B4-BE49-F238E27FC236}">
                <a16:creationId xmlns:a16="http://schemas.microsoft.com/office/drawing/2014/main" id="{1387EAD5-7C87-41A7-9810-DBF913EDB140}"/>
              </a:ext>
            </a:extLst>
          </p:cNvPr>
          <p:cNvPicPr>
            <a:picLocks noChangeAspect="1"/>
          </p:cNvPicPr>
          <p:nvPr/>
        </p:nvPicPr>
        <p:blipFill>
          <a:blip r:embed="rId7"/>
          <a:stretch>
            <a:fillRect/>
          </a:stretch>
        </p:blipFill>
        <p:spPr>
          <a:xfrm>
            <a:off x="7138930" y="1678261"/>
            <a:ext cx="5079413" cy="3376339"/>
          </a:xfrm>
          <a:prstGeom prst="rect">
            <a:avLst/>
          </a:prstGeom>
        </p:spPr>
      </p:pic>
      <p:sp>
        <p:nvSpPr>
          <p:cNvPr id="30" name="TextBox 29">
            <a:extLst>
              <a:ext uri="{FF2B5EF4-FFF2-40B4-BE49-F238E27FC236}">
                <a16:creationId xmlns:a16="http://schemas.microsoft.com/office/drawing/2014/main" id="{232B2508-6881-468C-B309-2415A1B60A53}"/>
              </a:ext>
            </a:extLst>
          </p:cNvPr>
          <p:cNvSpPr txBox="1"/>
          <p:nvPr/>
        </p:nvSpPr>
        <p:spPr>
          <a:xfrm>
            <a:off x="3378780" y="1147630"/>
            <a:ext cx="3249813" cy="523220"/>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aphicFrame>
        <p:nvGraphicFramePr>
          <p:cNvPr id="31" name="Object 30">
            <a:extLst>
              <a:ext uri="{FF2B5EF4-FFF2-40B4-BE49-F238E27FC236}">
                <a16:creationId xmlns:a16="http://schemas.microsoft.com/office/drawing/2014/main" id="{A8A6F200-5D26-4137-9692-D57B3E4D6C38}"/>
              </a:ext>
            </a:extLst>
          </p:cNvPr>
          <p:cNvGraphicFramePr>
            <a:graphicFrameLocks noChangeAspect="1"/>
          </p:cNvGraphicFramePr>
          <p:nvPr>
            <p:extLst>
              <p:ext uri="{D42A27DB-BD31-4B8C-83A1-F6EECF244321}">
                <p14:modId xmlns:p14="http://schemas.microsoft.com/office/powerpoint/2010/main" val="1897813366"/>
              </p:ext>
            </p:extLst>
          </p:nvPr>
        </p:nvGraphicFramePr>
        <p:xfrm>
          <a:off x="6203208" y="1105493"/>
          <a:ext cx="1261871" cy="548640"/>
        </p:xfrm>
        <a:graphic>
          <a:graphicData uri="http://schemas.openxmlformats.org/presentationml/2006/ole">
            <mc:AlternateContent xmlns:mc="http://schemas.openxmlformats.org/markup-compatibility/2006">
              <mc:Choice xmlns:v="urn:schemas-microsoft-com:vml" Requires="v">
                <p:oleObj name="Equation" r:id="rId8" imgW="583920" imgH="253800" progId="Equation.DSMT4">
                  <p:embed/>
                </p:oleObj>
              </mc:Choice>
              <mc:Fallback>
                <p:oleObj name="Equation" r:id="rId8" imgW="583920" imgH="253800" progId="Equation.DSMT4">
                  <p:embed/>
                  <p:pic>
                    <p:nvPicPr>
                      <p:cNvPr id="31" name="Object 30">
                        <a:extLst>
                          <a:ext uri="{FF2B5EF4-FFF2-40B4-BE49-F238E27FC236}">
                            <a16:creationId xmlns:a16="http://schemas.microsoft.com/office/drawing/2014/main" id="{A8A6F200-5D26-4137-9692-D57B3E4D6C38}"/>
                          </a:ext>
                        </a:extLst>
                      </p:cNvPr>
                      <p:cNvPicPr/>
                      <p:nvPr/>
                    </p:nvPicPr>
                    <p:blipFill>
                      <a:blip r:embed="rId9"/>
                      <a:stretch>
                        <a:fillRect/>
                      </a:stretch>
                    </p:blipFill>
                    <p:spPr>
                      <a:xfrm>
                        <a:off x="6203208" y="1105493"/>
                        <a:ext cx="1261871" cy="548640"/>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672DF373-5D6C-4734-9CC5-45D8FAC7D309}"/>
              </a:ext>
            </a:extLst>
          </p:cNvPr>
          <p:cNvSpPr txBox="1"/>
          <p:nvPr/>
        </p:nvSpPr>
        <p:spPr>
          <a:xfrm>
            <a:off x="7397080" y="1130913"/>
            <a:ext cx="3249813" cy="523220"/>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4.4 </a:t>
            </a:r>
          </a:p>
        </p:txBody>
      </p:sp>
      <p:sp>
        <p:nvSpPr>
          <p:cNvPr id="35" name="TextBox 34">
            <a:extLst>
              <a:ext uri="{FF2B5EF4-FFF2-40B4-BE49-F238E27FC236}">
                <a16:creationId xmlns:a16="http://schemas.microsoft.com/office/drawing/2014/main" id="{CDBB700D-90BD-4813-8949-A7C16D11814B}"/>
              </a:ext>
            </a:extLst>
          </p:cNvPr>
          <p:cNvSpPr txBox="1"/>
          <p:nvPr/>
        </p:nvSpPr>
        <p:spPr>
          <a:xfrm>
            <a:off x="4897108" y="4767118"/>
            <a:ext cx="1892512" cy="523220"/>
          </a:xfrm>
          <a:prstGeom prst="rect">
            <a:avLst/>
          </a:prstGeom>
          <a:noFill/>
        </p:spPr>
        <p:txBody>
          <a:bodyPr wrap="square" rtlCol="0">
            <a:spAutoFit/>
          </a:bodyP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4.4 </a:t>
            </a:r>
          </a:p>
        </p:txBody>
      </p:sp>
      <p:pic>
        <p:nvPicPr>
          <p:cNvPr id="36" name="Picture 35" descr="Background pattern&#10;&#10;Description automatically generated">
            <a:extLst>
              <a:ext uri="{FF2B5EF4-FFF2-40B4-BE49-F238E27FC236}">
                <a16:creationId xmlns:a16="http://schemas.microsoft.com/office/drawing/2014/main" id="{5291B51F-72F0-4587-AC25-9598150FA6C1}"/>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7382" r="20120" b="2"/>
          <a:stretch/>
        </p:blipFill>
        <p:spPr>
          <a:xfrm>
            <a:off x="10138631" y="654844"/>
            <a:ext cx="1911067" cy="191106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37" name="Picture 36" descr="A picture containing toy, doll&#10;&#10;Description automatically generated">
            <a:extLst>
              <a:ext uri="{FF2B5EF4-FFF2-40B4-BE49-F238E27FC236}">
                <a16:creationId xmlns:a16="http://schemas.microsoft.com/office/drawing/2014/main" id="{66BF5CD3-73FF-4F25-A05A-148513A358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4864" y="692992"/>
            <a:ext cx="1338600" cy="1338600"/>
          </a:xfrm>
          <a:prstGeom prst="rect">
            <a:avLst/>
          </a:prstGeom>
        </p:spPr>
      </p:pic>
    </p:spTree>
    <p:custDataLst>
      <p:tags r:id="rId1"/>
    </p:custDataLst>
    <p:extLst>
      <p:ext uri="{BB962C8B-B14F-4D97-AF65-F5344CB8AC3E}">
        <p14:creationId xmlns:p14="http://schemas.microsoft.com/office/powerpoint/2010/main" val="372275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1563" y="46831"/>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pic>
        <p:nvPicPr>
          <p:cNvPr id="53251" name="图片 1"/>
          <p:cNvPicPr>
            <a:picLocks noChangeAspect="1"/>
          </p:cNvPicPr>
          <p:nvPr/>
        </p:nvPicPr>
        <p:blipFill>
          <a:blip r:embed="rId4" cstate="print">
            <a:extLst>
              <a:ext uri="{28A0092B-C50C-407E-A947-70E740481C1C}">
                <a14:useLocalDpi xmlns:a14="http://schemas.microsoft.com/office/drawing/2010/main" val="0"/>
              </a:ext>
            </a:extLst>
          </a:blip>
          <a:srcRect t="27148" r="90025" b="48260"/>
          <a:stretch>
            <a:fillRect/>
          </a:stretch>
        </p:blipFill>
        <p:spPr bwMode="auto">
          <a:xfrm>
            <a:off x="1" y="0"/>
            <a:ext cx="10636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38200" y="1125024"/>
            <a:ext cx="2739853"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VÍ DỤ (SGK/61)</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4" name="Object 3"/>
          <p:cNvGraphicFramePr>
            <a:graphicFrameLocks noChangeAspect="1"/>
          </p:cNvGraphicFramePr>
          <p:nvPr/>
        </p:nvGraphicFramePr>
        <p:xfrm>
          <a:off x="685801" y="2089617"/>
          <a:ext cx="933451" cy="306388"/>
        </p:xfrm>
        <a:graphic>
          <a:graphicData uri="http://schemas.openxmlformats.org/presentationml/2006/ole">
            <mc:AlternateContent xmlns:mc="http://schemas.openxmlformats.org/markup-compatibility/2006">
              <mc:Choice xmlns:v="urn:schemas-microsoft-com:vml" Requires="v">
                <p:oleObj name="Equation" r:id="rId5" imgW="939600" imgH="317160" progId="Equation.DSMT4">
                  <p:embed/>
                </p:oleObj>
              </mc:Choice>
              <mc:Fallback>
                <p:oleObj name="Equation" r:id="rId5" imgW="939600" imgH="317160" progId="Equation.DSMT4">
                  <p:embed/>
                  <p:pic>
                    <p:nvPicPr>
                      <p:cNvPr id="4" name="Object 3"/>
                      <p:cNvPicPr>
                        <a:picLocks noChangeAspect="1" noChangeArrowheads="1"/>
                      </p:cNvPicPr>
                      <p:nvPr/>
                    </p:nvPicPr>
                    <p:blipFill>
                      <a:blip r:embed="rId6"/>
                      <a:srcRect/>
                      <a:stretch>
                        <a:fillRect/>
                      </a:stretch>
                    </p:blipFill>
                    <p:spPr bwMode="auto">
                      <a:xfrm>
                        <a:off x="685801" y="2089617"/>
                        <a:ext cx="933451"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138709136"/>
              </p:ext>
            </p:extLst>
          </p:nvPr>
        </p:nvGraphicFramePr>
        <p:xfrm>
          <a:off x="2109108" y="1955095"/>
          <a:ext cx="2400300" cy="428625"/>
        </p:xfrm>
        <a:graphic>
          <a:graphicData uri="http://schemas.openxmlformats.org/presentationml/2006/ole">
            <mc:AlternateContent xmlns:mc="http://schemas.openxmlformats.org/markup-compatibility/2006">
              <mc:Choice xmlns:v="urn:schemas-microsoft-com:vml" Requires="v">
                <p:oleObj name="Equation" r:id="rId7" imgW="2400300" imgH="431800" progId="Equation.DSMT4">
                  <p:embed/>
                </p:oleObj>
              </mc:Choice>
              <mc:Fallback>
                <p:oleObj name="Equation" r:id="rId7" imgW="2400300" imgH="431800" progId="Equation.DSMT4">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9108" y="1955095"/>
                        <a:ext cx="240030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28600" y="1981200"/>
            <a:ext cx="5334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11" name="TextBox 10"/>
          <p:cNvSpPr txBox="1"/>
          <p:nvPr/>
        </p:nvSpPr>
        <p:spPr>
          <a:xfrm>
            <a:off x="1615169" y="1966884"/>
            <a:ext cx="10668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12" name="TextBox 11"/>
          <p:cNvSpPr txBox="1"/>
          <p:nvPr/>
        </p:nvSpPr>
        <p:spPr>
          <a:xfrm>
            <a:off x="4411429" y="1966884"/>
            <a:ext cx="5715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tổng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a:t>
            </a:r>
          </a:p>
        </p:txBody>
      </p:sp>
      <p:sp>
        <p:nvSpPr>
          <p:cNvPr id="13" name="TextBox 12"/>
          <p:cNvSpPr txBox="1"/>
          <p:nvPr/>
        </p:nvSpPr>
        <p:spPr>
          <a:xfrm>
            <a:off x="642259" y="2572659"/>
            <a:ext cx="762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nên</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Rectangle 9"/>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459327010"/>
              </p:ext>
            </p:extLst>
          </p:nvPr>
        </p:nvGraphicFramePr>
        <p:xfrm>
          <a:off x="1343021" y="2576187"/>
          <a:ext cx="5829300" cy="428625"/>
        </p:xfrm>
        <a:graphic>
          <a:graphicData uri="http://schemas.openxmlformats.org/presentationml/2006/ole">
            <mc:AlternateContent xmlns:mc="http://schemas.openxmlformats.org/markup-compatibility/2006">
              <mc:Choice xmlns:v="urn:schemas-microsoft-com:vml" Requires="v">
                <p:oleObj name="Equation" r:id="rId9" imgW="5829300" imgH="431800" progId="Equation.DSMT4">
                  <p:embed/>
                </p:oleObj>
              </mc:Choice>
              <mc:Fallback>
                <p:oleObj name="Equation" r:id="rId9" imgW="5829300" imgH="431800" progId="Equation.DSMT4">
                  <p:embed/>
                  <p:pic>
                    <p:nvPicPr>
                      <p:cNvPr id="15"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3021" y="2576187"/>
                        <a:ext cx="582930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7"/>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36"/>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7E0749C3-DFC1-427B-A5F1-9E4F5F5328D3}"/>
              </a:ext>
            </a:extLst>
          </p:cNvPr>
          <p:cNvPicPr>
            <a:picLocks noChangeAspect="1"/>
          </p:cNvPicPr>
          <p:nvPr/>
        </p:nvPicPr>
        <p:blipFill>
          <a:blip r:embed="rId11"/>
          <a:stretch>
            <a:fillRect/>
          </a:stretch>
        </p:blipFill>
        <p:spPr>
          <a:xfrm>
            <a:off x="8786711" y="654844"/>
            <a:ext cx="3258229" cy="2349085"/>
          </a:xfrm>
          <a:prstGeom prst="rect">
            <a:avLst/>
          </a:prstGeom>
        </p:spPr>
      </p:pic>
      <p:graphicFrame>
        <p:nvGraphicFramePr>
          <p:cNvPr id="27" name="Object 26">
            <a:extLst>
              <a:ext uri="{FF2B5EF4-FFF2-40B4-BE49-F238E27FC236}">
                <a16:creationId xmlns:a16="http://schemas.microsoft.com/office/drawing/2014/main" id="{4A0EDF6E-85EA-5459-1094-64F7E95B8188}"/>
              </a:ext>
            </a:extLst>
          </p:cNvPr>
          <p:cNvGraphicFramePr>
            <a:graphicFrameLocks noChangeAspect="1"/>
          </p:cNvGraphicFramePr>
          <p:nvPr>
            <p:extLst>
              <p:ext uri="{D42A27DB-BD31-4B8C-83A1-F6EECF244321}">
                <p14:modId xmlns:p14="http://schemas.microsoft.com/office/powerpoint/2010/main" val="745629130"/>
              </p:ext>
            </p:extLst>
          </p:nvPr>
        </p:nvGraphicFramePr>
        <p:xfrm>
          <a:off x="2109109" y="3545562"/>
          <a:ext cx="2400300" cy="428625"/>
        </p:xfrm>
        <a:graphic>
          <a:graphicData uri="http://schemas.openxmlformats.org/presentationml/2006/ole">
            <mc:AlternateContent xmlns:mc="http://schemas.openxmlformats.org/markup-compatibility/2006">
              <mc:Choice xmlns:v="urn:schemas-microsoft-com:vml" Requires="v">
                <p:oleObj name="Equation" r:id="rId12" imgW="2463800" imgH="431800" progId="Equation.DSMT4">
                  <p:embed/>
                </p:oleObj>
              </mc:Choice>
              <mc:Fallback>
                <p:oleObj name="Equation" r:id="rId12" imgW="2463800" imgH="431800" progId="Equation.DSMT4">
                  <p:embed/>
                  <p:pic>
                    <p:nvPicPr>
                      <p:cNvPr id="27" name="Object 26">
                        <a:extLst>
                          <a:ext uri="{FF2B5EF4-FFF2-40B4-BE49-F238E27FC236}">
                            <a16:creationId xmlns:a16="http://schemas.microsoft.com/office/drawing/2014/main" id="{4A0EDF6E-85EA-5459-1094-64F7E95B81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09109" y="3545562"/>
                        <a:ext cx="2400300" cy="428625"/>
                      </a:xfrm>
                      <a:prstGeom prst="rect">
                        <a:avLst/>
                      </a:prstGeom>
                      <a:noFill/>
                    </p:spPr>
                  </p:pic>
                </p:oleObj>
              </mc:Fallback>
            </mc:AlternateContent>
          </a:graphicData>
        </a:graphic>
      </p:graphicFrame>
      <p:graphicFrame>
        <p:nvGraphicFramePr>
          <p:cNvPr id="28" name="Object 27">
            <a:extLst>
              <a:ext uri="{FF2B5EF4-FFF2-40B4-BE49-F238E27FC236}">
                <a16:creationId xmlns:a16="http://schemas.microsoft.com/office/drawing/2014/main" id="{75365BBF-A575-11DA-D68F-442275B7FB75}"/>
              </a:ext>
            </a:extLst>
          </p:cNvPr>
          <p:cNvGraphicFramePr>
            <a:graphicFrameLocks noChangeAspect="1"/>
          </p:cNvGraphicFramePr>
          <p:nvPr>
            <p:extLst>
              <p:ext uri="{D42A27DB-BD31-4B8C-83A1-F6EECF244321}">
                <p14:modId xmlns:p14="http://schemas.microsoft.com/office/powerpoint/2010/main" val="4258456757"/>
              </p:ext>
            </p:extLst>
          </p:nvPr>
        </p:nvGraphicFramePr>
        <p:xfrm>
          <a:off x="698500" y="3670991"/>
          <a:ext cx="908051" cy="280987"/>
        </p:xfrm>
        <a:graphic>
          <a:graphicData uri="http://schemas.openxmlformats.org/presentationml/2006/ole">
            <mc:AlternateContent xmlns:mc="http://schemas.openxmlformats.org/markup-compatibility/2006">
              <mc:Choice xmlns:v="urn:schemas-microsoft-com:vml" Requires="v">
                <p:oleObj name="Equation" r:id="rId14" imgW="914400" imgH="291960" progId="Equation.DSMT4">
                  <p:embed/>
                </p:oleObj>
              </mc:Choice>
              <mc:Fallback>
                <p:oleObj name="Equation" r:id="rId14" imgW="914400" imgH="291960" progId="Equation.DSMT4">
                  <p:embed/>
                  <p:pic>
                    <p:nvPicPr>
                      <p:cNvPr id="28" name="Object 27">
                        <a:extLst>
                          <a:ext uri="{FF2B5EF4-FFF2-40B4-BE49-F238E27FC236}">
                            <a16:creationId xmlns:a16="http://schemas.microsoft.com/office/drawing/2014/main" id="{75365BBF-A575-11DA-D68F-442275B7FB75}"/>
                          </a:ext>
                        </a:extLst>
                      </p:cNvPr>
                      <p:cNvPicPr>
                        <a:picLocks noChangeAspect="1" noChangeArrowheads="1"/>
                      </p:cNvPicPr>
                      <p:nvPr/>
                    </p:nvPicPr>
                    <p:blipFill>
                      <a:blip r:embed="rId15"/>
                      <a:srcRect/>
                      <a:stretch>
                        <a:fillRect/>
                      </a:stretch>
                    </p:blipFill>
                    <p:spPr bwMode="auto">
                      <a:xfrm>
                        <a:off x="698500" y="3670991"/>
                        <a:ext cx="908051"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a:extLst>
              <a:ext uri="{FF2B5EF4-FFF2-40B4-BE49-F238E27FC236}">
                <a16:creationId xmlns:a16="http://schemas.microsoft.com/office/drawing/2014/main" id="{111F4AFD-BA2F-2AB2-653F-07B16DADCC01}"/>
              </a:ext>
            </a:extLst>
          </p:cNvPr>
          <p:cNvSpPr txBox="1"/>
          <p:nvPr/>
        </p:nvSpPr>
        <p:spPr>
          <a:xfrm>
            <a:off x="1615169" y="3545562"/>
            <a:ext cx="10668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31" name="TextBox 30">
            <a:extLst>
              <a:ext uri="{FF2B5EF4-FFF2-40B4-BE49-F238E27FC236}">
                <a16:creationId xmlns:a16="http://schemas.microsoft.com/office/drawing/2014/main" id="{BF0E9D93-C77C-D19F-9BDF-7EAFDB0D8CF8}"/>
              </a:ext>
            </a:extLst>
          </p:cNvPr>
          <p:cNvSpPr txBox="1"/>
          <p:nvPr/>
        </p:nvSpPr>
        <p:spPr>
          <a:xfrm>
            <a:off x="228600" y="3549874"/>
            <a:ext cx="5334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32" name="TextBox 31">
            <a:extLst>
              <a:ext uri="{FF2B5EF4-FFF2-40B4-BE49-F238E27FC236}">
                <a16:creationId xmlns:a16="http://schemas.microsoft.com/office/drawing/2014/main" id="{36AC08C6-5013-606D-C0C7-63E315C77098}"/>
              </a:ext>
            </a:extLst>
          </p:cNvPr>
          <p:cNvSpPr txBox="1"/>
          <p:nvPr/>
        </p:nvSpPr>
        <p:spPr>
          <a:xfrm>
            <a:off x="4449439" y="3547735"/>
            <a:ext cx="5715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tổng</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aphicFrame>
        <p:nvGraphicFramePr>
          <p:cNvPr id="33" name="Object 32">
            <a:extLst>
              <a:ext uri="{FF2B5EF4-FFF2-40B4-BE49-F238E27FC236}">
                <a16:creationId xmlns:a16="http://schemas.microsoft.com/office/drawing/2014/main" id="{1D41E026-18F5-F51B-DF9E-3E465D9CB134}"/>
              </a:ext>
            </a:extLst>
          </p:cNvPr>
          <p:cNvGraphicFramePr>
            <a:graphicFrameLocks noChangeAspect="1"/>
          </p:cNvGraphicFramePr>
          <p:nvPr>
            <p:extLst>
              <p:ext uri="{D42A27DB-BD31-4B8C-83A1-F6EECF244321}">
                <p14:modId xmlns:p14="http://schemas.microsoft.com/office/powerpoint/2010/main" val="205585467"/>
              </p:ext>
            </p:extLst>
          </p:nvPr>
        </p:nvGraphicFramePr>
        <p:xfrm>
          <a:off x="1343021" y="4221613"/>
          <a:ext cx="6029325" cy="428625"/>
        </p:xfrm>
        <a:graphic>
          <a:graphicData uri="http://schemas.openxmlformats.org/presentationml/2006/ole">
            <mc:AlternateContent xmlns:mc="http://schemas.openxmlformats.org/markup-compatibility/2006">
              <mc:Choice xmlns:v="urn:schemas-microsoft-com:vml" Requires="v">
                <p:oleObj name="Equation" r:id="rId16" imgW="6032160" imgH="431640" progId="Equation.DSMT4">
                  <p:embed/>
                </p:oleObj>
              </mc:Choice>
              <mc:Fallback>
                <p:oleObj name="Equation" r:id="rId16" imgW="6032160" imgH="431640" progId="Equation.DSMT4">
                  <p:embed/>
                  <p:pic>
                    <p:nvPicPr>
                      <p:cNvPr id="33" name="Object 32">
                        <a:extLst>
                          <a:ext uri="{FF2B5EF4-FFF2-40B4-BE49-F238E27FC236}">
                            <a16:creationId xmlns:a16="http://schemas.microsoft.com/office/drawing/2014/main" id="{1D41E026-18F5-F51B-DF9E-3E465D9CB134}"/>
                          </a:ext>
                        </a:extLst>
                      </p:cNvPr>
                      <p:cNvPicPr>
                        <a:picLocks noChangeAspect="1" noChangeArrowheads="1"/>
                      </p:cNvPicPr>
                      <p:nvPr/>
                    </p:nvPicPr>
                    <p:blipFill>
                      <a:blip r:embed="rId17"/>
                      <a:srcRect/>
                      <a:stretch>
                        <a:fillRect/>
                      </a:stretch>
                    </p:blipFill>
                    <p:spPr bwMode="auto">
                      <a:xfrm>
                        <a:off x="1343021" y="4221613"/>
                        <a:ext cx="602932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4" name="Picture 33">
            <a:extLst>
              <a:ext uri="{FF2B5EF4-FFF2-40B4-BE49-F238E27FC236}">
                <a16:creationId xmlns:a16="http://schemas.microsoft.com/office/drawing/2014/main" id="{70882BDE-9BED-998A-6594-318B983207B4}"/>
              </a:ext>
            </a:extLst>
          </p:cNvPr>
          <p:cNvPicPr>
            <a:picLocks noChangeAspect="1"/>
          </p:cNvPicPr>
          <p:nvPr/>
        </p:nvPicPr>
        <p:blipFill>
          <a:blip r:embed="rId18"/>
          <a:stretch>
            <a:fillRect/>
          </a:stretch>
        </p:blipFill>
        <p:spPr>
          <a:xfrm>
            <a:off x="9381725" y="2790499"/>
            <a:ext cx="2882623" cy="2151615"/>
          </a:xfrm>
          <a:prstGeom prst="rect">
            <a:avLst/>
          </a:prstGeom>
        </p:spPr>
      </p:pic>
      <p:sp>
        <p:nvSpPr>
          <p:cNvPr id="35" name="TextBox 34">
            <a:extLst>
              <a:ext uri="{FF2B5EF4-FFF2-40B4-BE49-F238E27FC236}">
                <a16:creationId xmlns:a16="http://schemas.microsoft.com/office/drawing/2014/main" id="{8EE0BDC6-F085-289A-40FB-2B6E35F80893}"/>
              </a:ext>
            </a:extLst>
          </p:cNvPr>
          <p:cNvSpPr txBox="1"/>
          <p:nvPr/>
        </p:nvSpPr>
        <p:spPr>
          <a:xfrm>
            <a:off x="642259" y="4225925"/>
            <a:ext cx="762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nên</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6" name="TextBox 35">
            <a:extLst>
              <a:ext uri="{FF2B5EF4-FFF2-40B4-BE49-F238E27FC236}">
                <a16:creationId xmlns:a16="http://schemas.microsoft.com/office/drawing/2014/main" id="{A00254B5-024E-1B37-1213-9D0DB9F70215}"/>
              </a:ext>
            </a:extLst>
          </p:cNvPr>
          <p:cNvSpPr txBox="1"/>
          <p:nvPr/>
        </p:nvSpPr>
        <p:spPr>
          <a:xfrm>
            <a:off x="228600" y="5144331"/>
            <a:ext cx="5334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graphicFrame>
        <p:nvGraphicFramePr>
          <p:cNvPr id="37" name="Object 36">
            <a:extLst>
              <a:ext uri="{FF2B5EF4-FFF2-40B4-BE49-F238E27FC236}">
                <a16:creationId xmlns:a16="http://schemas.microsoft.com/office/drawing/2014/main" id="{C39DA3A1-C636-6EDC-B0CB-1DE1F5F4045A}"/>
              </a:ext>
            </a:extLst>
          </p:cNvPr>
          <p:cNvGraphicFramePr>
            <a:graphicFrameLocks noChangeAspect="1"/>
          </p:cNvGraphicFramePr>
          <p:nvPr>
            <p:extLst>
              <p:ext uri="{D42A27DB-BD31-4B8C-83A1-F6EECF244321}">
                <p14:modId xmlns:p14="http://schemas.microsoft.com/office/powerpoint/2010/main" val="2197151118"/>
              </p:ext>
            </p:extLst>
          </p:nvPr>
        </p:nvGraphicFramePr>
        <p:xfrm>
          <a:off x="681949" y="5306113"/>
          <a:ext cx="1009651" cy="293687"/>
        </p:xfrm>
        <a:graphic>
          <a:graphicData uri="http://schemas.openxmlformats.org/presentationml/2006/ole">
            <mc:AlternateContent xmlns:mc="http://schemas.openxmlformats.org/markup-compatibility/2006">
              <mc:Choice xmlns:v="urn:schemas-microsoft-com:vml" Requires="v">
                <p:oleObj name="Equation" r:id="rId19" imgW="1015920" imgH="304560" progId="Equation.DSMT4">
                  <p:embed/>
                </p:oleObj>
              </mc:Choice>
              <mc:Fallback>
                <p:oleObj name="Equation" r:id="rId19" imgW="1015920" imgH="304560" progId="Equation.DSMT4">
                  <p:embed/>
                  <p:pic>
                    <p:nvPicPr>
                      <p:cNvPr id="37" name="Object 36">
                        <a:extLst>
                          <a:ext uri="{FF2B5EF4-FFF2-40B4-BE49-F238E27FC236}">
                            <a16:creationId xmlns:a16="http://schemas.microsoft.com/office/drawing/2014/main" id="{C39DA3A1-C636-6EDC-B0CB-1DE1F5F4045A}"/>
                          </a:ext>
                        </a:extLst>
                      </p:cNvPr>
                      <p:cNvPicPr>
                        <a:picLocks noChangeAspect="1" noChangeArrowheads="1"/>
                      </p:cNvPicPr>
                      <p:nvPr/>
                    </p:nvPicPr>
                    <p:blipFill>
                      <a:blip r:embed="rId20"/>
                      <a:srcRect/>
                      <a:stretch>
                        <a:fillRect/>
                      </a:stretch>
                    </p:blipFill>
                    <p:spPr bwMode="auto">
                      <a:xfrm>
                        <a:off x="681949" y="5306113"/>
                        <a:ext cx="1009651"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 name="TextBox 37">
            <a:extLst>
              <a:ext uri="{FF2B5EF4-FFF2-40B4-BE49-F238E27FC236}">
                <a16:creationId xmlns:a16="http://schemas.microsoft.com/office/drawing/2014/main" id="{FAB33164-DFFE-1218-6E7B-1D6F00A13F85}"/>
              </a:ext>
            </a:extLst>
          </p:cNvPr>
          <p:cNvSpPr txBox="1"/>
          <p:nvPr/>
        </p:nvSpPr>
        <p:spPr>
          <a:xfrm>
            <a:off x="1619253" y="5175490"/>
            <a:ext cx="10668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39" name="Object 38">
            <a:extLst>
              <a:ext uri="{FF2B5EF4-FFF2-40B4-BE49-F238E27FC236}">
                <a16:creationId xmlns:a16="http://schemas.microsoft.com/office/drawing/2014/main" id="{A540C2D7-7435-0EA7-D26E-B0244658F96E}"/>
              </a:ext>
            </a:extLst>
          </p:cNvPr>
          <p:cNvGraphicFramePr>
            <a:graphicFrameLocks noChangeAspect="1"/>
          </p:cNvGraphicFramePr>
          <p:nvPr>
            <p:extLst>
              <p:ext uri="{D42A27DB-BD31-4B8C-83A1-F6EECF244321}">
                <p14:modId xmlns:p14="http://schemas.microsoft.com/office/powerpoint/2010/main" val="817192494"/>
              </p:ext>
            </p:extLst>
          </p:nvPr>
        </p:nvGraphicFramePr>
        <p:xfrm>
          <a:off x="2152653" y="5171175"/>
          <a:ext cx="2356755" cy="427247"/>
        </p:xfrm>
        <a:graphic>
          <a:graphicData uri="http://schemas.openxmlformats.org/presentationml/2006/ole">
            <mc:AlternateContent xmlns:mc="http://schemas.openxmlformats.org/markup-compatibility/2006">
              <mc:Choice xmlns:v="urn:schemas-microsoft-com:vml" Requires="v">
                <p:oleObj name="Equation" r:id="rId21" imgW="2565360" imgH="431640" progId="Equation.DSMT4">
                  <p:embed/>
                </p:oleObj>
              </mc:Choice>
              <mc:Fallback>
                <p:oleObj name="Equation" r:id="rId21" imgW="2565360" imgH="431640" progId="Equation.DSMT4">
                  <p:embed/>
                  <p:pic>
                    <p:nvPicPr>
                      <p:cNvPr id="39" name="Object 38">
                        <a:extLst>
                          <a:ext uri="{FF2B5EF4-FFF2-40B4-BE49-F238E27FC236}">
                            <a16:creationId xmlns:a16="http://schemas.microsoft.com/office/drawing/2014/main" id="{A540C2D7-7435-0EA7-D26E-B0244658F96E}"/>
                          </a:ext>
                        </a:extLst>
                      </p:cNvPr>
                      <p:cNvPicPr>
                        <a:picLocks noChangeAspect="1" noChangeArrowheads="1"/>
                      </p:cNvPicPr>
                      <p:nvPr/>
                    </p:nvPicPr>
                    <p:blipFill>
                      <a:blip r:embed="rId22"/>
                      <a:srcRect/>
                      <a:stretch>
                        <a:fillRect/>
                      </a:stretch>
                    </p:blipFill>
                    <p:spPr bwMode="auto">
                      <a:xfrm>
                        <a:off x="2152653" y="5171175"/>
                        <a:ext cx="2356755" cy="427247"/>
                      </a:xfrm>
                      <a:prstGeom prst="rect">
                        <a:avLst/>
                      </a:prstGeom>
                      <a:noFill/>
                      <a:ln>
                        <a:noFill/>
                      </a:ln>
                    </p:spPr>
                  </p:pic>
                </p:oleObj>
              </mc:Fallback>
            </mc:AlternateContent>
          </a:graphicData>
        </a:graphic>
      </p:graphicFrame>
      <p:sp>
        <p:nvSpPr>
          <p:cNvPr id="40" name="TextBox 39">
            <a:extLst>
              <a:ext uri="{FF2B5EF4-FFF2-40B4-BE49-F238E27FC236}">
                <a16:creationId xmlns:a16="http://schemas.microsoft.com/office/drawing/2014/main" id="{E463213B-1AC0-950A-A58A-FAD63BD3488D}"/>
              </a:ext>
            </a:extLst>
          </p:cNvPr>
          <p:cNvSpPr txBox="1"/>
          <p:nvPr/>
        </p:nvSpPr>
        <p:spPr>
          <a:xfrm>
            <a:off x="4454976" y="5144331"/>
            <a:ext cx="5715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tổng</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aphicFrame>
        <p:nvGraphicFramePr>
          <p:cNvPr id="41" name="Object 40">
            <a:extLst>
              <a:ext uri="{FF2B5EF4-FFF2-40B4-BE49-F238E27FC236}">
                <a16:creationId xmlns:a16="http://schemas.microsoft.com/office/drawing/2014/main" id="{2D960604-497B-7F3D-4ACE-E8B537C76184}"/>
              </a:ext>
            </a:extLst>
          </p:cNvPr>
          <p:cNvGraphicFramePr>
            <a:graphicFrameLocks noChangeAspect="1"/>
          </p:cNvGraphicFramePr>
          <p:nvPr>
            <p:extLst>
              <p:ext uri="{D42A27DB-BD31-4B8C-83A1-F6EECF244321}">
                <p14:modId xmlns:p14="http://schemas.microsoft.com/office/powerpoint/2010/main" val="3088181807"/>
              </p:ext>
            </p:extLst>
          </p:nvPr>
        </p:nvGraphicFramePr>
        <p:xfrm>
          <a:off x="1362070" y="5746007"/>
          <a:ext cx="5991225" cy="428625"/>
        </p:xfrm>
        <a:graphic>
          <a:graphicData uri="http://schemas.openxmlformats.org/presentationml/2006/ole">
            <mc:AlternateContent xmlns:mc="http://schemas.openxmlformats.org/markup-compatibility/2006">
              <mc:Choice xmlns:v="urn:schemas-microsoft-com:vml" Requires="v">
                <p:oleObj name="Equation" r:id="rId23" imgW="5994360" imgH="431640" progId="Equation.DSMT4">
                  <p:embed/>
                </p:oleObj>
              </mc:Choice>
              <mc:Fallback>
                <p:oleObj name="Equation" r:id="rId23" imgW="5994360" imgH="431640" progId="Equation.DSMT4">
                  <p:embed/>
                  <p:pic>
                    <p:nvPicPr>
                      <p:cNvPr id="41" name="Object 40">
                        <a:extLst>
                          <a:ext uri="{FF2B5EF4-FFF2-40B4-BE49-F238E27FC236}">
                            <a16:creationId xmlns:a16="http://schemas.microsoft.com/office/drawing/2014/main" id="{2D960604-497B-7F3D-4ACE-E8B537C76184}"/>
                          </a:ext>
                        </a:extLst>
                      </p:cNvPr>
                      <p:cNvPicPr>
                        <a:picLocks noChangeAspect="1" noChangeArrowheads="1"/>
                      </p:cNvPicPr>
                      <p:nvPr/>
                    </p:nvPicPr>
                    <p:blipFill>
                      <a:blip r:embed="rId24"/>
                      <a:srcRect/>
                      <a:stretch>
                        <a:fillRect/>
                      </a:stretch>
                    </p:blipFill>
                    <p:spPr bwMode="auto">
                      <a:xfrm>
                        <a:off x="1362070" y="5746007"/>
                        <a:ext cx="599122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2" name="Picture 41">
            <a:extLst>
              <a:ext uri="{FF2B5EF4-FFF2-40B4-BE49-F238E27FC236}">
                <a16:creationId xmlns:a16="http://schemas.microsoft.com/office/drawing/2014/main" id="{BB622860-B927-AEE4-80C5-0447D9DF006B}"/>
              </a:ext>
            </a:extLst>
          </p:cNvPr>
          <p:cNvPicPr>
            <a:picLocks noChangeAspect="1"/>
          </p:cNvPicPr>
          <p:nvPr/>
        </p:nvPicPr>
        <p:blipFill>
          <a:blip r:embed="rId25"/>
          <a:stretch>
            <a:fillRect/>
          </a:stretch>
        </p:blipFill>
        <p:spPr>
          <a:xfrm>
            <a:off x="8958943" y="4816911"/>
            <a:ext cx="3085998" cy="2102555"/>
          </a:xfrm>
          <a:prstGeom prst="rect">
            <a:avLst/>
          </a:prstGeom>
        </p:spPr>
      </p:pic>
      <p:sp>
        <p:nvSpPr>
          <p:cNvPr id="43" name="TextBox 42">
            <a:extLst>
              <a:ext uri="{FF2B5EF4-FFF2-40B4-BE49-F238E27FC236}">
                <a16:creationId xmlns:a16="http://schemas.microsoft.com/office/drawing/2014/main" id="{C4EC376D-ACED-9F28-E076-B57452491956}"/>
              </a:ext>
            </a:extLst>
          </p:cNvPr>
          <p:cNvSpPr txBox="1"/>
          <p:nvPr/>
        </p:nvSpPr>
        <p:spPr>
          <a:xfrm>
            <a:off x="642259" y="5738930"/>
            <a:ext cx="762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nên</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105942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par>
                                <p:cTn id="38" presetID="42"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1000"/>
                                        <p:tgtEl>
                                          <p:spTgt spid="42"/>
                                        </p:tgtEl>
                                      </p:cBhvr>
                                    </p:animEffect>
                                    <p:anim calcmode="lin" valueType="num">
                                      <p:cBhvr>
                                        <p:cTn id="41" dur="1000" fill="hold"/>
                                        <p:tgtEl>
                                          <p:spTgt spid="42"/>
                                        </p:tgtEl>
                                        <p:attrNameLst>
                                          <p:attrName>ppt_x</p:attrName>
                                        </p:attrNameLst>
                                      </p:cBhvr>
                                      <p:tavLst>
                                        <p:tav tm="0">
                                          <p:val>
                                            <p:strVal val="#ppt_x"/>
                                          </p:val>
                                        </p:tav>
                                        <p:tav tm="100000">
                                          <p:val>
                                            <p:strVal val="#ppt_x"/>
                                          </p:val>
                                        </p:tav>
                                      </p:tavLst>
                                    </p:anim>
                                    <p:anim calcmode="lin" valueType="num">
                                      <p:cBhvr>
                                        <p:cTn id="4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 grpId="0"/>
      <p:bldP spid="31" grpId="0"/>
      <p:bldP spid="32" grpId="0"/>
      <p:bldP spid="35" grpId="0"/>
      <p:bldP spid="36" grpId="0"/>
      <p:bldP spid="38" grpId="0"/>
      <p:bldP spid="40"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0" y="47626"/>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pic>
        <p:nvPicPr>
          <p:cNvPr id="53251" name="图片 1"/>
          <p:cNvPicPr>
            <a:picLocks noChangeAspect="1"/>
          </p:cNvPicPr>
          <p:nvPr/>
        </p:nvPicPr>
        <p:blipFill>
          <a:blip r:embed="rId4" cstate="print">
            <a:extLst>
              <a:ext uri="{28A0092B-C50C-407E-A947-70E740481C1C}">
                <a14:useLocalDpi xmlns:a14="http://schemas.microsoft.com/office/drawing/2010/main" val="0"/>
              </a:ext>
            </a:extLst>
          </a:blip>
          <a:srcRect t="27148" r="90025" b="48260"/>
          <a:stretch>
            <a:fillRect/>
          </a:stretch>
        </p:blipFill>
        <p:spPr bwMode="auto">
          <a:xfrm>
            <a:off x="1" y="0"/>
            <a:ext cx="10636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750578" y="1714934"/>
            <a:ext cx="9379857"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có ba góc đều nhọn gọi là tam giác nhọn.</a:t>
            </a:r>
          </a:p>
        </p:txBody>
      </p:sp>
      <p:graphicFrame>
        <p:nvGraphicFramePr>
          <p:cNvPr id="20" name="Object 19"/>
          <p:cNvGraphicFramePr>
            <a:graphicFrameLocks noChangeAspect="1"/>
          </p:cNvGraphicFramePr>
          <p:nvPr>
            <p:extLst>
              <p:ext uri="{D42A27DB-BD31-4B8C-83A1-F6EECF244321}">
                <p14:modId xmlns:p14="http://schemas.microsoft.com/office/powerpoint/2010/main" val="954496598"/>
              </p:ext>
            </p:extLst>
          </p:nvPr>
        </p:nvGraphicFramePr>
        <p:xfrm>
          <a:off x="1095321" y="1827838"/>
          <a:ext cx="933451" cy="306388"/>
        </p:xfrm>
        <a:graphic>
          <a:graphicData uri="http://schemas.openxmlformats.org/presentationml/2006/ole">
            <mc:AlternateContent xmlns:mc="http://schemas.openxmlformats.org/markup-compatibility/2006">
              <mc:Choice xmlns:v="urn:schemas-microsoft-com:vml" Requires="v">
                <p:oleObj name="Equation" r:id="rId5" imgW="939600" imgH="317160" progId="Equation.DSMT4">
                  <p:embed/>
                </p:oleObj>
              </mc:Choice>
              <mc:Fallback>
                <p:oleObj name="Equation" r:id="rId5" imgW="939600" imgH="317160" progId="Equation.DSMT4">
                  <p:embed/>
                  <p:pic>
                    <p:nvPicPr>
                      <p:cNvPr id="2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321" y="1827838"/>
                        <a:ext cx="933451"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273782593"/>
              </p:ext>
            </p:extLst>
          </p:nvPr>
        </p:nvGraphicFramePr>
        <p:xfrm>
          <a:off x="1052980" y="2344077"/>
          <a:ext cx="971551" cy="280988"/>
        </p:xfrm>
        <a:graphic>
          <a:graphicData uri="http://schemas.openxmlformats.org/presentationml/2006/ole">
            <mc:AlternateContent xmlns:mc="http://schemas.openxmlformats.org/markup-compatibility/2006">
              <mc:Choice xmlns:v="urn:schemas-microsoft-com:vml" Requires="v">
                <p:oleObj name="Equation" r:id="rId7" imgW="977760" imgH="291960" progId="Equation.DSMT4">
                  <p:embed/>
                </p:oleObj>
              </mc:Choice>
              <mc:Fallback>
                <p:oleObj name="Equation" r:id="rId7" imgW="977760" imgH="291960" progId="Equation.DSMT4">
                  <p:embed/>
                  <p:pic>
                    <p:nvPicPr>
                      <p:cNvPr id="21" name="Object 20"/>
                      <p:cNvPicPr>
                        <a:picLocks noChangeAspect="1" noChangeArrowheads="1"/>
                      </p:cNvPicPr>
                      <p:nvPr/>
                    </p:nvPicPr>
                    <p:blipFill>
                      <a:blip r:embed="rId8"/>
                      <a:srcRect/>
                      <a:stretch>
                        <a:fillRect/>
                      </a:stretch>
                    </p:blipFill>
                    <p:spPr bwMode="auto">
                      <a:xfrm>
                        <a:off x="1052980" y="2344077"/>
                        <a:ext cx="971551"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nvGraphicFramePr>
        <p:xfrm>
          <a:off x="1123949" y="2736851"/>
          <a:ext cx="1009651" cy="293688"/>
        </p:xfrm>
        <a:graphic>
          <a:graphicData uri="http://schemas.openxmlformats.org/presentationml/2006/ole">
            <mc:AlternateContent xmlns:mc="http://schemas.openxmlformats.org/markup-compatibility/2006">
              <mc:Choice xmlns:v="urn:schemas-microsoft-com:vml" Requires="v">
                <p:oleObj name="Equation" r:id="rId9" imgW="1015920" imgH="304560" progId="Equation.DSMT4">
                  <p:embed/>
                </p:oleObj>
              </mc:Choice>
              <mc:Fallback>
                <p:oleObj name="Equation" r:id="rId9" imgW="1015920" imgH="304560" progId="Equation.DSMT4">
                  <p:embed/>
                  <p:pic>
                    <p:nvPicPr>
                      <p:cNvPr id="22" name="Object 21"/>
                      <p:cNvPicPr>
                        <a:picLocks noChangeAspect="1" noChangeArrowheads="1"/>
                      </p:cNvPicPr>
                      <p:nvPr/>
                    </p:nvPicPr>
                    <p:blipFill>
                      <a:blip r:embed="rId10"/>
                      <a:srcRect/>
                      <a:stretch>
                        <a:fillRect/>
                      </a:stretch>
                    </p:blipFill>
                    <p:spPr bwMode="auto">
                      <a:xfrm>
                        <a:off x="1123949" y="2736851"/>
                        <a:ext cx="1009651"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Picture 12">
            <a:extLst>
              <a:ext uri="{FF2B5EF4-FFF2-40B4-BE49-F238E27FC236}">
                <a16:creationId xmlns:a16="http://schemas.microsoft.com/office/drawing/2014/main" id="{81D44DB5-CDB0-4784-9A33-AFD4367C741E}"/>
              </a:ext>
            </a:extLst>
          </p:cNvPr>
          <p:cNvPicPr>
            <a:picLocks noChangeAspect="1"/>
          </p:cNvPicPr>
          <p:nvPr/>
        </p:nvPicPr>
        <p:blipFill>
          <a:blip r:embed="rId11"/>
          <a:stretch>
            <a:fillRect/>
          </a:stretch>
        </p:blipFill>
        <p:spPr>
          <a:xfrm>
            <a:off x="750578" y="4200110"/>
            <a:ext cx="3242462" cy="2337717"/>
          </a:xfrm>
          <a:prstGeom prst="rect">
            <a:avLst/>
          </a:prstGeom>
        </p:spPr>
      </p:pic>
      <p:pic>
        <p:nvPicPr>
          <p:cNvPr id="14" name="Picture 13">
            <a:extLst>
              <a:ext uri="{FF2B5EF4-FFF2-40B4-BE49-F238E27FC236}">
                <a16:creationId xmlns:a16="http://schemas.microsoft.com/office/drawing/2014/main" id="{2F17B83C-D78A-4D01-A62A-C959F2744F5A}"/>
              </a:ext>
            </a:extLst>
          </p:cNvPr>
          <p:cNvPicPr>
            <a:picLocks noChangeAspect="1"/>
          </p:cNvPicPr>
          <p:nvPr/>
        </p:nvPicPr>
        <p:blipFill>
          <a:blip r:embed="rId12"/>
          <a:stretch>
            <a:fillRect/>
          </a:stretch>
        </p:blipFill>
        <p:spPr>
          <a:xfrm>
            <a:off x="4575409" y="4266081"/>
            <a:ext cx="3041181" cy="2269963"/>
          </a:xfrm>
          <a:prstGeom prst="rect">
            <a:avLst/>
          </a:prstGeom>
        </p:spPr>
      </p:pic>
      <p:pic>
        <p:nvPicPr>
          <p:cNvPr id="15" name="Picture 14">
            <a:extLst>
              <a:ext uri="{FF2B5EF4-FFF2-40B4-BE49-F238E27FC236}">
                <a16:creationId xmlns:a16="http://schemas.microsoft.com/office/drawing/2014/main" id="{CFC051F7-4F9D-483A-9BD6-1732701E2F71}"/>
              </a:ext>
            </a:extLst>
          </p:cNvPr>
          <p:cNvPicPr>
            <a:picLocks noChangeAspect="1"/>
          </p:cNvPicPr>
          <p:nvPr/>
        </p:nvPicPr>
        <p:blipFill>
          <a:blip r:embed="rId13"/>
          <a:stretch>
            <a:fillRect/>
          </a:stretch>
        </p:blipFill>
        <p:spPr>
          <a:xfrm>
            <a:off x="8412093" y="4016626"/>
            <a:ext cx="2941707" cy="1956471"/>
          </a:xfrm>
          <a:prstGeom prst="rect">
            <a:avLst/>
          </a:prstGeom>
        </p:spPr>
      </p:pic>
      <p:sp>
        <p:nvSpPr>
          <p:cNvPr id="16" name="TextBox 15"/>
          <p:cNvSpPr txBox="1"/>
          <p:nvPr/>
        </p:nvSpPr>
        <p:spPr>
          <a:xfrm>
            <a:off x="750577" y="2198190"/>
            <a:ext cx="9379857"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có một góc tù gọi là tam giác tù.</a:t>
            </a:r>
          </a:p>
        </p:txBody>
      </p:sp>
      <p:sp>
        <p:nvSpPr>
          <p:cNvPr id="2" name="Rectangle 1"/>
          <p:cNvSpPr/>
          <p:nvPr/>
        </p:nvSpPr>
        <p:spPr>
          <a:xfrm>
            <a:off x="750578" y="2604897"/>
            <a:ext cx="8998106" cy="523220"/>
          </a:xfrm>
          <a:prstGeom prst="rect">
            <a:avLst/>
          </a:prstGeom>
        </p:spPr>
        <p:txBody>
          <a:bodyPr wrap="square">
            <a:spAutoFit/>
          </a:bodyPr>
          <a:lstStyle/>
          <a:p>
            <a:pPr lvl="0" defTabSz="1219072">
              <a:defRPr/>
            </a:pPr>
            <a:r>
              <a:rPr lang="en-US" sz="2800" dirty="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một góc vuông nên gọi là tam giác vuông. </a:t>
            </a:r>
          </a:p>
        </p:txBody>
      </p:sp>
      <p:sp>
        <p:nvSpPr>
          <p:cNvPr id="3" name="Rectangle 2"/>
          <p:cNvSpPr/>
          <p:nvPr/>
        </p:nvSpPr>
        <p:spPr>
          <a:xfrm>
            <a:off x="789898" y="3045980"/>
            <a:ext cx="9599353" cy="954107"/>
          </a:xfrm>
          <a:prstGeom prst="rect">
            <a:avLst/>
          </a:prstGeom>
        </p:spPr>
        <p:txBody>
          <a:bodyPr wrap="square">
            <a:spAutoFit/>
          </a:bodyPr>
          <a:lstStyle/>
          <a:p>
            <a:pPr lvl="0" defTabSz="1219072">
              <a:defRPr/>
            </a:pPr>
            <a:r>
              <a:rPr lang="en-US" sz="2800" dirty="0">
                <a:solidFill>
                  <a:prstClr val="black"/>
                </a:solidFill>
                <a:latin typeface="Times New Roman" pitchFamily="18" charset="0"/>
                <a:cs typeface="Times New Roman" pitchFamily="18" charset="0"/>
              </a:rPr>
              <a:t>Trong             vuông tại     ,         và         là hai cạnh góc vuông,  </a:t>
            </a:r>
          </a:p>
          <a:p>
            <a:pPr lvl="0" defTabSz="1219072">
              <a:defRPr/>
            </a:pPr>
            <a:r>
              <a:rPr lang="en-US" sz="2800" dirty="0">
                <a:solidFill>
                  <a:prstClr val="black"/>
                </a:solidFill>
                <a:latin typeface="Times New Roman" pitchFamily="18" charset="0"/>
                <a:cs typeface="Times New Roman" pitchFamily="18" charset="0"/>
              </a:rPr>
              <a:t>      là cạnh huyền.</a:t>
            </a:r>
          </a:p>
        </p:txBody>
      </p:sp>
      <p:sp>
        <p:nvSpPr>
          <p:cNvPr id="4" name="Rectangle 3"/>
          <p:cNvSpPr/>
          <p:nvPr/>
        </p:nvSpPr>
        <p:spPr>
          <a:xfrm>
            <a:off x="789898" y="1268000"/>
            <a:ext cx="1234633" cy="523220"/>
          </a:xfrm>
          <a:prstGeom prst="rect">
            <a:avLst/>
          </a:prstGeom>
        </p:spPr>
        <p:txBody>
          <a:bodyPr wrap="none">
            <a:spAutoFit/>
          </a:bodyPr>
          <a:lstStyle/>
          <a:p>
            <a:pPr lvl="0" defTabSz="1219072">
              <a:defRPr/>
            </a:pPr>
            <a:r>
              <a:rPr lang="en-US" sz="2800" b="1" dirty="0">
                <a:solidFill>
                  <a:prstClr val="black"/>
                </a:solidFill>
                <a:latin typeface="Times New Roman" pitchFamily="18" charset="0"/>
                <a:cs typeface="Times New Roman" pitchFamily="18" charset="0"/>
              </a:rPr>
              <a:t>Chú ý:</a:t>
            </a:r>
          </a:p>
        </p:txBody>
      </p:sp>
      <p:graphicFrame>
        <p:nvGraphicFramePr>
          <p:cNvPr id="28" name="Object 27">
            <a:extLst>
              <a:ext uri="{FF2B5EF4-FFF2-40B4-BE49-F238E27FC236}">
                <a16:creationId xmlns:a16="http://schemas.microsoft.com/office/drawing/2014/main" id="{FBACE523-7267-813B-F249-CD188CEBF988}"/>
              </a:ext>
            </a:extLst>
          </p:cNvPr>
          <p:cNvGraphicFramePr>
            <a:graphicFrameLocks noChangeAspect="1"/>
          </p:cNvGraphicFramePr>
          <p:nvPr>
            <p:extLst>
              <p:ext uri="{D42A27DB-BD31-4B8C-83A1-F6EECF244321}">
                <p14:modId xmlns:p14="http://schemas.microsoft.com/office/powerpoint/2010/main" val="4234783454"/>
              </p:ext>
            </p:extLst>
          </p:nvPr>
        </p:nvGraphicFramePr>
        <p:xfrm>
          <a:off x="1836057" y="3192182"/>
          <a:ext cx="1009651" cy="293688"/>
        </p:xfrm>
        <a:graphic>
          <a:graphicData uri="http://schemas.openxmlformats.org/presentationml/2006/ole">
            <mc:AlternateContent xmlns:mc="http://schemas.openxmlformats.org/markup-compatibility/2006">
              <mc:Choice xmlns:v="urn:schemas-microsoft-com:vml" Requires="v">
                <p:oleObj name="Equation" r:id="rId14" imgW="1015920" imgH="304560" progId="Equation.DSMT4">
                  <p:embed/>
                </p:oleObj>
              </mc:Choice>
              <mc:Fallback>
                <p:oleObj name="Equation" r:id="rId14" imgW="1015920" imgH="304560" progId="Equation.DSMT4">
                  <p:embed/>
                  <p:pic>
                    <p:nvPicPr>
                      <p:cNvPr id="28" name="Object 27">
                        <a:extLst>
                          <a:ext uri="{FF2B5EF4-FFF2-40B4-BE49-F238E27FC236}">
                            <a16:creationId xmlns:a16="http://schemas.microsoft.com/office/drawing/2014/main" id="{FBACE523-7267-813B-F249-CD188CEBF9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6057" y="3192182"/>
                        <a:ext cx="1009651"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a:extLst>
              <a:ext uri="{FF2B5EF4-FFF2-40B4-BE49-F238E27FC236}">
                <a16:creationId xmlns:a16="http://schemas.microsoft.com/office/drawing/2014/main" id="{43E3BA82-1A58-59BB-FE1E-81A3EB18F5C7}"/>
              </a:ext>
            </a:extLst>
          </p:cNvPr>
          <p:cNvGraphicFramePr>
            <a:graphicFrameLocks noChangeAspect="1"/>
          </p:cNvGraphicFramePr>
          <p:nvPr>
            <p:extLst>
              <p:ext uri="{D42A27DB-BD31-4B8C-83A1-F6EECF244321}">
                <p14:modId xmlns:p14="http://schemas.microsoft.com/office/powerpoint/2010/main" val="2366077326"/>
              </p:ext>
            </p:extLst>
          </p:nvPr>
        </p:nvGraphicFramePr>
        <p:xfrm>
          <a:off x="4319487" y="3180898"/>
          <a:ext cx="390525" cy="280987"/>
        </p:xfrm>
        <a:graphic>
          <a:graphicData uri="http://schemas.openxmlformats.org/presentationml/2006/ole">
            <mc:AlternateContent xmlns:mc="http://schemas.openxmlformats.org/markup-compatibility/2006">
              <mc:Choice xmlns:v="urn:schemas-microsoft-com:vml" Requires="v">
                <p:oleObj name="Equation" r:id="rId16" imgW="393480" imgH="291960" progId="Equation.DSMT4">
                  <p:embed/>
                </p:oleObj>
              </mc:Choice>
              <mc:Fallback>
                <p:oleObj name="Equation" r:id="rId16" imgW="393480" imgH="291960" progId="Equation.DSMT4">
                  <p:embed/>
                  <p:pic>
                    <p:nvPicPr>
                      <p:cNvPr id="29" name="Object 28">
                        <a:extLst>
                          <a:ext uri="{FF2B5EF4-FFF2-40B4-BE49-F238E27FC236}">
                            <a16:creationId xmlns:a16="http://schemas.microsoft.com/office/drawing/2014/main" id="{43E3BA82-1A58-59BB-FE1E-81A3EB18F5C7}"/>
                          </a:ext>
                        </a:extLst>
                      </p:cNvPr>
                      <p:cNvPicPr>
                        <a:picLocks noChangeAspect="1" noChangeArrowheads="1"/>
                      </p:cNvPicPr>
                      <p:nvPr/>
                    </p:nvPicPr>
                    <p:blipFill>
                      <a:blip r:embed="rId17"/>
                      <a:srcRect/>
                      <a:stretch>
                        <a:fillRect/>
                      </a:stretch>
                    </p:blipFill>
                    <p:spPr bwMode="auto">
                      <a:xfrm>
                        <a:off x="4319487" y="3180898"/>
                        <a:ext cx="390525"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a:extLst>
              <a:ext uri="{FF2B5EF4-FFF2-40B4-BE49-F238E27FC236}">
                <a16:creationId xmlns:a16="http://schemas.microsoft.com/office/drawing/2014/main" id="{E62EB733-5F65-0339-2B9A-452238D51DA3}"/>
              </a:ext>
            </a:extLst>
          </p:cNvPr>
          <p:cNvGraphicFramePr>
            <a:graphicFrameLocks noChangeAspect="1"/>
          </p:cNvGraphicFramePr>
          <p:nvPr>
            <p:extLst>
              <p:ext uri="{D42A27DB-BD31-4B8C-83A1-F6EECF244321}">
                <p14:modId xmlns:p14="http://schemas.microsoft.com/office/powerpoint/2010/main" val="1498035990"/>
              </p:ext>
            </p:extLst>
          </p:nvPr>
        </p:nvGraphicFramePr>
        <p:xfrm>
          <a:off x="4901519" y="3185774"/>
          <a:ext cx="604837" cy="292100"/>
        </p:xfrm>
        <a:graphic>
          <a:graphicData uri="http://schemas.openxmlformats.org/presentationml/2006/ole">
            <mc:AlternateContent xmlns:mc="http://schemas.openxmlformats.org/markup-compatibility/2006">
              <mc:Choice xmlns:v="urn:schemas-microsoft-com:vml" Requires="v">
                <p:oleObj name="Equation" r:id="rId18" imgW="609480" imgH="304560" progId="Equation.DSMT4">
                  <p:embed/>
                </p:oleObj>
              </mc:Choice>
              <mc:Fallback>
                <p:oleObj name="Equation" r:id="rId18" imgW="609480" imgH="304560" progId="Equation.DSMT4">
                  <p:embed/>
                  <p:pic>
                    <p:nvPicPr>
                      <p:cNvPr id="30" name="Object 29">
                        <a:extLst>
                          <a:ext uri="{FF2B5EF4-FFF2-40B4-BE49-F238E27FC236}">
                            <a16:creationId xmlns:a16="http://schemas.microsoft.com/office/drawing/2014/main" id="{E62EB733-5F65-0339-2B9A-452238D51DA3}"/>
                          </a:ext>
                        </a:extLst>
                      </p:cNvPr>
                      <p:cNvPicPr>
                        <a:picLocks noChangeAspect="1" noChangeArrowheads="1"/>
                      </p:cNvPicPr>
                      <p:nvPr/>
                    </p:nvPicPr>
                    <p:blipFill>
                      <a:blip r:embed="rId19"/>
                      <a:srcRect/>
                      <a:stretch>
                        <a:fillRect/>
                      </a:stretch>
                    </p:blipFill>
                    <p:spPr bwMode="auto">
                      <a:xfrm>
                        <a:off x="4901519" y="3185774"/>
                        <a:ext cx="6048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a:extLst>
              <a:ext uri="{FF2B5EF4-FFF2-40B4-BE49-F238E27FC236}">
                <a16:creationId xmlns:a16="http://schemas.microsoft.com/office/drawing/2014/main" id="{F1F6F62E-2F13-D98E-D7F2-4FA5B6AEF62E}"/>
              </a:ext>
            </a:extLst>
          </p:cNvPr>
          <p:cNvGraphicFramePr>
            <a:graphicFrameLocks noChangeAspect="1"/>
          </p:cNvGraphicFramePr>
          <p:nvPr>
            <p:extLst>
              <p:ext uri="{D42A27DB-BD31-4B8C-83A1-F6EECF244321}">
                <p14:modId xmlns:p14="http://schemas.microsoft.com/office/powerpoint/2010/main" val="2084060838"/>
              </p:ext>
            </p:extLst>
          </p:nvPr>
        </p:nvGraphicFramePr>
        <p:xfrm>
          <a:off x="6034878" y="3178403"/>
          <a:ext cx="554037" cy="279400"/>
        </p:xfrm>
        <a:graphic>
          <a:graphicData uri="http://schemas.openxmlformats.org/presentationml/2006/ole">
            <mc:AlternateContent xmlns:mc="http://schemas.openxmlformats.org/markup-compatibility/2006">
              <mc:Choice xmlns:v="urn:schemas-microsoft-com:vml" Requires="v">
                <p:oleObj name="Equation" r:id="rId20" imgW="558720" imgH="291960" progId="Equation.DSMT4">
                  <p:embed/>
                </p:oleObj>
              </mc:Choice>
              <mc:Fallback>
                <p:oleObj name="Equation" r:id="rId20" imgW="558720" imgH="291960" progId="Equation.DSMT4">
                  <p:embed/>
                  <p:pic>
                    <p:nvPicPr>
                      <p:cNvPr id="31" name="Object 30">
                        <a:extLst>
                          <a:ext uri="{FF2B5EF4-FFF2-40B4-BE49-F238E27FC236}">
                            <a16:creationId xmlns:a16="http://schemas.microsoft.com/office/drawing/2014/main" id="{F1F6F62E-2F13-D98E-D7F2-4FA5B6AEF62E}"/>
                          </a:ext>
                        </a:extLst>
                      </p:cNvPr>
                      <p:cNvPicPr>
                        <a:picLocks noChangeAspect="1" noChangeArrowheads="1"/>
                      </p:cNvPicPr>
                      <p:nvPr/>
                    </p:nvPicPr>
                    <p:blipFill>
                      <a:blip r:embed="rId21"/>
                      <a:srcRect/>
                      <a:stretch>
                        <a:fillRect/>
                      </a:stretch>
                    </p:blipFill>
                    <p:spPr bwMode="auto">
                      <a:xfrm>
                        <a:off x="6034878" y="3178403"/>
                        <a:ext cx="5540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a:extLst>
              <a:ext uri="{FF2B5EF4-FFF2-40B4-BE49-F238E27FC236}">
                <a16:creationId xmlns:a16="http://schemas.microsoft.com/office/drawing/2014/main" id="{65979DE9-34FE-FC20-14C4-9B24A11FD2DC}"/>
              </a:ext>
            </a:extLst>
          </p:cNvPr>
          <p:cNvGraphicFramePr>
            <a:graphicFrameLocks noChangeAspect="1"/>
          </p:cNvGraphicFramePr>
          <p:nvPr>
            <p:extLst>
              <p:ext uri="{D42A27DB-BD31-4B8C-83A1-F6EECF244321}">
                <p14:modId xmlns:p14="http://schemas.microsoft.com/office/powerpoint/2010/main" val="2751802015"/>
              </p:ext>
            </p:extLst>
          </p:nvPr>
        </p:nvGraphicFramePr>
        <p:xfrm>
          <a:off x="857249" y="3607709"/>
          <a:ext cx="515939" cy="292100"/>
        </p:xfrm>
        <a:graphic>
          <a:graphicData uri="http://schemas.openxmlformats.org/presentationml/2006/ole">
            <mc:AlternateContent xmlns:mc="http://schemas.openxmlformats.org/markup-compatibility/2006">
              <mc:Choice xmlns:v="urn:schemas-microsoft-com:vml" Requires="v">
                <p:oleObj name="Equation" r:id="rId22" imgW="520560" imgH="304560" progId="Equation.DSMT4">
                  <p:embed/>
                </p:oleObj>
              </mc:Choice>
              <mc:Fallback>
                <p:oleObj name="Equation" r:id="rId22" imgW="520560" imgH="304560" progId="Equation.DSMT4">
                  <p:embed/>
                  <p:pic>
                    <p:nvPicPr>
                      <p:cNvPr id="32" name="Object 31">
                        <a:extLst>
                          <a:ext uri="{FF2B5EF4-FFF2-40B4-BE49-F238E27FC236}">
                            <a16:creationId xmlns:a16="http://schemas.microsoft.com/office/drawing/2014/main" id="{65979DE9-34FE-FC20-14C4-9B24A11FD2DC}"/>
                          </a:ext>
                        </a:extLst>
                      </p:cNvPr>
                      <p:cNvPicPr>
                        <a:picLocks noChangeAspect="1" noChangeArrowheads="1"/>
                      </p:cNvPicPr>
                      <p:nvPr/>
                    </p:nvPicPr>
                    <p:blipFill>
                      <a:blip r:embed="rId23"/>
                      <a:srcRect/>
                      <a:stretch>
                        <a:fillRect/>
                      </a:stretch>
                    </p:blipFill>
                    <p:spPr bwMode="auto">
                      <a:xfrm>
                        <a:off x="857249" y="3607709"/>
                        <a:ext cx="515939"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222849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ppt_x"/>
                                          </p:val>
                                        </p:tav>
                                        <p:tav tm="100000">
                                          <p:val>
                                            <p:strVal val="#ppt_x"/>
                                          </p:val>
                                        </p:tav>
                                      </p:tavLst>
                                    </p:anim>
                                    <p:anim calcmode="lin" valueType="num">
                                      <p:cBhvr additive="base">
                                        <p:cTn id="70" dur="500" fill="hold"/>
                                        <p:tgtEl>
                                          <p:spTgt spid="30"/>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ppt_x"/>
                                          </p:val>
                                        </p:tav>
                                        <p:tav tm="100000">
                                          <p:val>
                                            <p:strVal val="#ppt_x"/>
                                          </p:val>
                                        </p:tav>
                                      </p:tavLst>
                                    </p:anim>
                                    <p:anim calcmode="lin" valueType="num">
                                      <p:cBhvr additive="base">
                                        <p:cTn id="7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0" y="47626"/>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pic>
        <p:nvPicPr>
          <p:cNvPr id="53251" name="图片 1"/>
          <p:cNvPicPr>
            <a:picLocks noChangeAspect="1"/>
          </p:cNvPicPr>
          <p:nvPr/>
        </p:nvPicPr>
        <p:blipFill>
          <a:blip r:embed="rId4" cstate="print">
            <a:extLst>
              <a:ext uri="{28A0092B-C50C-407E-A947-70E740481C1C}">
                <a14:useLocalDpi xmlns:a14="http://schemas.microsoft.com/office/drawing/2010/main" val="0"/>
              </a:ext>
            </a:extLst>
          </a:blip>
          <a:srcRect t="27148" r="90025" b="48260"/>
          <a:stretch>
            <a:fillRect/>
          </a:stretch>
        </p:blipFill>
        <p:spPr bwMode="auto">
          <a:xfrm>
            <a:off x="1" y="0"/>
            <a:ext cx="1063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 y="838201"/>
            <a:ext cx="9067799" cy="523220"/>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Áp</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vào</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tam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3" name="Rectangle 2"/>
          <p:cNvSpPr/>
          <p:nvPr/>
        </p:nvSpPr>
        <p:spPr>
          <a:xfrm>
            <a:off x="76200" y="1457980"/>
            <a:ext cx="11811000" cy="523220"/>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Luyện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(SGK/62): </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Cho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vuông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tổng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 </a:t>
            </a:r>
            <a:r>
              <a:rPr kumimoji="0" lang="en-US" sz="28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802474730"/>
              </p:ext>
            </p:extLst>
          </p:nvPr>
        </p:nvGraphicFramePr>
        <p:xfrm>
          <a:off x="5364068" y="1566793"/>
          <a:ext cx="757237" cy="306387"/>
        </p:xfrm>
        <a:graphic>
          <a:graphicData uri="http://schemas.openxmlformats.org/presentationml/2006/ole">
            <mc:AlternateContent xmlns:mc="http://schemas.openxmlformats.org/markup-compatibility/2006">
              <mc:Choice xmlns:v="urn:schemas-microsoft-com:vml" Requires="v">
                <p:oleObj name="Equation" r:id="rId5" imgW="761760" imgH="317160" progId="Equation.DSMT4">
                  <p:embed/>
                </p:oleObj>
              </mc:Choice>
              <mc:Fallback>
                <p:oleObj name="Equation" r:id="rId5" imgW="761760" imgH="317160" progId="Equation.DSMT4">
                  <p:embed/>
                  <p:pic>
                    <p:nvPicPr>
                      <p:cNvPr id="4" name="Object 3"/>
                      <p:cNvPicPr>
                        <a:picLocks noChangeAspect="1" noChangeArrowheads="1"/>
                      </p:cNvPicPr>
                      <p:nvPr/>
                    </p:nvPicPr>
                    <p:blipFill>
                      <a:blip r:embed="rId6"/>
                      <a:srcRect/>
                      <a:stretch>
                        <a:fillRect/>
                      </a:stretch>
                    </p:blipFill>
                    <p:spPr bwMode="auto">
                      <a:xfrm>
                        <a:off x="5364068" y="1566793"/>
                        <a:ext cx="7572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272179385"/>
              </p:ext>
            </p:extLst>
          </p:nvPr>
        </p:nvGraphicFramePr>
        <p:xfrm>
          <a:off x="10552017" y="1567150"/>
          <a:ext cx="279400" cy="292100"/>
        </p:xfrm>
        <a:graphic>
          <a:graphicData uri="http://schemas.openxmlformats.org/presentationml/2006/ole">
            <mc:AlternateContent xmlns:mc="http://schemas.openxmlformats.org/markup-compatibility/2006">
              <mc:Choice xmlns:v="urn:schemas-microsoft-com:vml" Requires="v">
                <p:oleObj name="Equation" r:id="rId7" imgW="279360" imgH="291960" progId="Equation.DSMT4">
                  <p:embed/>
                </p:oleObj>
              </mc:Choice>
              <mc:Fallback>
                <p:oleObj name="Equation" r:id="rId7" imgW="279360" imgH="291960" progId="Equation.DSMT4">
                  <p:embed/>
                  <p:pic>
                    <p:nvPicPr>
                      <p:cNvPr id="5" name="Object 4"/>
                      <p:cNvPicPr/>
                      <p:nvPr/>
                    </p:nvPicPr>
                    <p:blipFill>
                      <a:blip r:embed="rId8"/>
                      <a:stretch>
                        <a:fillRect/>
                      </a:stretch>
                    </p:blipFill>
                    <p:spPr>
                      <a:xfrm>
                        <a:off x="10552017" y="1567150"/>
                        <a:ext cx="279400" cy="292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21121619"/>
              </p:ext>
            </p:extLst>
          </p:nvPr>
        </p:nvGraphicFramePr>
        <p:xfrm>
          <a:off x="11288617" y="1554450"/>
          <a:ext cx="279400" cy="317500"/>
        </p:xfrm>
        <a:graphic>
          <a:graphicData uri="http://schemas.openxmlformats.org/presentationml/2006/ole">
            <mc:AlternateContent xmlns:mc="http://schemas.openxmlformats.org/markup-compatibility/2006">
              <mc:Choice xmlns:v="urn:schemas-microsoft-com:vml" Requires="v">
                <p:oleObj name="Equation" r:id="rId9" imgW="279360" imgH="317160" progId="Equation.DSMT4">
                  <p:embed/>
                </p:oleObj>
              </mc:Choice>
              <mc:Fallback>
                <p:oleObj name="Equation" r:id="rId9" imgW="279360" imgH="317160" progId="Equation.DSMT4">
                  <p:embed/>
                  <p:pic>
                    <p:nvPicPr>
                      <p:cNvPr id="6" name="Object 5"/>
                      <p:cNvPicPr/>
                      <p:nvPr/>
                    </p:nvPicPr>
                    <p:blipFill>
                      <a:blip r:embed="rId10"/>
                      <a:stretch>
                        <a:fillRect/>
                      </a:stretch>
                    </p:blipFill>
                    <p:spPr>
                      <a:xfrm>
                        <a:off x="11288617" y="1554450"/>
                        <a:ext cx="279400" cy="317500"/>
                      </a:xfrm>
                      <a:prstGeom prst="rect">
                        <a:avLst/>
                      </a:prstGeom>
                    </p:spPr>
                  </p:pic>
                </p:oleObj>
              </mc:Fallback>
            </mc:AlternateContent>
          </a:graphicData>
        </a:graphic>
      </p:graphicFrame>
      <p:sp>
        <p:nvSpPr>
          <p:cNvPr id="7" name="Rectangle 12"/>
          <p:cNvSpPr>
            <a:spLocks noChangeArrowheads="1"/>
          </p:cNvSpPr>
          <p:nvPr/>
        </p:nvSpPr>
        <p:spPr bwMode="auto">
          <a:xfrm>
            <a:off x="0" y="-230832"/>
            <a:ext cx="1219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4207716367"/>
              </p:ext>
            </p:extLst>
          </p:nvPr>
        </p:nvGraphicFramePr>
        <p:xfrm>
          <a:off x="252333" y="2839992"/>
          <a:ext cx="942975" cy="314325"/>
        </p:xfrm>
        <a:graphic>
          <a:graphicData uri="http://schemas.openxmlformats.org/presentationml/2006/ole">
            <mc:AlternateContent xmlns:mc="http://schemas.openxmlformats.org/markup-compatibility/2006">
              <mc:Choice xmlns:v="urn:schemas-microsoft-com:vml" Requires="v">
                <p:oleObj name="Equation" r:id="rId11" imgW="939600" imgH="317160" progId="Equation.DSMT4">
                  <p:embed/>
                </p:oleObj>
              </mc:Choice>
              <mc:Fallback>
                <p:oleObj name="Equation" r:id="rId11" imgW="939600" imgH="317160" progId="Equation.DSMT4">
                  <p:embed/>
                  <p:pic>
                    <p:nvPicPr>
                      <p:cNvPr id="8" name="Object 7"/>
                      <p:cNvPicPr>
                        <a:picLocks noChangeAspect="1" noChangeArrowheads="1"/>
                      </p:cNvPicPr>
                      <p:nvPr/>
                    </p:nvPicPr>
                    <p:blipFill>
                      <a:blip r:embed="rId12"/>
                      <a:srcRect/>
                      <a:stretch>
                        <a:fillRect/>
                      </a:stretch>
                    </p:blipFill>
                    <p:spPr bwMode="auto">
                      <a:xfrm>
                        <a:off x="252333" y="2839992"/>
                        <a:ext cx="942975"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2996" y="2738314"/>
            <a:ext cx="6858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p:txBody>
      </p:sp>
      <p:graphicFrame>
        <p:nvGraphicFramePr>
          <p:cNvPr id="10" name="Object 9"/>
          <p:cNvGraphicFramePr>
            <a:graphicFrameLocks noChangeAspect="1"/>
          </p:cNvGraphicFramePr>
          <p:nvPr>
            <p:extLst>
              <p:ext uri="{D42A27DB-BD31-4B8C-83A1-F6EECF244321}">
                <p14:modId xmlns:p14="http://schemas.microsoft.com/office/powerpoint/2010/main" val="3563806834"/>
              </p:ext>
            </p:extLst>
          </p:nvPr>
        </p:nvGraphicFramePr>
        <p:xfrm>
          <a:off x="1687414" y="2727298"/>
          <a:ext cx="2400300" cy="428625"/>
        </p:xfrm>
        <a:graphic>
          <a:graphicData uri="http://schemas.openxmlformats.org/presentationml/2006/ole">
            <mc:AlternateContent xmlns:mc="http://schemas.openxmlformats.org/markup-compatibility/2006">
              <mc:Choice xmlns:v="urn:schemas-microsoft-com:vml" Requires="v">
                <p:oleObj name="Equation" r:id="rId13" imgW="2400120" imgH="431640" progId="Equation.DSMT4">
                  <p:embed/>
                </p:oleObj>
              </mc:Choice>
              <mc:Fallback>
                <p:oleObj name="Equation" r:id="rId13" imgW="2400120" imgH="431640" progId="Equation.DSMT4">
                  <p:embed/>
                  <p:pic>
                    <p:nvPicPr>
                      <p:cNvPr id="10" name="Object 9"/>
                      <p:cNvPicPr>
                        <a:picLocks noChangeAspect="1" noChangeArrowheads="1"/>
                      </p:cNvPicPr>
                      <p:nvPr/>
                    </p:nvPicPr>
                    <p:blipFill>
                      <a:blip r:embed="rId14"/>
                      <a:srcRect/>
                      <a:stretch>
                        <a:fillRect/>
                      </a:stretch>
                    </p:blipFill>
                    <p:spPr bwMode="auto">
                      <a:xfrm>
                        <a:off x="1687414" y="2727298"/>
                        <a:ext cx="24003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3929349" y="2727297"/>
            <a:ext cx="5715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tổng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tam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giác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p>
        </p:txBody>
      </p:sp>
      <p:graphicFrame>
        <p:nvGraphicFramePr>
          <p:cNvPr id="11" name="Object 10"/>
          <p:cNvGraphicFramePr>
            <a:graphicFrameLocks noChangeAspect="1"/>
          </p:cNvGraphicFramePr>
          <p:nvPr>
            <p:extLst>
              <p:ext uri="{D42A27DB-BD31-4B8C-83A1-F6EECF244321}">
                <p14:modId xmlns:p14="http://schemas.microsoft.com/office/powerpoint/2010/main" val="2824522815"/>
              </p:ext>
            </p:extLst>
          </p:nvPr>
        </p:nvGraphicFramePr>
        <p:xfrm>
          <a:off x="1398079" y="3640946"/>
          <a:ext cx="4793401" cy="429768"/>
        </p:xfrm>
        <a:graphic>
          <a:graphicData uri="http://schemas.openxmlformats.org/presentationml/2006/ole">
            <mc:AlternateContent xmlns:mc="http://schemas.openxmlformats.org/markup-compatibility/2006">
              <mc:Choice xmlns:v="urn:schemas-microsoft-com:vml" Requires="v">
                <p:oleObj name="Equation" r:id="rId15" imgW="5029200" imgH="431640" progId="Equation.DSMT4">
                  <p:embed/>
                </p:oleObj>
              </mc:Choice>
              <mc:Fallback>
                <p:oleObj name="Equation" r:id="rId15" imgW="5029200" imgH="431640" progId="Equation.DSMT4">
                  <p:embed/>
                  <p:pic>
                    <p:nvPicPr>
                      <p:cNvPr id="11" name="Object 10"/>
                      <p:cNvPicPr>
                        <a:picLocks noChangeAspect="1" noChangeArrowheads="1"/>
                      </p:cNvPicPr>
                      <p:nvPr/>
                    </p:nvPicPr>
                    <p:blipFill>
                      <a:blip r:embed="rId16"/>
                      <a:srcRect/>
                      <a:stretch>
                        <a:fillRect/>
                      </a:stretch>
                    </p:blipFill>
                    <p:spPr bwMode="auto">
                      <a:xfrm>
                        <a:off x="1398079" y="3640946"/>
                        <a:ext cx="4793401" cy="429768"/>
                      </a:xfrm>
                      <a:prstGeom prst="rect">
                        <a:avLst/>
                      </a:prstGeom>
                      <a:noFill/>
                      <a:ln>
                        <a:noFill/>
                      </a:ln>
                    </p:spPr>
                  </p:pic>
                </p:oleObj>
              </mc:Fallback>
            </mc:AlternateContent>
          </a:graphicData>
        </a:graphic>
      </p:graphicFrame>
      <p:sp>
        <p:nvSpPr>
          <p:cNvPr id="13" name="TextBox 12"/>
          <p:cNvSpPr txBox="1"/>
          <p:nvPr/>
        </p:nvSpPr>
        <p:spPr>
          <a:xfrm>
            <a:off x="228601" y="4290890"/>
            <a:ext cx="98679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xét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Hai </a:t>
            </a:r>
            <a:r>
              <a:rPr kumimoji="0" lang="en-US" sz="28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28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có</a:t>
            </a:r>
            <a:r>
              <a:rPr kumimoji="0" lang="en-US" sz="28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tổng</a:t>
            </a:r>
            <a:r>
              <a:rPr kumimoji="0" lang="en-US" sz="28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bằng</a:t>
            </a:r>
            <a:r>
              <a:rPr kumimoji="0" lang="en-US" sz="28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được</a:t>
            </a:r>
            <a:r>
              <a:rPr kumimoji="0" lang="en-US" sz="28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gọi</a:t>
            </a:r>
            <a:r>
              <a:rPr kumimoji="0" lang="en-US" sz="28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là</a:t>
            </a:r>
            <a:r>
              <a:rPr kumimoji="0" lang="en-US" sz="28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hai</a:t>
            </a:r>
            <a:r>
              <a:rPr kumimoji="0" lang="en-US" sz="28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góc</a:t>
            </a:r>
            <a:r>
              <a:rPr kumimoji="0" lang="en-US" sz="28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phụ</a:t>
            </a:r>
            <a:r>
              <a:rPr kumimoji="0" lang="en-US" sz="28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nhau</a:t>
            </a:r>
            <a:r>
              <a:rPr kumimoji="0" lang="en-US" sz="28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kumimoji="0" lang="en-US" sz="28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14" name="Object 13"/>
          <p:cNvGraphicFramePr>
            <a:graphicFrameLocks noChangeAspect="1"/>
          </p:cNvGraphicFramePr>
          <p:nvPr>
            <p:extLst>
              <p:ext uri="{D42A27DB-BD31-4B8C-83A1-F6EECF244321}">
                <p14:modId xmlns:p14="http://schemas.microsoft.com/office/powerpoint/2010/main" val="2971039182"/>
              </p:ext>
            </p:extLst>
          </p:nvPr>
        </p:nvGraphicFramePr>
        <p:xfrm>
          <a:off x="603155" y="5439793"/>
          <a:ext cx="942975" cy="314325"/>
        </p:xfrm>
        <a:graphic>
          <a:graphicData uri="http://schemas.openxmlformats.org/presentationml/2006/ole">
            <mc:AlternateContent xmlns:mc="http://schemas.openxmlformats.org/markup-compatibility/2006">
              <mc:Choice xmlns:v="urn:schemas-microsoft-com:vml" Requires="v">
                <p:oleObj name="Equation" r:id="rId17" imgW="939392" imgH="317362" progId="Equation.DSMT4">
                  <p:embed/>
                </p:oleObj>
              </mc:Choice>
              <mc:Fallback>
                <p:oleObj name="Equation" r:id="rId17" imgW="939392" imgH="317362" progId="Equation.DSMT4">
                  <p:embed/>
                  <p:pic>
                    <p:nvPicPr>
                      <p:cNvPr id="14" name="Object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3155" y="5439793"/>
                        <a:ext cx="9429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1535017" y="5352468"/>
            <a:ext cx="6858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15" name="Object 14"/>
          <p:cNvGraphicFramePr>
            <a:graphicFrameLocks noChangeAspect="1"/>
          </p:cNvGraphicFramePr>
          <p:nvPr>
            <p:extLst>
              <p:ext uri="{D42A27DB-BD31-4B8C-83A1-F6EECF244321}">
                <p14:modId xmlns:p14="http://schemas.microsoft.com/office/powerpoint/2010/main" val="3747617080"/>
              </p:ext>
            </p:extLst>
          </p:nvPr>
        </p:nvGraphicFramePr>
        <p:xfrm>
          <a:off x="2114228" y="5352468"/>
          <a:ext cx="1117600" cy="428625"/>
        </p:xfrm>
        <a:graphic>
          <a:graphicData uri="http://schemas.openxmlformats.org/presentationml/2006/ole">
            <mc:AlternateContent xmlns:mc="http://schemas.openxmlformats.org/markup-compatibility/2006">
              <mc:Choice xmlns:v="urn:schemas-microsoft-com:vml" Requires="v">
                <p:oleObj name="Equation" r:id="rId19" imgW="1117440" imgH="431640" progId="Equation.DSMT4">
                  <p:embed/>
                </p:oleObj>
              </mc:Choice>
              <mc:Fallback>
                <p:oleObj name="Equation" r:id="rId19" imgW="1117440" imgH="431640" progId="Equation.DSMT4">
                  <p:embed/>
                  <p:pic>
                    <p:nvPicPr>
                      <p:cNvPr id="15" name="Object 14"/>
                      <p:cNvPicPr>
                        <a:picLocks noChangeAspect="1" noChangeArrowheads="1"/>
                      </p:cNvPicPr>
                      <p:nvPr/>
                    </p:nvPicPr>
                    <p:blipFill>
                      <a:blip r:embed="rId20"/>
                      <a:srcRect/>
                      <a:stretch>
                        <a:fillRect/>
                      </a:stretch>
                    </p:blipFill>
                    <p:spPr bwMode="auto">
                      <a:xfrm>
                        <a:off x="2114228" y="5352468"/>
                        <a:ext cx="11176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p:cNvSpPr txBox="1"/>
          <p:nvPr/>
        </p:nvSpPr>
        <p:spPr>
          <a:xfrm>
            <a:off x="1981200" y="2067581"/>
            <a:ext cx="2457451"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16" name="Object 15"/>
          <p:cNvGraphicFramePr>
            <a:graphicFrameLocks noChangeAspect="1"/>
          </p:cNvGraphicFramePr>
          <p:nvPr>
            <p:extLst>
              <p:ext uri="{D42A27DB-BD31-4B8C-83A1-F6EECF244321}">
                <p14:modId xmlns:p14="http://schemas.microsoft.com/office/powerpoint/2010/main" val="1882433316"/>
              </p:ext>
            </p:extLst>
          </p:nvPr>
        </p:nvGraphicFramePr>
        <p:xfrm>
          <a:off x="3255868" y="5352467"/>
          <a:ext cx="2108200" cy="431800"/>
        </p:xfrm>
        <a:graphic>
          <a:graphicData uri="http://schemas.openxmlformats.org/presentationml/2006/ole">
            <mc:AlternateContent xmlns:mc="http://schemas.openxmlformats.org/markup-compatibility/2006">
              <mc:Choice xmlns:v="urn:schemas-microsoft-com:vml" Requires="v">
                <p:oleObj name="Equation" r:id="rId21" imgW="2108160" imgH="431640" progId="Equation.DSMT4">
                  <p:embed/>
                </p:oleObj>
              </mc:Choice>
              <mc:Fallback>
                <p:oleObj name="Equation" r:id="rId21" imgW="2108160" imgH="431640" progId="Equation.DSMT4">
                  <p:embed/>
                  <p:pic>
                    <p:nvPicPr>
                      <p:cNvPr id="16" name="Object 15"/>
                      <p:cNvPicPr/>
                      <p:nvPr/>
                    </p:nvPicPr>
                    <p:blipFill>
                      <a:blip r:embed="rId22"/>
                      <a:stretch>
                        <a:fillRect/>
                      </a:stretch>
                    </p:blipFill>
                    <p:spPr>
                      <a:xfrm>
                        <a:off x="3255868" y="5352467"/>
                        <a:ext cx="2108200" cy="4318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445320375"/>
              </p:ext>
            </p:extLst>
          </p:nvPr>
        </p:nvGraphicFramePr>
        <p:xfrm>
          <a:off x="7580217" y="1560800"/>
          <a:ext cx="279400" cy="304800"/>
        </p:xfrm>
        <a:graphic>
          <a:graphicData uri="http://schemas.openxmlformats.org/presentationml/2006/ole">
            <mc:AlternateContent xmlns:mc="http://schemas.openxmlformats.org/markup-compatibility/2006">
              <mc:Choice xmlns:v="urn:schemas-microsoft-com:vml" Requires="v">
                <p:oleObj name="Equation" r:id="rId23" imgW="279360" imgH="304560" progId="Equation.DSMT4">
                  <p:embed/>
                </p:oleObj>
              </mc:Choice>
              <mc:Fallback>
                <p:oleObj name="Equation" r:id="rId23" imgW="279360" imgH="304560" progId="Equation.DSMT4">
                  <p:embed/>
                  <p:pic>
                    <p:nvPicPr>
                      <p:cNvPr id="18" name="Object 17"/>
                      <p:cNvPicPr>
                        <a:picLocks noChangeAspect="1" noChangeArrowheads="1"/>
                      </p:cNvPicPr>
                      <p:nvPr/>
                    </p:nvPicPr>
                    <p:blipFill>
                      <a:blip r:embed="rId24"/>
                      <a:srcRect/>
                      <a:stretch>
                        <a:fillRect/>
                      </a:stretch>
                    </p:blipFill>
                    <p:spPr bwMode="auto">
                      <a:xfrm>
                        <a:off x="7580217" y="15608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197248" y="3639205"/>
            <a:ext cx="14097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Suy</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ra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p:txBody>
      </p:sp>
      <p:pic>
        <p:nvPicPr>
          <p:cNvPr id="24" name="Picture 23">
            <a:extLst>
              <a:ext uri="{FF2B5EF4-FFF2-40B4-BE49-F238E27FC236}">
                <a16:creationId xmlns:a16="http://schemas.microsoft.com/office/drawing/2014/main" id="{35C45853-B925-4385-BF7F-9E13AC028A3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718885" y="5410200"/>
            <a:ext cx="1396915" cy="1289459"/>
          </a:xfrm>
          <a:prstGeom prst="rect">
            <a:avLst/>
          </a:prstGeom>
        </p:spPr>
      </p:pic>
      <p:pic>
        <p:nvPicPr>
          <p:cNvPr id="19" name="Picture 18">
            <a:extLst>
              <a:ext uri="{FF2B5EF4-FFF2-40B4-BE49-F238E27FC236}">
                <a16:creationId xmlns:a16="http://schemas.microsoft.com/office/drawing/2014/main" id="{394AAF55-0F2A-0B48-C139-4558BF321715}"/>
              </a:ext>
            </a:extLst>
          </p:cNvPr>
          <p:cNvPicPr>
            <a:picLocks noChangeAspect="1"/>
          </p:cNvPicPr>
          <p:nvPr/>
        </p:nvPicPr>
        <p:blipFill>
          <a:blip r:embed="rId26"/>
          <a:stretch>
            <a:fillRect/>
          </a:stretch>
        </p:blipFill>
        <p:spPr>
          <a:xfrm>
            <a:off x="9929772" y="2078944"/>
            <a:ext cx="2165032" cy="2479201"/>
          </a:xfrm>
          <a:prstGeom prst="rect">
            <a:avLst/>
          </a:prstGeom>
        </p:spPr>
      </p:pic>
      <p:sp>
        <p:nvSpPr>
          <p:cNvPr id="27" name="TextBox 26">
            <a:extLst>
              <a:ext uri="{FF2B5EF4-FFF2-40B4-BE49-F238E27FC236}">
                <a16:creationId xmlns:a16="http://schemas.microsoft.com/office/drawing/2014/main" id="{082D92E1-1167-4A2A-9C43-B33535E68478}"/>
              </a:ext>
            </a:extLst>
          </p:cNvPr>
          <p:cNvSpPr txBox="1"/>
          <p:nvPr/>
        </p:nvSpPr>
        <p:spPr>
          <a:xfrm>
            <a:off x="1742832" y="4749656"/>
            <a:ext cx="8353669" cy="523220"/>
          </a:xfrm>
          <a:prstGeom prst="rect">
            <a:avLst/>
          </a:prstGeom>
          <a:noFill/>
        </p:spPr>
        <p:txBody>
          <a:bodyPr wrap="square">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Vậy: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itchFamily="18" charset="0"/>
              </a:rPr>
              <a:t> 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rong một tam giác vuông, hai góc nhọn phụ nhau.</a:t>
            </a:r>
          </a:p>
        </p:txBody>
      </p:sp>
      <p:graphicFrame>
        <p:nvGraphicFramePr>
          <p:cNvPr id="20" name="Object 19">
            <a:extLst>
              <a:ext uri="{FF2B5EF4-FFF2-40B4-BE49-F238E27FC236}">
                <a16:creationId xmlns:a16="http://schemas.microsoft.com/office/drawing/2014/main" id="{41EC63D2-6C2F-4AD2-8753-A2468DB9BC22}"/>
              </a:ext>
            </a:extLst>
          </p:cNvPr>
          <p:cNvGraphicFramePr>
            <a:graphicFrameLocks noChangeAspect="1"/>
          </p:cNvGraphicFramePr>
          <p:nvPr>
            <p:extLst>
              <p:ext uri="{D42A27DB-BD31-4B8C-83A1-F6EECF244321}">
                <p14:modId xmlns:p14="http://schemas.microsoft.com/office/powerpoint/2010/main" val="1980646380"/>
              </p:ext>
            </p:extLst>
          </p:nvPr>
        </p:nvGraphicFramePr>
        <p:xfrm>
          <a:off x="5106893" y="4410524"/>
          <a:ext cx="514350" cy="304800"/>
        </p:xfrm>
        <a:graphic>
          <a:graphicData uri="http://schemas.openxmlformats.org/presentationml/2006/ole">
            <mc:AlternateContent xmlns:mc="http://schemas.openxmlformats.org/markup-compatibility/2006">
              <mc:Choice xmlns:v="urn:schemas-microsoft-com:vml" Requires="v">
                <p:oleObj name="Equation" r:id="rId27" imgW="514340" imgH="304800" progId="Equation.DSMT4">
                  <p:embed/>
                </p:oleObj>
              </mc:Choice>
              <mc:Fallback>
                <p:oleObj name="Equation" r:id="rId27" imgW="514340" imgH="304800" progId="Equation.DSMT4">
                  <p:embed/>
                  <p:pic>
                    <p:nvPicPr>
                      <p:cNvPr id="20" name="Object 19">
                        <a:extLst>
                          <a:ext uri="{FF2B5EF4-FFF2-40B4-BE49-F238E27FC236}">
                            <a16:creationId xmlns:a16="http://schemas.microsoft.com/office/drawing/2014/main" id="{41EC63D2-6C2F-4AD2-8753-A2468DB9BC22}"/>
                          </a:ext>
                        </a:extLst>
                      </p:cNvPr>
                      <p:cNvPicPr/>
                      <p:nvPr/>
                    </p:nvPicPr>
                    <p:blipFill>
                      <a:blip r:embed="rId28"/>
                      <a:stretch>
                        <a:fillRect/>
                      </a:stretch>
                    </p:blipFill>
                    <p:spPr>
                      <a:xfrm>
                        <a:off x="5106893" y="4410524"/>
                        <a:ext cx="514350" cy="304800"/>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6785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par>
                                <p:cTn id="55" presetID="10"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ntr" presetSubtype="0"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7" grpId="0"/>
      <p:bldP spid="13" grpId="0"/>
      <p:bldP spid="21" grpId="0"/>
      <p:bldP spid="23"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33867" y="0"/>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pic>
        <p:nvPicPr>
          <p:cNvPr id="53251" name="图片 1"/>
          <p:cNvPicPr>
            <a:picLocks noChangeAspect="1"/>
          </p:cNvPicPr>
          <p:nvPr/>
        </p:nvPicPr>
        <p:blipFill>
          <a:blip r:embed="rId4" cstate="print">
            <a:extLst>
              <a:ext uri="{28A0092B-C50C-407E-A947-70E740481C1C}">
                <a14:useLocalDpi xmlns:a14="http://schemas.microsoft.com/office/drawing/2010/main" val="0"/>
              </a:ext>
            </a:extLst>
          </a:blip>
          <a:srcRect t="27148" r="90025" b="48260"/>
          <a:stretch>
            <a:fillRect/>
          </a:stretch>
        </p:blipFill>
        <p:spPr bwMode="auto">
          <a:xfrm>
            <a:off x="1" y="0"/>
            <a:ext cx="10636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49956" y="1070204"/>
            <a:ext cx="4113627"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ngoài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tam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914401" y="1634208"/>
            <a:ext cx="3241593"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(SGK/62)</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p:cNvSpPr txBox="1"/>
          <p:nvPr/>
        </p:nvSpPr>
        <p:spPr>
          <a:xfrm>
            <a:off x="907143" y="2139286"/>
            <a:ext cx="8534400" cy="954107"/>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Cho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(H.4.5)</a:t>
            </a:r>
          </a:p>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Chứng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minh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rằng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5" name="Object 4"/>
          <p:cNvGraphicFramePr>
            <a:graphicFrameLocks noChangeAspect="1"/>
          </p:cNvGraphicFramePr>
          <p:nvPr/>
        </p:nvGraphicFramePr>
        <p:xfrm>
          <a:off x="2971800" y="2284413"/>
          <a:ext cx="757237" cy="306388"/>
        </p:xfrm>
        <a:graphic>
          <a:graphicData uri="http://schemas.openxmlformats.org/presentationml/2006/ole">
            <mc:AlternateContent xmlns:mc="http://schemas.openxmlformats.org/markup-compatibility/2006">
              <mc:Choice xmlns:v="urn:schemas-microsoft-com:vml" Requires="v">
                <p:oleObj name="Equation" r:id="rId5" imgW="761760" imgH="317160" progId="Equation.DSMT4">
                  <p:embed/>
                </p:oleObj>
              </mc:Choice>
              <mc:Fallback>
                <p:oleObj name="Equation" r:id="rId5" imgW="761760" imgH="317160" progId="Equation.DSMT4">
                  <p:embed/>
                  <p:pic>
                    <p:nvPicPr>
                      <p:cNvPr id="5" name="Object 4"/>
                      <p:cNvPicPr>
                        <a:picLocks noChangeAspect="1" noChangeArrowheads="1"/>
                      </p:cNvPicPr>
                      <p:nvPr/>
                    </p:nvPicPr>
                    <p:blipFill>
                      <a:blip r:embed="rId6"/>
                      <a:srcRect/>
                      <a:stretch>
                        <a:fillRect/>
                      </a:stretch>
                    </p:blipFill>
                    <p:spPr bwMode="auto">
                      <a:xfrm>
                        <a:off x="2971800" y="2284413"/>
                        <a:ext cx="7572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nvGraphicFramePr>
        <p:xfrm>
          <a:off x="4191000" y="2286001"/>
          <a:ext cx="430213" cy="306388"/>
        </p:xfrm>
        <a:graphic>
          <a:graphicData uri="http://schemas.openxmlformats.org/presentationml/2006/ole">
            <mc:AlternateContent xmlns:mc="http://schemas.openxmlformats.org/markup-compatibility/2006">
              <mc:Choice xmlns:v="urn:schemas-microsoft-com:vml" Requires="v">
                <p:oleObj name="Equation" r:id="rId7" imgW="431640" imgH="317160" progId="Equation.DSMT4">
                  <p:embed/>
                </p:oleObj>
              </mc:Choice>
              <mc:Fallback>
                <p:oleObj name="Equation" r:id="rId7" imgW="431640" imgH="317160" progId="Equation.DSMT4">
                  <p:embed/>
                  <p:pic>
                    <p:nvPicPr>
                      <p:cNvPr id="6" name="Object 5"/>
                      <p:cNvPicPr>
                        <a:picLocks noChangeAspect="1" noChangeArrowheads="1"/>
                      </p:cNvPicPr>
                      <p:nvPr/>
                    </p:nvPicPr>
                    <p:blipFill>
                      <a:blip r:embed="rId8"/>
                      <a:srcRect/>
                      <a:stretch>
                        <a:fillRect/>
                      </a:stretch>
                    </p:blipFill>
                    <p:spPr bwMode="auto">
                      <a:xfrm>
                        <a:off x="4191000" y="2286001"/>
                        <a:ext cx="4302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7010401" y="2286001"/>
          <a:ext cx="493713" cy="306388"/>
        </p:xfrm>
        <a:graphic>
          <a:graphicData uri="http://schemas.openxmlformats.org/presentationml/2006/ole">
            <mc:AlternateContent xmlns:mc="http://schemas.openxmlformats.org/markup-compatibility/2006">
              <mc:Choice xmlns:v="urn:schemas-microsoft-com:vml" Requires="v">
                <p:oleObj name="Equation" r:id="rId9" imgW="495000" imgH="317160" progId="Equation.DSMT4">
                  <p:embed/>
                </p:oleObj>
              </mc:Choice>
              <mc:Fallback>
                <p:oleObj name="Equation" r:id="rId9" imgW="495000" imgH="317160" progId="Equation.DSMT4">
                  <p:embed/>
                  <p:pic>
                    <p:nvPicPr>
                      <p:cNvPr id="7" name="Object 6"/>
                      <p:cNvPicPr>
                        <a:picLocks noChangeAspect="1" noChangeArrowheads="1"/>
                      </p:cNvPicPr>
                      <p:nvPr/>
                    </p:nvPicPr>
                    <p:blipFill>
                      <a:blip r:embed="rId10"/>
                      <a:srcRect/>
                      <a:stretch>
                        <a:fillRect/>
                      </a:stretch>
                    </p:blipFill>
                    <p:spPr bwMode="auto">
                      <a:xfrm>
                        <a:off x="7010401" y="2286001"/>
                        <a:ext cx="4937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nvGraphicFramePr>
        <p:xfrm>
          <a:off x="3586162" y="2590801"/>
          <a:ext cx="2738439" cy="417513"/>
        </p:xfrm>
        <a:graphic>
          <a:graphicData uri="http://schemas.openxmlformats.org/presentationml/2006/ole">
            <mc:AlternateContent xmlns:mc="http://schemas.openxmlformats.org/markup-compatibility/2006">
              <mc:Choice xmlns:v="urn:schemas-microsoft-com:vml" Requires="v">
                <p:oleObj name="Equation" r:id="rId11" imgW="2755800" imgH="431640" progId="Equation.DSMT4">
                  <p:embed/>
                </p:oleObj>
              </mc:Choice>
              <mc:Fallback>
                <p:oleObj name="Equation" r:id="rId11" imgW="2755800" imgH="431640" progId="Equation.DSMT4">
                  <p:embed/>
                  <p:pic>
                    <p:nvPicPr>
                      <p:cNvPr id="8" name="Object 7"/>
                      <p:cNvPicPr>
                        <a:picLocks noChangeAspect="1" noChangeArrowheads="1"/>
                      </p:cNvPicPr>
                      <p:nvPr/>
                    </p:nvPicPr>
                    <p:blipFill>
                      <a:blip r:embed="rId12"/>
                      <a:srcRect/>
                      <a:stretch>
                        <a:fillRect/>
                      </a:stretch>
                    </p:blipFill>
                    <p:spPr bwMode="auto">
                      <a:xfrm>
                        <a:off x="3586162" y="2590801"/>
                        <a:ext cx="2738439"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1981200" y="2950686"/>
            <a:ext cx="2457451"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14" name="TextBox 13"/>
          <p:cNvSpPr txBox="1"/>
          <p:nvPr/>
        </p:nvSpPr>
        <p:spPr>
          <a:xfrm>
            <a:off x="914400" y="3418066"/>
            <a:ext cx="85344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kề</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bù</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927430786"/>
              </p:ext>
            </p:extLst>
          </p:nvPr>
        </p:nvGraphicFramePr>
        <p:xfrm>
          <a:off x="1922464" y="3447573"/>
          <a:ext cx="2701925" cy="417513"/>
        </p:xfrm>
        <a:graphic>
          <a:graphicData uri="http://schemas.openxmlformats.org/presentationml/2006/ole">
            <mc:AlternateContent xmlns:mc="http://schemas.openxmlformats.org/markup-compatibility/2006">
              <mc:Choice xmlns:v="urn:schemas-microsoft-com:vml" Requires="v">
                <p:oleObj name="Equation" r:id="rId13" imgW="2717640" imgH="431640" progId="Equation.DSMT4">
                  <p:embed/>
                </p:oleObj>
              </mc:Choice>
              <mc:Fallback>
                <p:oleObj name="Equation" r:id="rId13" imgW="2717640" imgH="431640" progId="Equation.DSMT4">
                  <p:embed/>
                  <p:pic>
                    <p:nvPicPr>
                      <p:cNvPr id="9" name="Object 8"/>
                      <p:cNvPicPr>
                        <a:picLocks noChangeAspect="1" noChangeArrowheads="1"/>
                      </p:cNvPicPr>
                      <p:nvPr/>
                    </p:nvPicPr>
                    <p:blipFill>
                      <a:blip r:embed="rId14"/>
                      <a:srcRect/>
                      <a:stretch>
                        <a:fillRect/>
                      </a:stretch>
                    </p:blipFill>
                    <p:spPr bwMode="auto">
                      <a:xfrm>
                        <a:off x="1922464" y="3447573"/>
                        <a:ext cx="27019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p:cNvSpPr txBox="1"/>
          <p:nvPr/>
        </p:nvSpPr>
        <p:spPr>
          <a:xfrm>
            <a:off x="914400" y="3941286"/>
            <a:ext cx="85344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Mặt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10" name="Object 9"/>
          <p:cNvGraphicFramePr>
            <a:graphicFrameLocks noChangeAspect="1"/>
          </p:cNvGraphicFramePr>
          <p:nvPr>
            <p:extLst>
              <p:ext uri="{D42A27DB-BD31-4B8C-83A1-F6EECF244321}">
                <p14:modId xmlns:p14="http://schemas.microsoft.com/office/powerpoint/2010/main" val="2589767778"/>
              </p:ext>
            </p:extLst>
          </p:nvPr>
        </p:nvGraphicFramePr>
        <p:xfrm>
          <a:off x="2438400" y="3941285"/>
          <a:ext cx="2814637" cy="417512"/>
        </p:xfrm>
        <a:graphic>
          <a:graphicData uri="http://schemas.openxmlformats.org/presentationml/2006/ole">
            <mc:AlternateContent xmlns:mc="http://schemas.openxmlformats.org/markup-compatibility/2006">
              <mc:Choice xmlns:v="urn:schemas-microsoft-com:vml" Requires="v">
                <p:oleObj name="Equation" r:id="rId15" imgW="2831760" imgH="431640" progId="Equation.DSMT4">
                  <p:embed/>
                </p:oleObj>
              </mc:Choice>
              <mc:Fallback>
                <p:oleObj name="Equation" r:id="rId15" imgW="2831760" imgH="431640" progId="Equation.DSMT4">
                  <p:embed/>
                  <p:pic>
                    <p:nvPicPr>
                      <p:cNvPr id="10" name="Object 9"/>
                      <p:cNvPicPr>
                        <a:picLocks noChangeAspect="1" noChangeArrowheads="1"/>
                      </p:cNvPicPr>
                      <p:nvPr/>
                    </p:nvPicPr>
                    <p:blipFill>
                      <a:blip r:embed="rId16"/>
                      <a:srcRect/>
                      <a:stretch>
                        <a:fillRect/>
                      </a:stretch>
                    </p:blipFill>
                    <p:spPr bwMode="auto">
                      <a:xfrm>
                        <a:off x="2438400" y="3941285"/>
                        <a:ext cx="281463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4232866"/>
              </p:ext>
            </p:extLst>
          </p:nvPr>
        </p:nvGraphicFramePr>
        <p:xfrm>
          <a:off x="1066801" y="4438173"/>
          <a:ext cx="2284412" cy="417512"/>
        </p:xfrm>
        <a:graphic>
          <a:graphicData uri="http://schemas.openxmlformats.org/presentationml/2006/ole">
            <mc:AlternateContent xmlns:mc="http://schemas.openxmlformats.org/markup-compatibility/2006">
              <mc:Choice xmlns:v="urn:schemas-microsoft-com:vml" Requires="v">
                <p:oleObj name="Equation" r:id="rId17" imgW="2298600" imgH="431640" progId="Equation.DSMT4">
                  <p:embed/>
                </p:oleObj>
              </mc:Choice>
              <mc:Fallback>
                <p:oleObj name="Equation" r:id="rId17" imgW="2298600" imgH="431640" progId="Equation.DSMT4">
                  <p:embed/>
                  <p:pic>
                    <p:nvPicPr>
                      <p:cNvPr id="11" name="Object 10"/>
                      <p:cNvPicPr>
                        <a:picLocks noChangeAspect="1" noChangeArrowheads="1"/>
                      </p:cNvPicPr>
                      <p:nvPr/>
                    </p:nvPicPr>
                    <p:blipFill>
                      <a:blip r:embed="rId18"/>
                      <a:srcRect/>
                      <a:stretch>
                        <a:fillRect/>
                      </a:stretch>
                    </p:blipFill>
                    <p:spPr bwMode="auto">
                      <a:xfrm>
                        <a:off x="1066801" y="4438173"/>
                        <a:ext cx="22844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ectangle 21"/>
          <p:cNvSpPr/>
          <p:nvPr/>
        </p:nvSpPr>
        <p:spPr>
          <a:xfrm>
            <a:off x="862043" y="4931886"/>
            <a:ext cx="2141933"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fr-FR"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xét</a:t>
            </a:r>
            <a:r>
              <a:rPr kumimoji="0" lang="fr-FR"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1908752049"/>
              </p:ext>
            </p:extLst>
          </p:nvPr>
        </p:nvGraphicFramePr>
        <p:xfrm>
          <a:off x="3003976" y="4948438"/>
          <a:ext cx="692151" cy="431800"/>
        </p:xfrm>
        <a:graphic>
          <a:graphicData uri="http://schemas.openxmlformats.org/presentationml/2006/ole">
            <mc:AlternateContent xmlns:mc="http://schemas.openxmlformats.org/markup-compatibility/2006">
              <mc:Choice xmlns:v="urn:schemas-microsoft-com:vml" Requires="v">
                <p:oleObj name="Equation" r:id="rId19" imgW="685800" imgH="431640" progId="Equation.DSMT4">
                  <p:embed/>
                </p:oleObj>
              </mc:Choice>
              <mc:Fallback>
                <p:oleObj name="Equation" r:id="rId19" imgW="685800" imgH="431640" progId="Equation.DSMT4">
                  <p:embed/>
                  <p:pic>
                    <p:nvPicPr>
                      <p:cNvPr id="23" name="Object 22"/>
                      <p:cNvPicPr>
                        <a:picLocks noChangeAspect="1" noChangeArrowheads="1"/>
                      </p:cNvPicPr>
                      <p:nvPr/>
                    </p:nvPicPr>
                    <p:blipFill>
                      <a:blip r:embed="rId20"/>
                      <a:srcRect/>
                      <a:stretch>
                        <a:fillRect/>
                      </a:stretch>
                    </p:blipFill>
                    <p:spPr bwMode="auto">
                      <a:xfrm>
                        <a:off x="3003976" y="4948438"/>
                        <a:ext cx="692151"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293371372"/>
              </p:ext>
            </p:extLst>
          </p:nvPr>
        </p:nvGraphicFramePr>
        <p:xfrm>
          <a:off x="6791347" y="5002349"/>
          <a:ext cx="277812" cy="306388"/>
        </p:xfrm>
        <a:graphic>
          <a:graphicData uri="http://schemas.openxmlformats.org/presentationml/2006/ole">
            <mc:AlternateContent xmlns:mc="http://schemas.openxmlformats.org/markup-compatibility/2006">
              <mc:Choice xmlns:v="urn:schemas-microsoft-com:vml" Requires="v">
                <p:oleObj name="Equation" r:id="rId21" imgW="279360" imgH="317160" progId="Equation.DSMT4">
                  <p:embed/>
                </p:oleObj>
              </mc:Choice>
              <mc:Fallback>
                <p:oleObj name="Equation" r:id="rId21" imgW="279360" imgH="317160" progId="Equation.DSMT4">
                  <p:embed/>
                  <p:pic>
                    <p:nvPicPr>
                      <p:cNvPr id="25" name="Object 24"/>
                      <p:cNvPicPr>
                        <a:picLocks noChangeAspect="1" noChangeArrowheads="1"/>
                      </p:cNvPicPr>
                      <p:nvPr/>
                    </p:nvPicPr>
                    <p:blipFill>
                      <a:blip r:embed="rId22"/>
                      <a:srcRect/>
                      <a:stretch>
                        <a:fillRect/>
                      </a:stretch>
                    </p:blipFill>
                    <p:spPr bwMode="auto">
                      <a:xfrm>
                        <a:off x="6791347" y="5002349"/>
                        <a:ext cx="277812"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tangle 41"/>
          <p:cNvSpPr>
            <a:spLocks noChangeArrowheads="1"/>
          </p:cNvSpPr>
          <p:nvPr/>
        </p:nvSpPr>
        <p:spPr bwMode="auto">
          <a:xfrm>
            <a:off x="1" y="907751"/>
            <a:ext cx="237566" cy="3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rPr>
              <a:t>.</a:t>
            </a:r>
            <a:endParaRPr kumimoji="0" lang="en-US" sz="1867"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Rectangle 29"/>
          <p:cNvSpPr/>
          <p:nvPr/>
        </p:nvSpPr>
        <p:spPr>
          <a:xfrm>
            <a:off x="2715749" y="4929474"/>
            <a:ext cx="5590051" cy="523220"/>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ngoài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đỉnh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31" name="Object 30"/>
          <p:cNvGraphicFramePr>
            <a:graphicFrameLocks noChangeAspect="1"/>
          </p:cNvGraphicFramePr>
          <p:nvPr>
            <p:extLst>
              <p:ext uri="{D42A27DB-BD31-4B8C-83A1-F6EECF244321}">
                <p14:modId xmlns:p14="http://schemas.microsoft.com/office/powerpoint/2010/main" val="2777221843"/>
              </p:ext>
            </p:extLst>
          </p:nvPr>
        </p:nvGraphicFramePr>
        <p:xfrm>
          <a:off x="7839074" y="5025201"/>
          <a:ext cx="933451" cy="306388"/>
        </p:xfrm>
        <a:graphic>
          <a:graphicData uri="http://schemas.openxmlformats.org/presentationml/2006/ole">
            <mc:AlternateContent xmlns:mc="http://schemas.openxmlformats.org/markup-compatibility/2006">
              <mc:Choice xmlns:v="urn:schemas-microsoft-com:vml" Requires="v">
                <p:oleObj name="Equation" r:id="rId23" imgW="939600" imgH="317160" progId="Equation.DSMT4">
                  <p:embed/>
                </p:oleObj>
              </mc:Choice>
              <mc:Fallback>
                <p:oleObj name="Equation" r:id="rId23" imgW="939600" imgH="317160" progId="Equation.DSMT4">
                  <p:embed/>
                  <p:pic>
                    <p:nvPicPr>
                      <p:cNvPr id="31" name="Object 3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839074" y="5025201"/>
                        <a:ext cx="933451"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2" name="Rectangle 28671"/>
          <p:cNvSpPr/>
          <p:nvPr/>
        </p:nvSpPr>
        <p:spPr>
          <a:xfrm>
            <a:off x="2715749" y="5457018"/>
            <a:ext cx="8839200" cy="954107"/>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Mỗi</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ngoài</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tam</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bằng</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tổng</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kề</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nó</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7" name="Picture 36"/>
          <p:cNvPicPr/>
          <p:nvPr/>
        </p:nvPicPr>
        <p:blipFill>
          <a:blip r:embed="rId25" cstate="hqprint">
            <a:extLst>
              <a:ext uri="{28A0092B-C50C-407E-A947-70E740481C1C}">
                <a14:useLocalDpi xmlns:a14="http://schemas.microsoft.com/office/drawing/2010/main" val="0"/>
              </a:ext>
            </a:extLst>
          </a:blip>
          <a:srcRect/>
          <a:stretch>
            <a:fillRect/>
          </a:stretch>
        </p:blipFill>
        <p:spPr bwMode="auto">
          <a:xfrm>
            <a:off x="7543800" y="2102166"/>
            <a:ext cx="4419600" cy="2764455"/>
          </a:xfrm>
          <a:prstGeom prst="rect">
            <a:avLst/>
          </a:prstGeom>
          <a:noFill/>
          <a:ln>
            <a:noFill/>
          </a:ln>
        </p:spPr>
      </p:pic>
      <p:pic>
        <p:nvPicPr>
          <p:cNvPr id="26" name="Picture 25">
            <a:extLst>
              <a:ext uri="{FF2B5EF4-FFF2-40B4-BE49-F238E27FC236}">
                <a16:creationId xmlns:a16="http://schemas.microsoft.com/office/drawing/2014/main" id="{453EFA54-FFDA-408F-AA93-D7810A27B52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761219" y="792347"/>
            <a:ext cx="1396915" cy="1289459"/>
          </a:xfrm>
          <a:prstGeom prst="rect">
            <a:avLst/>
          </a:prstGeom>
        </p:spPr>
      </p:pic>
    </p:spTree>
    <p:custDataLst>
      <p:tags r:id="rId1"/>
    </p:custDataLst>
    <p:extLst>
      <p:ext uri="{BB962C8B-B14F-4D97-AF65-F5344CB8AC3E}">
        <p14:creationId xmlns:p14="http://schemas.microsoft.com/office/powerpoint/2010/main" val="104223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ppt_x"/>
                                          </p:val>
                                        </p:tav>
                                        <p:tav tm="100000">
                                          <p:val>
                                            <p:strVal val="#ppt_x"/>
                                          </p:val>
                                        </p:tav>
                                      </p:tavLst>
                                    </p:anim>
                                    <p:anim calcmode="lin" valueType="num">
                                      <p:cBhvr additive="base">
                                        <p:cTn id="80" dur="500" fill="hold"/>
                                        <p:tgtEl>
                                          <p:spTgt spid="25"/>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8672"/>
                                        </p:tgtEl>
                                        <p:attrNameLst>
                                          <p:attrName>style.visibility</p:attrName>
                                        </p:attrNameLst>
                                      </p:cBhvr>
                                      <p:to>
                                        <p:strVal val="visible"/>
                                      </p:to>
                                    </p:set>
                                    <p:anim calcmode="lin" valueType="num">
                                      <p:cBhvr additive="base">
                                        <p:cTn id="89" dur="500" fill="hold"/>
                                        <p:tgtEl>
                                          <p:spTgt spid="28672"/>
                                        </p:tgtEl>
                                        <p:attrNameLst>
                                          <p:attrName>ppt_x</p:attrName>
                                        </p:attrNameLst>
                                      </p:cBhvr>
                                      <p:tavLst>
                                        <p:tav tm="0">
                                          <p:val>
                                            <p:strVal val="#ppt_x"/>
                                          </p:val>
                                        </p:tav>
                                        <p:tav tm="100000">
                                          <p:val>
                                            <p:strVal val="#ppt_x"/>
                                          </p:val>
                                        </p:tav>
                                      </p:tavLst>
                                    </p:anim>
                                    <p:anim calcmode="lin" valueType="num">
                                      <p:cBhvr additive="base">
                                        <p:cTn id="90" dur="500" fill="hold"/>
                                        <p:tgtEl>
                                          <p:spTgt spid="286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3" grpId="0"/>
      <p:bldP spid="14" grpId="0"/>
      <p:bldP spid="16" grpId="0"/>
      <p:bldP spid="22" grpId="0"/>
      <p:bldP spid="30" grpId="0"/>
      <p:bldP spid="2867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70C5431-9CD3-4BE8-B4C7-6531AB1835DE}"/>
              </a:ext>
            </a:extLst>
          </p:cNvPr>
          <p:cNvSpPr/>
          <p:nvPr/>
        </p:nvSpPr>
        <p:spPr>
          <a:xfrm>
            <a:off x="5061800" y="861227"/>
            <a:ext cx="569899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KHỞI ĐỘNG</a:t>
            </a:r>
            <a:endParaRPr kumimoji="0" lang="en-US" sz="7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9597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24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6" name="TextBox 5"/>
          <p:cNvSpPr txBox="1"/>
          <p:nvPr/>
        </p:nvSpPr>
        <p:spPr>
          <a:xfrm>
            <a:off x="2" y="38815"/>
            <a:ext cx="2946399" cy="33750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CÂU CÁ CÙNG </a:t>
            </a:r>
          </a:p>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TOM &amp; JERRY</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130188"/>
            <a:ext cx="1374636" cy="1796555"/>
          </a:xfrm>
          <a:prstGeom prst="rect">
            <a:avLst/>
          </a:prstGeom>
        </p:spPr>
      </p:pic>
      <p:pic>
        <p:nvPicPr>
          <p:cNvPr id="2"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0" y="3482740"/>
            <a:ext cx="406400" cy="406400"/>
          </a:xfrm>
          <a:prstGeom prst="rect">
            <a:avLst/>
          </a:prstGeom>
        </p:spPr>
      </p:pic>
      <p:sp>
        <p:nvSpPr>
          <p:cNvPr id="7" name="Title 1">
            <a:extLst>
              <a:ext uri="{FF2B5EF4-FFF2-40B4-BE49-F238E27FC236}">
                <a16:creationId xmlns:a16="http://schemas.microsoft.com/office/drawing/2014/main" id="{9C53DF5B-27C8-4652-9303-D75ED6F5662A}"/>
              </a:ext>
            </a:extLst>
          </p:cNvPr>
          <p:cNvSpPr txBox="1">
            <a:spLocks/>
          </p:cNvSpPr>
          <p:nvPr/>
        </p:nvSpPr>
        <p:spPr>
          <a:xfrm>
            <a:off x="8258175" y="508282"/>
            <a:ext cx="3214688" cy="520183"/>
          </a:xfrm>
          <a:prstGeom prst="rect">
            <a:avLst/>
          </a:prstGeom>
        </p:spPr>
        <p:txBody>
          <a:bodyPr vert="horz" lIns="91433" tIns="45717" rIns="91433" bIns="45717" rtlCol="0" anchor="ctr">
            <a:normAutofit fontScale="55000" lnSpcReduction="20000"/>
          </a:bodyPr>
          <a:lstStyle>
            <a:lvl1pPr algn="ctr" defTabSz="1219072" rtl="0" eaLnBrk="1" latinLnBrk="0" hangingPunct="1">
              <a:spcBef>
                <a:spcPct val="0"/>
              </a:spcBef>
              <a:buNone/>
              <a:defRPr sz="5867" b="0" i="0" u="none" kern="1200">
                <a:solidFill>
                  <a:schemeClr val="tx1"/>
                </a:solidFill>
                <a:latin typeface="+mj-lt"/>
                <a:ea typeface="+mj-ea"/>
                <a:cs typeface="+mj-cs"/>
              </a:defRPr>
            </a:lvl1pPr>
          </a:lstStyle>
          <a:p>
            <a:pPr marL="0" marR="0" lvl="0" indent="0" algn="ctr" defTabSz="1219072" rtl="0" eaLnBrk="1" fontAlgn="auto" latinLnBrk="0" hangingPunct="1">
              <a:lnSpc>
                <a:spcPct val="100000"/>
              </a:lnSpc>
              <a:spcBef>
                <a:spcPct val="0"/>
              </a:spcBef>
              <a:spcAft>
                <a:spcPts val="0"/>
              </a:spcAft>
              <a:buClrTx/>
              <a:buSzTx/>
              <a:buFontTx/>
              <a:buNone/>
              <a:tabLst/>
              <a:defRPr/>
            </a:pPr>
            <a:r>
              <a:rPr kumimoji="0" lang="en-US" sz="5867" b="1" i="0" u="none" strike="noStrike" kern="1200" cap="none" spc="0" normalizeH="0" baseline="0" noProof="0">
                <a:ln>
                  <a:noFill/>
                </a:ln>
                <a:solidFill>
                  <a:prstClr val="white"/>
                </a:solidFill>
                <a:effectLst/>
                <a:uLnTx/>
                <a:uFillTx/>
                <a:latin typeface="Times New Roman" pitchFamily="18" charset="0"/>
                <a:ea typeface="+mj-ea"/>
                <a:cs typeface="Times New Roman" pitchFamily="18" charset="0"/>
              </a:rPr>
              <a:t>CÁCH CHƠI</a:t>
            </a:r>
            <a:endParaRPr kumimoji="0" lang="en-US" sz="5867" b="1" i="0" u="none" strike="noStrike" kern="1200" cap="none" spc="0" normalizeH="0" baseline="0" noProof="0" dirty="0">
              <a:ln>
                <a:noFill/>
              </a:ln>
              <a:solidFill>
                <a:prstClr val="white"/>
              </a:solidFill>
              <a:effectLst/>
              <a:uLnTx/>
              <a:uFillTx/>
              <a:latin typeface="Times New Roman" pitchFamily="18" charset="0"/>
              <a:ea typeface="+mj-ea"/>
              <a:cs typeface="Times New Roman" pitchFamily="18" charset="0"/>
            </a:endParaRPr>
          </a:p>
        </p:txBody>
      </p:sp>
      <p:sp>
        <p:nvSpPr>
          <p:cNvPr id="8" name="Content Placeholder 2">
            <a:extLst>
              <a:ext uri="{FF2B5EF4-FFF2-40B4-BE49-F238E27FC236}">
                <a16:creationId xmlns:a16="http://schemas.microsoft.com/office/drawing/2014/main" id="{2BB3B620-6F81-4382-BE8D-BA92BC37CC44}"/>
              </a:ext>
            </a:extLst>
          </p:cNvPr>
          <p:cNvSpPr txBox="1">
            <a:spLocks/>
          </p:cNvSpPr>
          <p:nvPr/>
        </p:nvSpPr>
        <p:spPr>
          <a:xfrm>
            <a:off x="7986713" y="1028466"/>
            <a:ext cx="4205287" cy="2557698"/>
          </a:xfrm>
          <a:prstGeom prst="rect">
            <a:avLst/>
          </a:prstGeom>
        </p:spPr>
        <p:txBody>
          <a:bodyPr vert="horz" lIns="91433" tIns="45717" rIns="91433" bIns="45717" rtlCol="0">
            <a:noAutofit/>
          </a:bodyPr>
          <a:lstStyle>
            <a:lvl1pPr marL="0" indent="0" algn="ctr" defTabSz="1219072" rtl="0" eaLnBrk="1" latinLnBrk="0" hangingPunct="1">
              <a:spcBef>
                <a:spcPct val="20000"/>
              </a:spcBef>
              <a:buFont typeface="Arial" panose="020B0604020202020204" pitchFamily="34" charset="0"/>
              <a:buNone/>
              <a:defRPr sz="4267" kern="1200">
                <a:solidFill>
                  <a:schemeClr val="tx1">
                    <a:tint val="75000"/>
                  </a:schemeClr>
                </a:solidFill>
                <a:latin typeface="+mn-lt"/>
                <a:ea typeface="+mn-ea"/>
                <a:cs typeface="+mn-cs"/>
              </a:defRPr>
            </a:lvl1pPr>
            <a:lvl2pPr marL="609537" indent="0" algn="ctr" defTabSz="1219072" rtl="0" eaLnBrk="1" latinLnBrk="0" hangingPunct="1">
              <a:spcBef>
                <a:spcPct val="20000"/>
              </a:spcBef>
              <a:buFont typeface="Arial" panose="020B0604020202020204" pitchFamily="34" charset="0"/>
              <a:buNone/>
              <a:defRPr sz="3733" b="0" i="0" u="none" kern="1200">
                <a:solidFill>
                  <a:schemeClr val="tx1">
                    <a:tint val="75000"/>
                  </a:schemeClr>
                </a:solidFill>
                <a:latin typeface="+mn-lt"/>
                <a:ea typeface="+mn-ea"/>
                <a:cs typeface="+mn-cs"/>
              </a:defRPr>
            </a:lvl2pPr>
            <a:lvl3pPr marL="1219072" indent="0" algn="ctr" defTabSz="1219072"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3pPr>
            <a:lvl4pPr marL="1828609" indent="0" algn="ctr" defTabSz="1219072"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4pPr>
            <a:lvl5pPr marL="2438144" indent="0" algn="ctr" defTabSz="1219072"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5pPr>
            <a:lvl6pPr marL="3047680" indent="0" algn="ctr" defTabSz="1219072"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217" indent="0" algn="ctr" defTabSz="1219072"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6753" indent="0" algn="ctr" defTabSz="1219072"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289" indent="0" algn="ctr" defTabSz="1219072"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marL="0" marR="0" lvl="0" indent="0" algn="just" defTabSz="1219072"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Em hãy giúp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Tôm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Jerry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cá  bằng cách trả lời các câu hỏi. Có 6 câu hỏi ứng với 6 lần câu, mỗi câu trả lời đúng là </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đã giúp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Tôm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Jerry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được 1 con cá</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rồi</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đấy</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just" defTabSz="1219072"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mj-lt"/>
              <a:ea typeface="+mn-ea"/>
              <a:cs typeface="Times New Roman" pitchFamily="18" charset="0"/>
            </a:endParaRPr>
          </a:p>
        </p:txBody>
      </p:sp>
    </p:spTree>
    <p:extLst>
      <p:ext uri="{BB962C8B-B14F-4D97-AF65-F5344CB8AC3E}">
        <p14:creationId xmlns:p14="http://schemas.microsoft.com/office/powerpoint/2010/main" val="44666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500"/>
                            </p:stCondLst>
                            <p:childTnLst>
                              <p:par>
                                <p:cTn id="14" presetID="27" presetClass="emph" presetSubtype="0" repeatCount="4000" fill="remove" nodeType="afterEffect">
                                  <p:stCondLst>
                                    <p:cond delay="0"/>
                                  </p:stCondLst>
                                  <p:childTnLst>
                                    <p:animClr clrSpc="rgb" dir="cw">
                                      <p:cBhvr override="childStyle">
                                        <p:cTn id="15" dur="250" autoRev="1" fill="remove"/>
                                        <p:tgtEl>
                                          <p:spTgt spid="6">
                                            <p:txEl>
                                              <p:pRg st="0" end="0"/>
                                            </p:txEl>
                                          </p:spTgt>
                                        </p:tgtEl>
                                        <p:attrNameLst>
                                          <p:attrName>style.color</p:attrName>
                                        </p:attrNameLst>
                                      </p:cBhvr>
                                      <p:to>
                                        <a:schemeClr val="bg1"/>
                                      </p:to>
                                    </p:animClr>
                                    <p:animClr clrSpc="rgb" dir="cw">
                                      <p:cBhvr>
                                        <p:cTn id="16" dur="250" autoRev="1" fill="remove"/>
                                        <p:tgtEl>
                                          <p:spTgt spid="6">
                                            <p:txEl>
                                              <p:pRg st="0" end="0"/>
                                            </p:txEl>
                                          </p:spTgt>
                                        </p:tgtEl>
                                        <p:attrNameLst>
                                          <p:attrName>fillcolor</p:attrName>
                                        </p:attrNameLst>
                                      </p:cBhvr>
                                      <p:to>
                                        <a:schemeClr val="bg1"/>
                                      </p:to>
                                    </p:animClr>
                                    <p:set>
                                      <p:cBhvr>
                                        <p:cTn id="17" dur="250" autoRev="1" fill="remove"/>
                                        <p:tgtEl>
                                          <p:spTgt spid="6">
                                            <p:txEl>
                                              <p:pRg st="0" end="0"/>
                                            </p:txEl>
                                          </p:spTgt>
                                        </p:tgtEl>
                                        <p:attrNameLst>
                                          <p:attrName>fill.type</p:attrName>
                                        </p:attrNameLst>
                                      </p:cBhvr>
                                      <p:to>
                                        <p:strVal val="solid"/>
                                      </p:to>
                                    </p:set>
                                    <p:set>
                                      <p:cBhvr>
                                        <p:cTn id="18" dur="250" autoRev="1" fill="remove"/>
                                        <p:tgtEl>
                                          <p:spTgt spid="6">
                                            <p:txEl>
                                              <p:pRg st="0" end="0"/>
                                            </p:txEl>
                                          </p:spTgt>
                                        </p:tgtEl>
                                        <p:attrNameLst>
                                          <p:attrName>fill.on</p:attrName>
                                        </p:attrNameLst>
                                      </p:cBhvr>
                                      <p:to>
                                        <p:strVal val="true"/>
                                      </p:to>
                                    </p:set>
                                  </p:childTnLst>
                                </p:cTn>
                              </p:par>
                            </p:childTnLst>
                          </p:cTn>
                        </p:par>
                        <p:par>
                          <p:cTn id="19" fill="hold">
                            <p:stCondLst>
                              <p:cond delay="2500"/>
                            </p:stCondLst>
                            <p:childTnLst>
                              <p:par>
                                <p:cTn id="20" presetID="27" presetClass="emph" presetSubtype="0" repeatCount="4000" fill="remove" nodeType="afterEffect">
                                  <p:stCondLst>
                                    <p:cond delay="0"/>
                                  </p:stCondLst>
                                  <p:childTnLst>
                                    <p:animClr clrSpc="rgb" dir="cw">
                                      <p:cBhvr override="childStyle">
                                        <p:cTn id="21" dur="250" autoRev="1" fill="remove"/>
                                        <p:tgtEl>
                                          <p:spTgt spid="6">
                                            <p:txEl>
                                              <p:pRg st="1" end="1"/>
                                            </p:txEl>
                                          </p:spTgt>
                                        </p:tgtEl>
                                        <p:attrNameLst>
                                          <p:attrName>style.color</p:attrName>
                                        </p:attrNameLst>
                                      </p:cBhvr>
                                      <p:to>
                                        <a:schemeClr val="bg1"/>
                                      </p:to>
                                    </p:animClr>
                                    <p:animClr clrSpc="rgb" dir="cw">
                                      <p:cBhvr>
                                        <p:cTn id="22" dur="250" autoRev="1" fill="remove"/>
                                        <p:tgtEl>
                                          <p:spTgt spid="6">
                                            <p:txEl>
                                              <p:pRg st="1" end="1"/>
                                            </p:txEl>
                                          </p:spTgt>
                                        </p:tgtEl>
                                        <p:attrNameLst>
                                          <p:attrName>fillcolor</p:attrName>
                                        </p:attrNameLst>
                                      </p:cBhvr>
                                      <p:to>
                                        <a:schemeClr val="bg1"/>
                                      </p:to>
                                    </p:animClr>
                                    <p:set>
                                      <p:cBhvr>
                                        <p:cTn id="23" dur="250" autoRev="1" fill="remove"/>
                                        <p:tgtEl>
                                          <p:spTgt spid="6">
                                            <p:txEl>
                                              <p:pRg st="1" end="1"/>
                                            </p:txEl>
                                          </p:spTgt>
                                        </p:tgtEl>
                                        <p:attrNameLst>
                                          <p:attrName>fill.type</p:attrName>
                                        </p:attrNameLst>
                                      </p:cBhvr>
                                      <p:to>
                                        <p:strVal val="solid"/>
                                      </p:to>
                                    </p:set>
                                    <p:set>
                                      <p:cBhvr>
                                        <p:cTn id="24" dur="250" autoRev="1" fill="remove"/>
                                        <p:tgtEl>
                                          <p:spTgt spid="6">
                                            <p:txEl>
                                              <p:pRg st="1" end="1"/>
                                            </p:txEl>
                                          </p:spTgt>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down)">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7" grpId="0"/>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30"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6400" y="5867400"/>
            <a:ext cx="1371600" cy="750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 y="38815"/>
            <a:ext cx="2946399" cy="33750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CÂU CÁ CÙNG </a:t>
            </a:r>
          </a:p>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TOM &amp; JERRY</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1" y="130188"/>
            <a:ext cx="1374636" cy="1796555"/>
          </a:xfrm>
          <a:prstGeom prst="rect">
            <a:avLst/>
          </a:prstGeom>
        </p:spPr>
      </p:pic>
      <p:pic>
        <p:nvPicPr>
          <p:cNvPr id="2"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3200" y="3482740"/>
            <a:ext cx="406400" cy="406400"/>
          </a:xfrm>
          <a:prstGeom prst="rect">
            <a:avLst/>
          </a:prstGeom>
        </p:spPr>
      </p:pic>
    </p:spTree>
    <p:extLst>
      <p:ext uri="{BB962C8B-B14F-4D97-AF65-F5344CB8AC3E}">
        <p14:creationId xmlns:p14="http://schemas.microsoft.com/office/powerpoint/2010/main" val="3607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500"/>
                            </p:stCondLst>
                            <p:childTnLst>
                              <p:par>
                                <p:cTn id="14" presetID="27" presetClass="emph" presetSubtype="0" repeatCount="4000" fill="remove" nodeType="afterEffect">
                                  <p:stCondLst>
                                    <p:cond delay="0"/>
                                  </p:stCondLst>
                                  <p:childTnLst>
                                    <p:animClr clrSpc="rgb" dir="cw">
                                      <p:cBhvr override="childStyle">
                                        <p:cTn id="15" dur="250" autoRev="1" fill="remove"/>
                                        <p:tgtEl>
                                          <p:spTgt spid="6">
                                            <p:txEl>
                                              <p:pRg st="0" end="0"/>
                                            </p:txEl>
                                          </p:spTgt>
                                        </p:tgtEl>
                                        <p:attrNameLst>
                                          <p:attrName>style.color</p:attrName>
                                        </p:attrNameLst>
                                      </p:cBhvr>
                                      <p:to>
                                        <a:schemeClr val="bg1"/>
                                      </p:to>
                                    </p:animClr>
                                    <p:animClr clrSpc="rgb" dir="cw">
                                      <p:cBhvr>
                                        <p:cTn id="16" dur="250" autoRev="1" fill="remove"/>
                                        <p:tgtEl>
                                          <p:spTgt spid="6">
                                            <p:txEl>
                                              <p:pRg st="0" end="0"/>
                                            </p:txEl>
                                          </p:spTgt>
                                        </p:tgtEl>
                                        <p:attrNameLst>
                                          <p:attrName>fillcolor</p:attrName>
                                        </p:attrNameLst>
                                      </p:cBhvr>
                                      <p:to>
                                        <a:schemeClr val="bg1"/>
                                      </p:to>
                                    </p:animClr>
                                    <p:set>
                                      <p:cBhvr>
                                        <p:cTn id="17" dur="250" autoRev="1" fill="remove"/>
                                        <p:tgtEl>
                                          <p:spTgt spid="6">
                                            <p:txEl>
                                              <p:pRg st="0" end="0"/>
                                            </p:txEl>
                                          </p:spTgt>
                                        </p:tgtEl>
                                        <p:attrNameLst>
                                          <p:attrName>fill.type</p:attrName>
                                        </p:attrNameLst>
                                      </p:cBhvr>
                                      <p:to>
                                        <p:strVal val="solid"/>
                                      </p:to>
                                    </p:set>
                                    <p:set>
                                      <p:cBhvr>
                                        <p:cTn id="18" dur="250" autoRev="1" fill="remove"/>
                                        <p:tgtEl>
                                          <p:spTgt spid="6">
                                            <p:txEl>
                                              <p:pRg st="0" end="0"/>
                                            </p:txEl>
                                          </p:spTgt>
                                        </p:tgtEl>
                                        <p:attrNameLst>
                                          <p:attrName>fill.on</p:attrName>
                                        </p:attrNameLst>
                                      </p:cBhvr>
                                      <p:to>
                                        <p:strVal val="true"/>
                                      </p:to>
                                    </p:set>
                                  </p:childTnLst>
                                </p:cTn>
                              </p:par>
                            </p:childTnLst>
                          </p:cTn>
                        </p:par>
                        <p:par>
                          <p:cTn id="19" fill="hold">
                            <p:stCondLst>
                              <p:cond delay="2500"/>
                            </p:stCondLst>
                            <p:childTnLst>
                              <p:par>
                                <p:cTn id="20" presetID="27" presetClass="emph" presetSubtype="0" repeatCount="4000" fill="remove" nodeType="afterEffect">
                                  <p:stCondLst>
                                    <p:cond delay="0"/>
                                  </p:stCondLst>
                                  <p:childTnLst>
                                    <p:animClr clrSpc="rgb" dir="cw">
                                      <p:cBhvr override="childStyle">
                                        <p:cTn id="21" dur="250" autoRev="1" fill="remove"/>
                                        <p:tgtEl>
                                          <p:spTgt spid="6">
                                            <p:txEl>
                                              <p:pRg st="1" end="1"/>
                                            </p:txEl>
                                          </p:spTgt>
                                        </p:tgtEl>
                                        <p:attrNameLst>
                                          <p:attrName>style.color</p:attrName>
                                        </p:attrNameLst>
                                      </p:cBhvr>
                                      <p:to>
                                        <a:schemeClr val="bg1"/>
                                      </p:to>
                                    </p:animClr>
                                    <p:animClr clrSpc="rgb" dir="cw">
                                      <p:cBhvr>
                                        <p:cTn id="22" dur="250" autoRev="1" fill="remove"/>
                                        <p:tgtEl>
                                          <p:spTgt spid="6">
                                            <p:txEl>
                                              <p:pRg st="1" end="1"/>
                                            </p:txEl>
                                          </p:spTgt>
                                        </p:tgtEl>
                                        <p:attrNameLst>
                                          <p:attrName>fillcolor</p:attrName>
                                        </p:attrNameLst>
                                      </p:cBhvr>
                                      <p:to>
                                        <a:schemeClr val="bg1"/>
                                      </p:to>
                                    </p:animClr>
                                    <p:set>
                                      <p:cBhvr>
                                        <p:cTn id="23" dur="250" autoRev="1" fill="remove"/>
                                        <p:tgtEl>
                                          <p:spTgt spid="6">
                                            <p:txEl>
                                              <p:pRg st="1" end="1"/>
                                            </p:txEl>
                                          </p:spTgt>
                                        </p:tgtEl>
                                        <p:attrNameLst>
                                          <p:attrName>fill.type</p:attrName>
                                        </p:attrNameLst>
                                      </p:cBhvr>
                                      <p:to>
                                        <p:strVal val="solid"/>
                                      </p:to>
                                    </p:set>
                                    <p:set>
                                      <p:cBhvr>
                                        <p:cTn id="24" dur="250" autoRev="1" fill="remove"/>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7" name="Picture 3" descr="C:\Users\ADMIN\Desktop\Doreamon cau ca\allison-mcgrath-crayonsswimming.gif"/>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144000" y="5359400"/>
            <a:ext cx="1450656" cy="15231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Desktop\Doreamon cau ca\source (1).gif"/>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49603" y="5512527"/>
            <a:ext cx="1494972" cy="134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Doreamon cau ca\giphy (4).gif">
            <a:hlinkClick r:id="rId6" action="ppaction://hlinksldjump"/>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192000" y="3611881"/>
            <a:ext cx="1079501" cy="9943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Desktop\Doreamon cau ca\animated-tropical-fish-5-2.gif">
            <a:hlinkClick r:id="rId8" action="ppaction://hlinksldjump"/>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6301" y="4511129"/>
            <a:ext cx="1066301" cy="838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ADMIN\Desktop\Doreamon cau ca\largemouth_bass_swimming_hg_clr1.gif">
            <a:hlinkClick r:id="rId10" action="ppaction://hlinksldjump"/>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2044742" y="5180682"/>
            <a:ext cx="1875797" cy="1099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Doreamon cau ca\animated-emperor-fish.gif">
            <a:hlinkClick r:id="rId12" action="ppaction://hlinksldjump"/>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33600" y="3501190"/>
            <a:ext cx="13716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Doreamon cau ca\seahorse-animated-clipart-1.jpg"/>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600" y="5698067"/>
            <a:ext cx="812800" cy="10837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ADMIN\Desktop\Doreamon cau ca\largemouth_bass_swimming_hg_clr1.gif">
            <a:hlinkClick r:id="rId15" action="ppaction://hlinksldjump"/>
          </p:cNvPr>
          <p:cNvPicPr>
            <a:picLocks noChangeAspect="1" noChangeArrowheads="1" noCrop="1"/>
          </p:cNvPicPr>
          <p:nvPr/>
        </p:nvPicPr>
        <p:blipFill>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35200" y="5664200"/>
            <a:ext cx="1503741" cy="755443"/>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8996741" y="26924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sp>
        <p:nvSpPr>
          <p:cNvPr id="15" name="Explosion 1 1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sp>
        <p:nvSpPr>
          <p:cNvPr id="16" name="Explosion 1 1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sp>
        <p:nvSpPr>
          <p:cNvPr id="23" name="Explosion 1 22"/>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sp>
        <p:nvSpPr>
          <p:cNvPr id="24" name="Explosion 1 23"/>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sp>
        <p:nvSpPr>
          <p:cNvPr id="25" name="Explosion 1 2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sp>
        <p:nvSpPr>
          <p:cNvPr id="26" name="Explosion 1 2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pic>
        <p:nvPicPr>
          <p:cNvPr id="6" name="Picture 5"/>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4094">
            <a:off x="4043113" y="3734170"/>
            <a:ext cx="1479620" cy="1479620"/>
          </a:xfrm>
          <a:prstGeom prst="rect">
            <a:avLst/>
          </a:prstGeom>
        </p:spPr>
      </p:pic>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96000" y="255554"/>
            <a:ext cx="1406869" cy="1838681"/>
          </a:xfrm>
          <a:prstGeom prst="rect">
            <a:avLst/>
          </a:prstGeom>
        </p:spPr>
      </p:pic>
      <p:sp>
        <p:nvSpPr>
          <p:cNvPr id="3" name="Arrow: Right 2">
            <a:hlinkClick r:id="rId18" action="ppaction://hlinksldjump"/>
            <a:extLst>
              <a:ext uri="{FF2B5EF4-FFF2-40B4-BE49-F238E27FC236}">
                <a16:creationId xmlns:a16="http://schemas.microsoft.com/office/drawing/2014/main" id="{F963DA81-0491-FFA7-3C90-8ADE16B2EACC}"/>
              </a:ext>
            </a:extLst>
          </p:cNvPr>
          <p:cNvSpPr/>
          <p:nvPr/>
        </p:nvSpPr>
        <p:spPr>
          <a:xfrm>
            <a:off x="187569" y="76201"/>
            <a:ext cx="902677" cy="73269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6107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repeatCount="indefinite" accel="50000" decel="50000" fill="hold" nodeType="withEffect">
                                  <p:stCondLst>
                                    <p:cond delay="0"/>
                                  </p:stCondLst>
                                  <p:childTnLst>
                                    <p:animMotion origin="layout" path="M 1.94444E-6 -0.02859 L 0.01597 0.03249 L 0.03107 -0.02859 L 0.04705 0.03249 L 0.06302 -0.02859 L 0.07795 0.03249 L 0.09392 -0.02859 L 0.10903 0.03249 L 0.125 -0.02859 L 0.14097 0.03249 L 0.15607 -0.02859 L 0.17205 0.03249 L 0.18698 -0.02859 L 0.20295 0.03249 L 0.21892 -0.02859 L 0.23403 0.03249 L 0.25 -0.02859 " pathEditMode="relative" rAng="0" ptsTypes="FFFFFFFFFFFFFFFFF">
                                      <p:cBhvr>
                                        <p:cTn id="6" dur="18000" fill="hold"/>
                                        <p:tgtEl>
                                          <p:spTgt spid="18"/>
                                        </p:tgtEl>
                                        <p:attrNameLst>
                                          <p:attrName>ppt_x</p:attrName>
                                          <p:attrName>ppt_y</p:attrName>
                                        </p:attrNameLst>
                                      </p:cBhvr>
                                      <p:rCtr x="12500" y="3054"/>
                                    </p:animMotion>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14" dur="27000" fill="hold"/>
                                        <p:tgtEl>
                                          <p:spTgt spid="20"/>
                                        </p:tgtEl>
                                        <p:attrNameLst>
                                          <p:attrName>ppt_x</p:attrName>
                                          <p:attrName>ppt_y</p:attrName>
                                        </p:attrNameLst>
                                      </p:cBhvr>
                                      <p:rCtr x="56354" y="154"/>
                                    </p:animMotion>
                                  </p:childTnLst>
                                </p:cTn>
                              </p:par>
                              <p:par>
                                <p:cTn id="15"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6" dur="37000" fill="hold"/>
                                        <p:tgtEl>
                                          <p:spTgt spid="1030"/>
                                        </p:tgtEl>
                                        <p:attrNameLst>
                                          <p:attrName>ppt_x</p:attrName>
                                          <p:attrName>ppt_y</p:attrName>
                                        </p:attrNameLst>
                                      </p:cBhvr>
                                      <p:rCtr x="58333" y="-772"/>
                                    </p:animMotion>
                                  </p:childTnLst>
                                </p:cTn>
                              </p:par>
                              <p:par>
                                <p:cTn id="17" presetID="35" presetClass="path" presetSubtype="0" repeatCount="indefinite" accel="50000" decel="50000" fill="hold" nodeType="withEffect">
                                  <p:stCondLst>
                                    <p:cond delay="0"/>
                                  </p:stCondLst>
                                  <p:childTnLst>
                                    <p:animMotion origin="layout" path="M -0.00156 -0.00583 L -1.14427 0.00528 " pathEditMode="relative" rAng="0" ptsTypes="AA">
                                      <p:cBhvr>
                                        <p:cTn id="18" dur="30000" fill="hold"/>
                                        <p:tgtEl>
                                          <p:spTgt spid="19"/>
                                        </p:tgtEl>
                                        <p:attrNameLst>
                                          <p:attrName>ppt_x</p:attrName>
                                          <p:attrName>ppt_y</p:attrName>
                                        </p:attrNameLst>
                                      </p:cBhvr>
                                      <p:rCtr x="-57135" y="555"/>
                                    </p:animMotion>
                                  </p:childTnLst>
                                </p:cTn>
                              </p:par>
                              <p:par>
                                <p:cTn id="19" presetID="35" presetClass="path" presetSubtype="0" repeatCount="indefinite" accel="50000" decel="50000" fill="hold" nodeType="withEffect">
                                  <p:stCondLst>
                                    <p:cond delay="0"/>
                                  </p:stCondLst>
                                  <p:childTnLst>
                                    <p:animMotion origin="layout" path="M 3.05556E-6 -1.61577E-6 L -1.15643 0.02443 " pathEditMode="relative" rAng="0" ptsTypes="AA">
                                      <p:cBhvr>
                                        <p:cTn id="20" dur="31000" fill="hold"/>
                                        <p:tgtEl>
                                          <p:spTgt spid="21"/>
                                        </p:tgtEl>
                                        <p:attrNameLst>
                                          <p:attrName>ppt_x</p:attrName>
                                          <p:attrName>ppt_y</p:attrName>
                                        </p:attrNameLst>
                                      </p:cBhvr>
                                      <p:rCtr x="-57830" y="1222"/>
                                    </p:animMotion>
                                  </p:childTnLst>
                                </p:cTn>
                              </p:par>
                              <p:par>
                                <p:cTn id="21" presetID="35" presetClass="path" presetSubtype="0" repeatCount="indefinite" accel="50000" decel="50000" fill="hold" nodeType="withEffect">
                                  <p:stCondLst>
                                    <p:cond delay="0"/>
                                  </p:stCondLst>
                                  <p:childTnLst>
                                    <p:animMotion origin="layout" path="M 0.08195 0.03306 L 1.19827 -0.04109 " pathEditMode="relative" rAng="0" ptsTypes="AA">
                                      <p:cBhvr>
                                        <p:cTn id="22" dur="31000" fill="hold"/>
                                        <p:tgtEl>
                                          <p:spTgt spid="22"/>
                                        </p:tgtEl>
                                        <p:attrNameLst>
                                          <p:attrName>ppt_x</p:attrName>
                                          <p:attrName>ppt_y</p:attrName>
                                        </p:attrNameLst>
                                      </p:cBhvr>
                                      <p:rCtr x="55816" y="-370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1.38889E-6 3.98517E-7 C -0.01598 -0.00927 -0.02986 -0.02843 -0.04601 -0.03677 C -0.05972 -0.04387 -0.07257 -0.04758 -0.08577 -0.05654 C -0.09445 -0.06241 -0.09584 -0.05592 -0.10643 -0.06766 C -0.12327 -0.0862 -0.14254 -0.09546 -0.16042 -0.10998 C -0.17709 -0.12358 -0.19167 -0.13902 -0.20955 -0.14674 C -0.21823 -0.15756 -0.22865 -0.16157 -0.2382 -0.1693 C -0.25365 -0.18165 -0.26789 -0.19463 -0.2842 -0.20328 C -0.28941 -0.20884 -0.29445 -0.21594 -0.3 -0.22027 C -0.30712 -0.22583 -0.31511 -0.22645 -0.32223 -0.2317 C -0.33716 -0.24282 -0.3507 -0.25981 -0.36667 -0.26537 C -0.37275 -0.27958 -0.375 -0.27989 -0.3842 -0.28514 C -0.3915 -0.29843 -0.40226 -0.30368 -0.40955 -0.31635 C -0.42032 -0.33581 -0.41476 -0.33087 -0.42379 -0.33612 C -0.43177 -0.35064 -0.44202 -0.3633 -0.44931 -0.37844 C -0.46355 -0.40779 -0.44532 -0.37442 -0.45868 -0.39821 C -0.46302 -0.41737 -0.47049 -0.43158 -0.47622 -0.44919 C -0.47674 -0.45289 -0.47657 -0.45722 -0.47778 -0.46031 C -0.47882 -0.46309 -0.4816 -0.46278 -0.48264 -0.46587 C -0.48403 -0.47019 -0.48334 -0.47544 -0.4842 -0.48008 C -0.48646 -0.49151 -0.49271 -0.49676 -0.49532 -0.5085 C -0.49705 -0.51684 -0.49775 -0.5258 -0.5 -0.53383 C -0.50313 -0.54464 -0.5066 -0.55577 -0.50799 -0.56781 C -0.51164 -0.59778 -0.50764 -0.57368 -0.51111 -0.59315 C -0.51667 -0.67347 -0.51493 -0.64072 -0.51111 -0.80198 C -0.51094 -0.81187 -0.50261 -0.81928 -0.49844 -0.82175 C -0.48212 -0.85234 -0.46736 -0.81588 -0.454 -0.80785 C -0.44983 -0.80229 -0.44566 -0.79611 -0.44132 -0.79086 C -0.4382 -0.78715 -0.43177 -0.77943 -0.43177 -0.77943 C -0.42674 -0.76615 -0.41945 -0.75472 -0.41598 -0.73989 C -0.41198 -0.7229 -0.41424 -0.73031 -0.40955 -0.71734 C -0.40764 -0.69386 -0.40157 -0.67038 -0.40157 -0.6469 " pathEditMode="relative" ptsTypes="fffffffffffffffffffffffffffffffA">
                                      <p:cBhvr>
                                        <p:cTn id="27" dur="2000" fill="hold"/>
                                        <p:tgtEl>
                                          <p:spTgt spid="17"/>
                                        </p:tgtEl>
                                        <p:attrNameLst>
                                          <p:attrName>ppt_x</p:attrName>
                                          <p:attrName>ppt_y</p:attrName>
                                        </p:attrNameLst>
                                      </p:cBhvr>
                                    </p:animMotion>
                                  </p:child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par>
                          <p:cTn id="30" fill="hold">
                            <p:stCondLst>
                              <p:cond delay="2000"/>
                            </p:stCondLst>
                            <p:childTnLst>
                              <p:par>
                                <p:cTn id="31" presetID="1" presetClass="exit" presetSubtype="0" fill="hold" nodeType="after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par>
                          <p:cTn id="33" fill="hold">
                            <p:stCondLst>
                              <p:cond delay="2000"/>
                            </p:stCondLst>
                            <p:childTnLst>
                              <p:par>
                                <p:cTn id="34" presetID="1" presetClass="exit" presetSubtype="0" fill="hold" grpId="1" nodeType="afterEffect">
                                  <p:stCondLst>
                                    <p:cond delay="0"/>
                                  </p:stCondLst>
                                  <p:childTnLst>
                                    <p:set>
                                      <p:cBhvr>
                                        <p:cTn id="3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1.38889E-6 -5.02317E-6 C -0.00851 -0.02565 -0.01875 -0.04913 -0.02865 -0.07353 C -0.03507 -0.08898 -0.03959 -0.10628 -0.04601 -0.12142 C -0.05018 -0.14459 -0.04757 -0.13316 -0.054 -0.1554 C -0.05712 -0.17764 -0.05295 -0.15509 -0.06198 -0.18073 C -0.06285 -0.1832 -0.06268 -0.18691 -0.06354 -0.18938 C -0.0665 -0.19772 -0.06945 -0.20266 -0.07309 -0.20915 C -0.07657 -0.24004 -0.08889 -0.26599 -0.09688 -0.29411 C -0.09861 -0.30585 -0.10191 -0.31388 -0.10469 -0.32469 C -0.11059 -0.34786 -0.11545 -0.37196 -0.12066 -0.39544 C -0.12483 -0.41459 -0.12327 -0.43374 -0.12865 -0.45197 C -0.12917 -0.4566 -0.12952 -0.46155 -0.13021 -0.46618 C -0.13108 -0.47174 -0.13334 -0.48286 -0.13334 -0.48286 C -0.13247 -0.56349 -0.14219 -0.62281 -0.1191 -0.68645 C -0.1165 -0.70467 -0.10973 -0.71518 -0.10313 -0.72877 C -0.08455 -0.76708 -0.0717 -0.79488 -0.04289 -0.80785 C -0.00209 -0.80538 0.04045 -0.82021 0.07465 -0.77665 C 0.08906 -0.75812 0.1 -0.7334 0.11111 -0.709 C 0.11527 -0.69973 0.12066 -0.6778 0.12066 -0.6778 C 0.12448 -0.64412 0.12378 -0.65926 0.12378 -0.63269 " pathEditMode="relative" ptsTypes="fffffffffffffffffffA">
                                      <p:cBhvr>
                                        <p:cTn id="40" dur="2000" fill="hold"/>
                                        <p:tgtEl>
                                          <p:spTgt spid="18"/>
                                        </p:tgtEl>
                                        <p:attrNameLst>
                                          <p:attrName>ppt_x</p:attrName>
                                          <p:attrName>ppt_y</p:attrName>
                                        </p:attrNameLst>
                                      </p:cBhvr>
                                    </p:animMotion>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2000"/>
                            </p:stCondLst>
                            <p:childTnLst>
                              <p:par>
                                <p:cTn id="44" presetID="1" presetClass="exit" presetSubtype="0" fill="hold" grpId="1" nodeType="afterEffect">
                                  <p:stCondLst>
                                    <p:cond delay="0"/>
                                  </p:stCondLst>
                                  <p:childTnLst>
                                    <p:set>
                                      <p:cBhvr>
                                        <p:cTn id="45" dur="1" fill="hold">
                                          <p:stCondLst>
                                            <p:cond delay="0"/>
                                          </p:stCondLst>
                                        </p:cTn>
                                        <p:tgtEl>
                                          <p:spTgt spid="15"/>
                                        </p:tgtEl>
                                        <p:attrNameLst>
                                          <p:attrName>style.visibility</p:attrName>
                                        </p:attrNameLst>
                                      </p:cBhvr>
                                      <p:to>
                                        <p:strVal val="hidden"/>
                                      </p:to>
                                    </p:set>
                                  </p:childTnLst>
                                </p:cTn>
                              </p:par>
                            </p:childTnLst>
                          </p:cTn>
                        </p:par>
                        <p:par>
                          <p:cTn id="46" fill="hold">
                            <p:stCondLst>
                              <p:cond delay="2000"/>
                            </p:stCondLst>
                            <p:childTnLst>
                              <p:par>
                                <p:cTn id="47" presetID="1" presetClass="exit" presetSubtype="0" fill="hold" nodeType="after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33194 0.02166 C -0.33316 0.04165 -0.33125 0.05192 -0.34149 0.06525 C -0.34427 0.07607 -0.34219 0.06941 -0.3493 0.08385 C -0.35226 0.08968 -0.34948 0.09106 -0.35417 0.09634 C -0.3559 0.09828 -0.35833 0.09884 -0.36042 0.10023 C -0.36389 0.11244 -0.36753 0.12466 -0.37326 0.13548 C -0.37552 0.14492 -0.37864 0.15575 -0.38264 0.16436 C -0.38455 0.16852 -0.38698 0.17269 -0.38906 0.17685 C -0.3901 0.17879 -0.39219 0.18324 -0.39219 0.18324 C -0.39392 0.1924 -0.39757 0.19878 -0.40017 0.20794 C -0.40347 0.21905 -0.41094 0.24348 -0.41771 0.25347 C -0.41944 0.25597 -0.42205 0.25708 -0.42396 0.25958 C -0.43177 0.26985 -0.43802 0.2829 -0.44774 0.29068 C -0.45642 0.29762 -0.46545 0.30012 -0.47483 0.30511 C -0.48542 0.31094 -0.49549 0.31872 -0.5066 0.32177 C -0.51424 0.32704 -0.52187 0.32788 -0.53038 0.3301 C -0.54028 0.33676 -0.55121 0.33843 -0.56215 0.34065 C -0.5743 0.33982 -0.58663 0.34037 -0.59861 0.33815 C -0.6158 0.33537 -0.63281 0.31705 -0.6493 0.30928 C -0.65642 0.30012 -0.6658 0.29428 -0.67483 0.28873 C -0.68264 0.27818 -0.68385 0.28179 -0.69062 0.2743 C -0.69566 0.26847 -0.70174 0.26319 -0.70486 0.2557 C -0.7059 0.25292 -0.7066 0.24959 -0.70816 0.24709 C -0.71285 0.23987 -0.71996 0.23487 -0.72396 0.22654 C -0.73038 0.2135 -0.73437 0.20073 -0.73993 0.18712 C -0.75555 0.14964 -0.73837 0.19406 -0.75104 0.16658 C -0.75295 0.16269 -0.75399 0.15825 -0.75573 0.15409 C -0.75764 0.14992 -0.76007 0.14576 -0.76215 0.14159 C -0.76267 0.13965 -0.76285 0.13715 -0.76371 0.13548 C -0.76649 0.12938 -0.77083 0.12493 -0.77326 0.11883 C -0.77656 0.11022 -0.77882 0.10245 -0.78264 0.09412 C -0.78698 0.0683 -0.78073 0.09662 -0.78906 0.07746 C -0.7901 0.07496 -0.78976 0.07163 -0.79062 0.06913 C -0.79184 0.06552 -0.79392 0.06219 -0.79549 0.05886 C -0.79965 0.0397 -0.80312 0.0186 -0.80972 0.00084 C -0.81371 -0.02637 -0.80781 0.00611 -0.81597 -0.01776 C -0.81753 -0.02221 -0.81858 -0.03914 -0.81927 -0.04247 C -0.8217 -0.05524 -0.82292 -0.05108 -0.82708 -0.06329 C -0.83351 -0.08134 -0.83437 -0.10133 -0.84149 -0.1191 C -0.84444 -0.14325 -0.84896 -0.16518 -0.85104 -0.18961 C -0.85069 -0.21599 -0.86094 -0.294 -0.84774 -0.34064 C -0.84479 -0.35063 -0.84097 -0.37229 -0.83507 -0.38006 C -0.82986 -0.38673 -0.82465 -0.3895 -0.81771 -0.39228 C -0.79861 -0.39172 -0.77951 -0.39172 -0.76042 -0.39033 C -0.75573 -0.39006 -0.75503 -0.38673 -0.75104 -0.38395 C -0.74739 -0.38145 -0.73976 -0.38062 -0.73663 -0.38006 C -0.7309 -0.37507 -0.72413 -0.37035 -0.71771 -0.36757 C -0.71354 -0.36229 -0.70868 -0.36063 -0.7033 -0.3573 C -0.69427 -0.34536 -0.69896 -0.34841 -0.69062 -0.3448 C -0.68542 -0.33814 -0.68003 -0.33092 -0.67483 -0.32398 C -0.67326 -0.32204 -0.67205 -0.31871 -0.66996 -0.31787 C -0.6684 -0.31732 -0.66528 -0.31593 -0.66528 -0.31565 " pathEditMode="relative" rAng="0" ptsTypes="fffffffffffffffffffffffffffffffffffffffffffffffffffA">
                                      <p:cBhvr>
                                        <p:cTn id="53" dur="2000" fill="hold"/>
                                        <p:tgtEl>
                                          <p:spTgt spid="19"/>
                                        </p:tgtEl>
                                        <p:attrNameLst>
                                          <p:attrName>ppt_x</p:attrName>
                                          <p:attrName>ppt_y</p:attrName>
                                        </p:attrNameLst>
                                      </p:cBhvr>
                                      <p:rCtr x="-26424" y="-4747"/>
                                    </p:animMotion>
                                  </p:childTnLst>
                                </p:cTn>
                              </p:par>
                              <p:par>
                                <p:cTn id="54" presetID="1"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par>
                          <p:cTn id="56" fill="hold">
                            <p:stCondLst>
                              <p:cond delay="2000"/>
                            </p:stCondLst>
                            <p:childTnLst>
                              <p:par>
                                <p:cTn id="57" presetID="1" presetClass="exit" presetSubtype="0" fill="hold" grpId="1" nodeType="after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par>
                          <p:cTn id="59" fill="hold">
                            <p:stCondLst>
                              <p:cond delay="2000"/>
                            </p:stCondLst>
                            <p:childTnLst>
                              <p:par>
                                <p:cTn id="60" presetID="1" presetClass="exit" presetSubtype="0" fill="hold" nodeType="afterEffect">
                                  <p:stCondLst>
                                    <p:cond delay="200"/>
                                  </p:stCondLst>
                                  <p:childTnLst>
                                    <p:set>
                                      <p:cBhvr>
                                        <p:cTn id="6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44844 -0.26568 C -0.45104 -0.25347 -0.44966 -0.23931 -0.45469 -0.22876 C -0.45712 -0.22154 -0.46007 -0.21516 -0.4625 -0.20849 C -0.4691 -0.17268 -0.46077 -0.21155 -0.47153 -0.17851 C -0.47327 -0.17268 -0.47448 -0.16574 -0.47639 -0.15991 C -0.47795 -0.15352 -0.48004 -0.14825 -0.48247 -0.1427 C -0.48907 -0.09939 -0.48177 -0.13159 -0.49827 -0.09411 C -0.51129 -0.06413 -0.52361 -0.0322 -0.53663 -0.00194 C -0.61476 0.11383 -0.57413 0.07496 -0.629 0.10439 C -0.65938 0.09217 -0.68733 0.06274 -0.71476 0.03193 C -0.73143 0.00333 -0.74948 -0.02443 -0.76545 -0.05497 C -0.77136 -0.06635 -0.77101 -0.09245 -0.77014 -0.1005 C -0.76528 -0.14409 -0.74948 -0.17212 -0.73368 -0.20461 C -0.70104 -0.24625 -0.69514 -0.28789 -0.65243 -0.26652 C -0.64427 -0.25708 -0.63368 -0.2457 -0.62431 -0.23376 C -0.60243 -0.19767 -0.57518 -0.17379 -0.57153 -0.12882 C -0.56302 -0.10661 -0.57188 -0.08662 -0.57761 -0.07024 C -0.60295 -0.03831 -0.62761 -0.00472 -0.65504 0.02388 C -0.66181 0.0311 -0.67153 0.03026 -0.67917 0.03554 C -0.7191 0.06247 -0.7592 0.09856 -0.80695 0.09995 C -0.8165 0.10022 -0.82587 0.09495 -0.83577 0.09273 C -0.84479 0.08495 -0.85365 0.0744 -0.86285 0.06719 C -0.8967 0.04053 -0.85365 0.0744 -0.88004 0.05775 C -0.8908 0.05108 -0.9007 0.03776 -0.91077 0.0261 C -0.93889 -0.01971 -0.98646 -0.0608 -0.99202 -0.11854 C -0.99809 -0.13381 -0.99809 -0.1452 -0.99966 -0.16324 C -1.00243 -0.19878 -0.99219 -0.21044 -0.98177 -0.23737 C -0.97275 -0.2593 -0.96337 -0.27957 -0.95573 -0.30233 C -0.94306 -0.32065 -0.9316 -0.34092 -0.91719 -0.35619 C -0.91424 -0.35897 -0.9092 -0.35563 -0.90469 -0.35702 C -0.89931 -0.35813 -0.8941 -0.36174 -0.88872 -0.36369 C -0.88247 -0.3623 -0.87882 -0.36424 -0.87275 -0.35841 C -0.85157 -0.3226 -0.83611 -0.31177 -0.8474 -0.27679 C -0.85417 -0.26735 -0.87188 -0.23126 -0.8882 -0.22349 C -0.89375 -0.22099 -0.9 -0.21877 -0.90625 -0.21766 C -0.9092 -0.21654 -0.91233 -0.21543 -0.91528 -0.2146 C -0.91841 -0.21516 -0.92136 -0.2121 -0.92118 -0.21183 C -0.94028 -0.23015 -0.94132 -0.22793 -0.96025 -0.27151 C -0.96285 -0.27679 -0.96111 -0.28345 -0.96181 -0.28789 C -0.96407 -0.30705 -0.96285 -0.31954 -0.96025 -0.33648 C -0.95851 -0.34814 -0.95452 -0.35924 -0.95313 -0.37146 C -0.95157 -0.37951 -0.95313 -0.38867 -0.95157 -0.39589 C -0.9507 -0.40089 -0.94827 -0.40394 -0.94653 -0.40866 C -0.93924 -0.42698 -0.93507 -0.44586 -0.92657 -0.46224 C -0.90417 -0.52804 -0.86684 -0.56746 -0.83299 -0.61965 C -0.82639 -0.6241 -0.82014 -0.62882 -0.81337 -0.63298 C -0.80747 -0.63631 -0.79288 -0.6352 -0.79254 -0.63492 C -0.77587 -0.62715 -0.8033 -0.63909 -0.77813 -0.63215 C -0.75886 -0.62687 -0.77153 -0.62854 -0.75851 -0.62188 C -0.74931 -0.6166 -0.73959 -0.61493 -0.73038 -0.60994 C -0.72066 -0.60355 -0.71059 -0.59578 -0.70104 -0.58856 " pathEditMode="relative" rAng="-2701046" ptsTypes="ffffffffffffffffffffffffffffffffffffffffffffffffffA">
                                      <p:cBhvr>
                                        <p:cTn id="66" dur="3000" fill="hold"/>
                                        <p:tgtEl>
                                          <p:spTgt spid="21"/>
                                        </p:tgtEl>
                                        <p:attrNameLst>
                                          <p:attrName>ppt_x</p:attrName>
                                          <p:attrName>ppt_y</p:attrName>
                                        </p:attrNameLst>
                                      </p:cBhvr>
                                      <p:rCtr x="-29965" y="5358"/>
                                    </p:animMotion>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grpId="1" nodeType="afterEffect">
                                  <p:stCondLst>
                                    <p:cond delay="0"/>
                                  </p:stCondLst>
                                  <p:childTnLst>
                                    <p:set>
                                      <p:cBhvr>
                                        <p:cTn id="71" dur="1" fill="hold">
                                          <p:stCondLst>
                                            <p:cond delay="0"/>
                                          </p:stCondLst>
                                        </p:cTn>
                                        <p:tgtEl>
                                          <p:spTgt spid="23"/>
                                        </p:tgtEl>
                                        <p:attrNameLst>
                                          <p:attrName>style.visibility</p:attrName>
                                        </p:attrNameLst>
                                      </p:cBhvr>
                                      <p:to>
                                        <p:strVal val="hidden"/>
                                      </p:to>
                                    </p:set>
                                  </p:childTnLst>
                                </p:cTn>
                              </p:par>
                            </p:childTnLst>
                          </p:cTn>
                        </p:par>
                        <p:par>
                          <p:cTn id="72" fill="hold">
                            <p:stCondLst>
                              <p:cond delay="3000"/>
                            </p:stCondLst>
                            <p:childTnLst>
                              <p:par>
                                <p:cTn id="73" presetID="1" presetClass="exit" presetSubtype="0" fill="hold" nodeType="afterEffect">
                                  <p:stCondLst>
                                    <p:cond delay="20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0.33733 -0.05004 C 0.33854 -0.03367 0.33924 -0.02039 0.34219 -0.00494 C 0.34375 0.01267 0.3474 0.02225 0.35174 0.03738 C 0.35642 0.05376 0.35295 0.04851 0.35799 0.06302 C 0.36181 0.07446 0.36649 0.08558 0.37066 0.0967 C 0.37517 0.10875 0.3816 0.10998 0.38819 0.11647 C 0.39531 0.12327 0.40174 0.13192 0.40885 0.13902 C 0.42101 0.15107 0.43663 0.15478 0.45017 0.15879 C 0.45868 0.16435 0.46823 0.16682 0.47708 0.17022 C 0.54427 0.16837 0.61146 0.16899 0.67865 0.16466 C 0.69688 0.16343 0.71476 0.14335 0.73264 0.13902 C 0.75313 0.12697 0.77396 0.11709 0.79462 0.10535 C 0.80017 0.10226 0.81042 0.09114 0.81042 0.09114 C 0.8125 0.08743 0.81441 0.0828 0.81684 0.07971 C 0.81823 0.07785 0.82014 0.07878 0.82153 0.07693 C 0.83229 0.06272 0.83507 0.05407 0.84844 0.04603 C 0.86528 0.02564 0.88003 0.00247 0.89774 -0.01606 C 0.9059 -0.0244 0.91076 -0.04016 0.9184 -0.05004 C 0.92587 -0.07043 0.92188 -0.0624 0.92951 -0.07538 C 0.93299 -0.09453 0.93021 -0.08155 0.94063 -0.11214 C 0.94288 -0.11893 0.9434 -0.12758 0.94531 -0.13469 C 0.94809 -0.14581 0.95191 -0.15755 0.95486 -0.16867 C 0.95885 -0.20512 0.95608 -0.18813 0.96285 -0.21964 C 0.96875 -0.30985 0.96719 -0.26475 0.96285 -0.40871 C 0.96233 -0.42323 0.9625 -0.42107 0.95799 -0.42848 C 0.9559 -0.45072 0.95243 -0.46895 0.94531 -0.48779 C 0.93993 -0.51776 0.93229 -0.54186 0.9184 -0.56132 C 0.9151 -0.56595 0.91458 -0.56935 0.91042 -0.57275 C 0.89792 -0.58263 0.88507 -0.59005 0.8724 -0.59808 C 0.85069 -0.61167 0.82882 -0.62496 0.80573 -0.62897 C 0.78264 -0.64597 0.75295 -0.6438 0.72795 -0.64597 C 0.65017 -0.64473 0.6 -0.6679 0.53733 -0.63206 C 0.53194 -0.62187 0.52465 -0.6231 0.5184 -0.61507 C 0.50799 -0.60179 0.51892 -0.60951 0.50885 -0.60364 C 0.50052 -0.58912 0.49878 -0.57584 0.49288 -0.55854 C 0.48542 -0.5366 0.47552 -0.51745 0.46753 -0.49644 C 0.46528 -0.4844 0.46285 -0.48501 0.45799 -0.47667 C 0.45486 -0.45968 0.44688 -0.46061 0.44688 -0.44269 " pathEditMode="relative" ptsTypes="fffffffffffffffffffffffffffffffffffffA">
                                      <p:cBhvr>
                                        <p:cTn id="79" dur="2000" fill="hold"/>
                                        <p:tgtEl>
                                          <p:spTgt spid="20"/>
                                        </p:tgtEl>
                                        <p:attrNameLst>
                                          <p:attrName>ppt_x</p:attrName>
                                          <p:attrName>ppt_y</p:attrName>
                                        </p:attrNameLst>
                                      </p:cBhvr>
                                    </p:animMotion>
                                  </p:childTnLst>
                                </p:cTn>
                              </p:par>
                              <p:par>
                                <p:cTn id="80" presetID="1"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par>
                          <p:cTn id="85" fill="hold">
                            <p:stCondLst>
                              <p:cond delay="2000"/>
                            </p:stCondLst>
                            <p:childTnLst>
                              <p:par>
                                <p:cTn id="86" presetID="1" presetClass="exit" presetSubtype="0" fill="hold" nodeType="afterEffect">
                                  <p:stCondLst>
                                    <p:cond delay="20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8" restart="whenNotActive" fill="hold" evtFilter="cancelBubble" nodeType="interactiveSeq">
                <p:stCondLst>
                  <p:cond evt="onClick" delay="0">
                    <p:tgtEl>
                      <p:spTgt spid="1030"/>
                    </p:tgtEl>
                  </p:cond>
                </p:stCondLst>
                <p:endSync evt="end" delay="0">
                  <p:rtn val="all"/>
                </p:endSync>
                <p:childTnLst>
                  <p:par>
                    <p:cTn id="89" fill="hold">
                      <p:stCondLst>
                        <p:cond delay="0"/>
                      </p:stCondLst>
                      <p:childTnLst>
                        <p:par>
                          <p:cTn id="90" fill="hold">
                            <p:stCondLst>
                              <p:cond delay="0"/>
                            </p:stCondLst>
                            <p:childTnLst>
                              <p:par>
                                <p:cTn id="91" presetID="0" presetClass="path" presetSubtype="0" accel="50000" decel="50000" fill="hold" nodeType="clickEffect">
                                  <p:stCondLst>
                                    <p:cond delay="0"/>
                                  </p:stCondLst>
                                  <p:childTnLst>
                                    <p:animMotion origin="layout" path="M 0.4967 0.08187 C 0.4908 0.09762 0.48524 0.11091 0.47448 0.11585 C 0.46198 0.13222 0.44462 0.12975 0.43003 0.1384 C 0.40104 0.13747 0.36597 0.14705 0.33628 0.13006 C 0.32934 0.11739 0.32101 0.11647 0.3125 0.1072 C 0.3059 0.10009 0.29948 0.09299 0.29323 0.08465 C 0.29115 0.08156 0.28976 0.076 0.28715 0.07353 C 0.2842 0.07105 0.28073 0.07167 0.2776 0.07075 C 0.27292 0.06271 0.26962 0.05252 0.26476 0.0451 C 0.2592 0.03676 0.2474 0.02255 0.2474 0.02286 C 0.24358 0.00216 0.24965 0.02842 0.23785 0.00556 C 0.23038 -0.00927 0.22656 -0.03707 0.21736 -0.04788 C 0.20764 -0.07569 0.2125 -0.06395 0.20295 -0.08464 C 0.20087 -0.09608 0.19618 -0.10164 0.1934 -0.11307 C 0.18958 -0.12851 0.18924 -0.14643 0.18229 -0.15817 C 0.17726 -0.17701 0.175 -0.19771 0.17118 -0.21748 C 0.1651 -0.28916 0.15208 -0.38276 0.1776 -0.44331 C 0.17778 -0.44516 0.17969 -0.46772 0.18073 -0.47173 C 0.18142 -0.47451 0.18316 -0.47513 0.18403 -0.47729 C 0.18941 -0.48934 0.19253 -0.50262 0.19983 -0.51127 C 0.20903 -0.53568 0.19653 -0.50633 0.20781 -0.5224 C 0.20938 -0.52456 0.20938 -0.52919 0.21094 -0.53105 C 0.21979 -0.54217 0.22587 -0.54031 0.23472 -0.54804 C 0.24913 -0.5607 0.22865 -0.54618 0.24583 -0.55916 C 0.26198 -0.57152 0.2809 -0.57831 0.29826 -0.58171 C 0.32205 -0.58078 0.34566 -0.58109 0.36962 -0.57893 C 0.37813 -0.578 0.40608 -0.56657 0.4125 -0.55916 C 0.41563 -0.55545 0.41823 -0.54958 0.42188 -0.54804 C 0.42431 -0.54711 0.43073 -0.54464 0.43299 -0.54217 C 0.43958 -0.53537 0.44514 -0.52363 0.45226 -0.51962 C 0.46302 -0.50015 0.45799 -0.50695 0.46649 -0.49706 C 0.4684 -0.49212 0.47118 -0.4881 0.47292 -0.48285 C 0.48003 -0.46215 0.46684 -0.4881 0.47917 -0.46617 C 0.48542 -0.43126 0.50174 -0.40439 0.50938 -0.37009 C 0.5151 -0.34445 0.51563 -0.32159 0.51563 -0.29379 " pathEditMode="relative" rAng="0" ptsTypes="ffffffffffffffffffffffffffffffffffA">
                                      <p:cBhvr>
                                        <p:cTn id="92" dur="2000" fill="hold"/>
                                        <p:tgtEl>
                                          <p:spTgt spid="1030"/>
                                        </p:tgtEl>
                                        <p:attrNameLst>
                                          <p:attrName>ppt_x</p:attrName>
                                          <p:attrName>ppt_y</p:attrName>
                                        </p:attrNameLst>
                                      </p:cBhvr>
                                      <p:rCtr x="-16285" y="-29935"/>
                                    </p:animMotion>
                                  </p:childTnLst>
                                </p:cTn>
                              </p:par>
                              <p:par>
                                <p:cTn id="93" presetID="1"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par>
                          <p:cTn id="95" fill="hold">
                            <p:stCondLst>
                              <p:cond delay="2000"/>
                            </p:stCondLst>
                            <p:childTnLst>
                              <p:par>
                                <p:cTn id="96" presetID="1" presetClass="exit" presetSubtype="0" fill="hold" grpId="1" nodeType="afterEffect">
                                  <p:stCondLst>
                                    <p:cond delay="0"/>
                                  </p:stCondLst>
                                  <p:childTnLst>
                                    <p:set>
                                      <p:cBhvr>
                                        <p:cTn id="97" dur="1" fill="hold">
                                          <p:stCondLst>
                                            <p:cond delay="0"/>
                                          </p:stCondLst>
                                        </p:cTn>
                                        <p:tgtEl>
                                          <p:spTgt spid="25"/>
                                        </p:tgtEl>
                                        <p:attrNameLst>
                                          <p:attrName>style.visibility</p:attrName>
                                        </p:attrNameLst>
                                      </p:cBhvr>
                                      <p:to>
                                        <p:strVal val="hidden"/>
                                      </p:to>
                                    </p:set>
                                  </p:childTnLst>
                                </p:cTn>
                              </p:par>
                            </p:childTnLst>
                          </p:cTn>
                        </p:par>
                        <p:par>
                          <p:cTn id="98" fill="hold">
                            <p:stCondLst>
                              <p:cond delay="2000"/>
                            </p:stCondLst>
                            <p:childTnLst>
                              <p:par>
                                <p:cTn id="99" presetID="1" presetClass="exit" presetSubtype="0" fill="hold" nodeType="afterEffect">
                                  <p:stCondLst>
                                    <p:cond delay="200"/>
                                  </p:stCondLst>
                                  <p:childTnLst>
                                    <p:set>
                                      <p:cBhvr>
                                        <p:cTn id="100" dur="1" fill="hold">
                                          <p:stCondLst>
                                            <p:cond delay="0"/>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101" restart="whenNotActive" fill="hold" evtFilter="cancelBubble" nodeType="interactiveSeq">
                <p:stCondLst>
                  <p:cond evt="onClick" delay="0">
                    <p:tgtEl>
                      <p:spTgt spid="22"/>
                    </p:tgtEl>
                  </p:cond>
                </p:stCondLst>
                <p:endSync evt="end" delay="0">
                  <p:rtn val="all"/>
                </p:endSync>
                <p:childTnLst>
                  <p:par>
                    <p:cTn id="102" fill="hold">
                      <p:stCondLst>
                        <p:cond delay="0"/>
                      </p:stCondLst>
                      <p:childTnLst>
                        <p:par>
                          <p:cTn id="103" fill="hold">
                            <p:stCondLst>
                              <p:cond delay="0"/>
                            </p:stCondLst>
                            <p:childTnLst>
                              <p:par>
                                <p:cTn id="104" presetID="0" presetClass="path" presetSubtype="0" accel="50000" decel="50000" fill="hold" nodeType="clickEffect">
                                  <p:stCondLst>
                                    <p:cond delay="0"/>
                                  </p:stCondLst>
                                  <p:childTnLst>
                                    <p:animMotion origin="layout" path="M 0.5717 -0.06605 C 0.56805 -0.05 0.56805 -0.05154 0.5592 -0.04629 C 0.53819 -0.01635 0.50885 -0.01358 0.48281 -0.00926 C 0.47483 -0.00463 0.46701 -0.00493 0.4592 0.00062 C 0.45226 -0.0003 0.44531 -4.19753E-6 0.43819 -0.00185 C 0.42951 -0.00401 0.42187 -0.01543 0.41337 -0.01913 C 0.40781 -0.0216 0.40226 -0.02407 0.3967 -0.02654 C 0.37726 -0.04722 0.3566 -0.06543 0.33698 -0.0858 C 0.33437 -0.08858 0.32378 -0.09969 0.32031 -0.10555 C 0.3151 -0.11419 0.30503 -0.13271 0.30503 -0.13271 C 0.30312 -0.14938 0.29774 -0.15679 0.29253 -0.16975 C 0.29045 -0.1753 0.28941 -0.18209 0.28698 -0.18703 C 0.28351 -0.19382 0.27812 -0.19784 0.27448 -0.20432 C 0.26302 -0.26543 0.2401 -0.31697 0.23559 -0.38209 C 0.23507 -0.40586 0.23403 -0.42993 0.2342 -0.4537 C 0.23455 -0.49197 0.23646 -0.59351 0.25642 -0.62901 C 0.25798 -0.6429 0.26007 -0.64753 0.26476 -0.65864 C 0.2651 -0.66049 0.26875 -0.6895 0.27031 -0.69321 C 0.27778 -0.71142 0.28646 -0.71975 0.2967 -0.73024 C 0.30017 -0.73364 0.30278 -0.73981 0.30642 -0.74259 C 0.31545 -0.74969 0.32917 -0.75246 0.33837 -0.75493 C 0.35694 -0.75277 0.37292 -0.74629 0.39114 -0.74012 C 0.39548 -0.73858 0.40191 -0.73827 0.40642 -0.73518 C 0.41423 -0.72993 0.42187 -0.72654 0.42986 -0.72284 C 0.43802 -0.71944 0.44167 -0.71327 0.45087 -0.71049 C 0.4559 -0.70432 0.46996 -0.68426 0.47569 -0.68086 C 0.47899 -0.66944 0.48246 -0.6679 0.48698 -0.65864 C 0.49358 -0.64506 0.49774 -0.62777 0.50226 -0.61172 " pathEditMode="relative" ptsTypes="fffffffffffffffffffffffffffA">
                                      <p:cBhvr>
                                        <p:cTn id="105" dur="2000" fill="hold"/>
                                        <p:tgtEl>
                                          <p:spTgt spid="22"/>
                                        </p:tgtEl>
                                        <p:attrNameLst>
                                          <p:attrName>ppt_x</p:attrName>
                                          <p:attrName>ppt_y</p:attrName>
                                        </p:attrNameLst>
                                      </p:cBhvr>
                                    </p:animMotion>
                                  </p:childTnLst>
                                </p:cTn>
                              </p:par>
                              <p:par>
                                <p:cTn id="106" presetID="1" presetClass="entr" presetSubtype="0" fill="hold" grpId="0" nodeType="withEffect">
                                  <p:stCondLst>
                                    <p:cond delay="0"/>
                                  </p:stCondLst>
                                  <p:childTnLst>
                                    <p:set>
                                      <p:cBhvr>
                                        <p:cTn id="107" dur="1" fill="hold">
                                          <p:stCondLst>
                                            <p:cond delay="0"/>
                                          </p:stCondLst>
                                        </p:cTn>
                                        <p:tgtEl>
                                          <p:spTgt spid="26"/>
                                        </p:tgtEl>
                                        <p:attrNameLst>
                                          <p:attrName>style.visibility</p:attrName>
                                        </p:attrNameLst>
                                      </p:cBhvr>
                                      <p:to>
                                        <p:strVal val="visible"/>
                                      </p:to>
                                    </p:set>
                                  </p:childTnLst>
                                </p:cTn>
                              </p:par>
                            </p:childTnLst>
                          </p:cTn>
                        </p:par>
                        <p:par>
                          <p:cTn id="108" fill="hold">
                            <p:stCondLst>
                              <p:cond delay="2000"/>
                            </p:stCondLst>
                            <p:childTnLst>
                              <p:par>
                                <p:cTn id="109" presetID="1" presetClass="exit" presetSubtype="0" fill="hold" grpId="1" nodeType="afterEffect">
                                  <p:stCondLst>
                                    <p:cond delay="0"/>
                                  </p:stCondLst>
                                  <p:childTnLst>
                                    <p:set>
                                      <p:cBhvr>
                                        <p:cTn id="110" dur="1" fill="hold">
                                          <p:stCondLst>
                                            <p:cond delay="0"/>
                                          </p:stCondLst>
                                        </p:cTn>
                                        <p:tgtEl>
                                          <p:spTgt spid="26"/>
                                        </p:tgtEl>
                                        <p:attrNameLst>
                                          <p:attrName>style.visibility</p:attrName>
                                        </p:attrNameLst>
                                      </p:cBhvr>
                                      <p:to>
                                        <p:strVal val="hidden"/>
                                      </p:to>
                                    </p:set>
                                  </p:childTnLst>
                                </p:cTn>
                              </p:par>
                            </p:childTnLst>
                          </p:cTn>
                        </p:par>
                        <p:par>
                          <p:cTn id="111" fill="hold">
                            <p:stCondLst>
                              <p:cond delay="2000"/>
                            </p:stCondLst>
                            <p:childTnLst>
                              <p:par>
                                <p:cTn id="112" presetID="1" presetClass="exit" presetSubtype="0" fill="hold" nodeType="afterEffect">
                                  <p:stCondLst>
                                    <p:cond delay="200"/>
                                  </p:stCondLst>
                                  <p:childTnLst>
                                    <p:set>
                                      <p:cBhvr>
                                        <p:cTn id="11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 grpId="0" animBg="1"/>
      <p:bldP spid="2" grpId="1" animBg="1"/>
      <p:bldP spid="15" grpId="0" animBg="1"/>
      <p:bldP spid="15" grpId="1" animBg="1"/>
      <p:bldP spid="16" grpId="0" animBg="1"/>
      <p:bldP spid="16"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8776D-96B0-DB35-1AD1-D4A1D31D01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490C64-059D-509F-2887-F251F48CFDD7}"/>
              </a:ext>
            </a:extLst>
          </p:cNvPr>
          <p:cNvSpPr>
            <a:spLocks noGrp="1"/>
          </p:cNvSpPr>
          <p:nvPr>
            <p:ph idx="1"/>
          </p:nvPr>
        </p:nvSpPr>
        <p:spPr/>
        <p:txBody>
          <a:bodyPr/>
          <a:lstStyle/>
          <a:p>
            <a:endParaRPr lang="en-US"/>
          </a:p>
        </p:txBody>
      </p:sp>
      <p:pic>
        <p:nvPicPr>
          <p:cNvPr id="4" name="Picture 10" descr="Hình ảnh có liên quan">
            <a:extLst>
              <a:ext uri="{FF2B5EF4-FFF2-40B4-BE49-F238E27FC236}">
                <a16:creationId xmlns:a16="http://schemas.microsoft.com/office/drawing/2014/main" id="{74A9F37E-B8B8-00F7-591F-1ACC8B22A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666999" y="-2666998"/>
            <a:ext cx="6858003"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ình ảnh có liên quan">
            <a:extLst>
              <a:ext uri="{FF2B5EF4-FFF2-40B4-BE49-F238E27FC236}">
                <a16:creationId xmlns:a16="http://schemas.microsoft.com/office/drawing/2014/main" id="{02A248A4-C77F-9FBF-14DC-7A00737B93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97" t="12459" r="19397" b="12173"/>
          <a:stretch/>
        </p:blipFill>
        <p:spPr bwMode="auto">
          <a:xfrm rot="5400000">
            <a:off x="4803160" y="-2953999"/>
            <a:ext cx="2565361" cy="9530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ình ảnh có liên quan">
            <a:extLst>
              <a:ext uri="{FF2B5EF4-FFF2-40B4-BE49-F238E27FC236}">
                <a16:creationId xmlns:a16="http://schemas.microsoft.com/office/drawing/2014/main" id="{609A3F8C-9398-993F-5929-67B69F2CA7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17DA88E-F8AE-D55B-6970-0E340320489F}"/>
              </a:ext>
            </a:extLst>
          </p:cNvPr>
          <p:cNvSpPr txBox="1"/>
          <p:nvPr/>
        </p:nvSpPr>
        <p:spPr>
          <a:xfrm>
            <a:off x="1320800" y="528360"/>
            <a:ext cx="7620000" cy="58477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endParaRPr kumimoji="0" 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endParaRPr>
          </a:p>
        </p:txBody>
      </p:sp>
      <p:sp>
        <p:nvSpPr>
          <p:cNvPr id="8" name="TextBox 7">
            <a:extLst>
              <a:ext uri="{FF2B5EF4-FFF2-40B4-BE49-F238E27FC236}">
                <a16:creationId xmlns:a16="http://schemas.microsoft.com/office/drawing/2014/main" id="{9619DE28-75CD-AE79-0171-767517C348CC}"/>
              </a:ext>
            </a:extLst>
          </p:cNvPr>
          <p:cNvSpPr txBox="1"/>
          <p:nvPr/>
        </p:nvSpPr>
        <p:spPr>
          <a:xfrm>
            <a:off x="5603412" y="4759405"/>
            <a:ext cx="1576072" cy="584775"/>
          </a:xfrm>
          <a:prstGeom prst="rect">
            <a:avLst/>
          </a:prstGeom>
          <a:noFill/>
        </p:spPr>
        <p:txBody>
          <a:bodyPr wrap="none" rtlCol="0">
            <a:spAutoFit/>
          </a:bodyP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Đáp</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án</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p>
        </p:txBody>
      </p:sp>
      <p:graphicFrame>
        <p:nvGraphicFramePr>
          <p:cNvPr id="9" name="Object 8">
            <a:extLst>
              <a:ext uri="{FF2B5EF4-FFF2-40B4-BE49-F238E27FC236}">
                <a16:creationId xmlns:a16="http://schemas.microsoft.com/office/drawing/2014/main" id="{A55D5659-D087-53C3-F75D-3E7489DB4F41}"/>
              </a:ext>
            </a:extLst>
          </p:cNvPr>
          <p:cNvGraphicFramePr>
            <a:graphicFrameLocks noChangeAspect="1"/>
          </p:cNvGraphicFramePr>
          <p:nvPr/>
        </p:nvGraphicFramePr>
        <p:xfrm>
          <a:off x="1670051" y="1259947"/>
          <a:ext cx="1016000" cy="315383"/>
        </p:xfrm>
        <a:graphic>
          <a:graphicData uri="http://schemas.openxmlformats.org/presentationml/2006/ole">
            <mc:AlternateContent xmlns:mc="http://schemas.openxmlformats.org/markup-compatibility/2006">
              <mc:Choice xmlns:v="urn:schemas-microsoft-com:vml" Requires="v">
                <p:oleObj name="Equation" r:id="rId6" imgW="1015920" imgH="317160" progId="Equation.DSMT4">
                  <p:embed/>
                </p:oleObj>
              </mc:Choice>
              <mc:Fallback>
                <p:oleObj name="Equation" r:id="rId6" imgW="1015920" imgH="317160" progId="Equation.DSMT4">
                  <p:embed/>
                  <p:pic>
                    <p:nvPicPr>
                      <p:cNvPr id="9" name="Object 8">
                        <a:extLst>
                          <a:ext uri="{FF2B5EF4-FFF2-40B4-BE49-F238E27FC236}">
                            <a16:creationId xmlns:a16="http://schemas.microsoft.com/office/drawing/2014/main" id="{A55D5659-D087-53C3-F75D-3E7489DB4F41}"/>
                          </a:ext>
                        </a:extLst>
                      </p:cNvPr>
                      <p:cNvPicPr>
                        <a:picLocks noChangeAspect="1" noChangeArrowheads="1"/>
                      </p:cNvPicPr>
                      <p:nvPr/>
                    </p:nvPicPr>
                    <p:blipFill>
                      <a:blip r:embed="rId7"/>
                      <a:srcRect/>
                      <a:stretch>
                        <a:fillRect/>
                      </a:stretch>
                    </p:blipFill>
                    <p:spPr bwMode="auto">
                      <a:xfrm>
                        <a:off x="1670051" y="1259947"/>
                        <a:ext cx="10160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a:extLst>
              <a:ext uri="{FF2B5EF4-FFF2-40B4-BE49-F238E27FC236}">
                <a16:creationId xmlns:a16="http://schemas.microsoft.com/office/drawing/2014/main" id="{6644C117-441B-9D37-5886-4D820DF1714C}"/>
              </a:ext>
            </a:extLst>
          </p:cNvPr>
          <p:cNvGraphicFramePr>
            <a:graphicFrameLocks noChangeAspect="1"/>
          </p:cNvGraphicFramePr>
          <p:nvPr/>
        </p:nvGraphicFramePr>
        <p:xfrm>
          <a:off x="1676400" y="1663700"/>
          <a:ext cx="838200" cy="315384"/>
        </p:xfrm>
        <a:graphic>
          <a:graphicData uri="http://schemas.openxmlformats.org/presentationml/2006/ole">
            <mc:AlternateContent xmlns:mc="http://schemas.openxmlformats.org/markup-compatibility/2006">
              <mc:Choice xmlns:v="urn:schemas-microsoft-com:vml" Requires="v">
                <p:oleObj name="Equation" r:id="rId8" imgW="838080" imgH="317160" progId="Equation.DSMT4">
                  <p:embed/>
                </p:oleObj>
              </mc:Choice>
              <mc:Fallback>
                <p:oleObj name="Equation" r:id="rId8" imgW="838080" imgH="317160" progId="Equation.DSMT4">
                  <p:embed/>
                  <p:pic>
                    <p:nvPicPr>
                      <p:cNvPr id="10" name="Object 9">
                        <a:extLst>
                          <a:ext uri="{FF2B5EF4-FFF2-40B4-BE49-F238E27FC236}">
                            <a16:creationId xmlns:a16="http://schemas.microsoft.com/office/drawing/2014/main" id="{6644C117-441B-9D37-5886-4D820DF1714C}"/>
                          </a:ext>
                        </a:extLst>
                      </p:cNvPr>
                      <p:cNvPicPr>
                        <a:picLocks noChangeAspect="1" noChangeArrowheads="1"/>
                      </p:cNvPicPr>
                      <p:nvPr/>
                    </p:nvPicPr>
                    <p:blipFill>
                      <a:blip r:embed="rId9"/>
                      <a:srcRect/>
                      <a:stretch>
                        <a:fillRect/>
                      </a:stretch>
                    </p:blipFill>
                    <p:spPr bwMode="auto">
                      <a:xfrm>
                        <a:off x="1676400" y="1663700"/>
                        <a:ext cx="8382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a:extLst>
              <a:ext uri="{FF2B5EF4-FFF2-40B4-BE49-F238E27FC236}">
                <a16:creationId xmlns:a16="http://schemas.microsoft.com/office/drawing/2014/main" id="{27CFFE88-4625-9C1A-C129-ECFA4F346F57}"/>
              </a:ext>
            </a:extLst>
          </p:cNvPr>
          <p:cNvGraphicFramePr>
            <a:graphicFrameLocks noChangeAspect="1"/>
          </p:cNvGraphicFramePr>
          <p:nvPr/>
        </p:nvGraphicFramePr>
        <p:xfrm>
          <a:off x="1670051" y="2108200"/>
          <a:ext cx="850900" cy="315384"/>
        </p:xfrm>
        <a:graphic>
          <a:graphicData uri="http://schemas.openxmlformats.org/presentationml/2006/ole">
            <mc:AlternateContent xmlns:mc="http://schemas.openxmlformats.org/markup-compatibility/2006">
              <mc:Choice xmlns:v="urn:schemas-microsoft-com:vml" Requires="v">
                <p:oleObj name="Equation" r:id="rId10" imgW="850680" imgH="317160" progId="Equation.DSMT4">
                  <p:embed/>
                </p:oleObj>
              </mc:Choice>
              <mc:Fallback>
                <p:oleObj name="Equation" r:id="rId10" imgW="850680" imgH="317160" progId="Equation.DSMT4">
                  <p:embed/>
                  <p:pic>
                    <p:nvPicPr>
                      <p:cNvPr id="11" name="Object 10">
                        <a:extLst>
                          <a:ext uri="{FF2B5EF4-FFF2-40B4-BE49-F238E27FC236}">
                            <a16:creationId xmlns:a16="http://schemas.microsoft.com/office/drawing/2014/main" id="{27CFFE88-4625-9C1A-C129-ECFA4F346F57}"/>
                          </a:ext>
                        </a:extLst>
                      </p:cNvPr>
                      <p:cNvPicPr>
                        <a:picLocks noChangeAspect="1" noChangeArrowheads="1"/>
                      </p:cNvPicPr>
                      <p:nvPr/>
                    </p:nvPicPr>
                    <p:blipFill>
                      <a:blip r:embed="rId11"/>
                      <a:srcRect/>
                      <a:stretch>
                        <a:fillRect/>
                      </a:stretch>
                    </p:blipFill>
                    <p:spPr bwMode="auto">
                      <a:xfrm>
                        <a:off x="1670051" y="2108200"/>
                        <a:ext cx="8509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a:extLst>
              <a:ext uri="{FF2B5EF4-FFF2-40B4-BE49-F238E27FC236}">
                <a16:creationId xmlns:a16="http://schemas.microsoft.com/office/drawing/2014/main" id="{865EB1C5-78E7-1ADF-44C7-8287DF87814A}"/>
              </a:ext>
            </a:extLst>
          </p:cNvPr>
          <p:cNvGraphicFramePr>
            <a:graphicFrameLocks noChangeAspect="1"/>
          </p:cNvGraphicFramePr>
          <p:nvPr/>
        </p:nvGraphicFramePr>
        <p:xfrm>
          <a:off x="1646605" y="2616200"/>
          <a:ext cx="1054100" cy="315384"/>
        </p:xfrm>
        <a:graphic>
          <a:graphicData uri="http://schemas.openxmlformats.org/presentationml/2006/ole">
            <mc:AlternateContent xmlns:mc="http://schemas.openxmlformats.org/markup-compatibility/2006">
              <mc:Choice xmlns:v="urn:schemas-microsoft-com:vml" Requires="v">
                <p:oleObj name="Equation" r:id="rId12" imgW="1054080" imgH="317160" progId="Equation.DSMT4">
                  <p:embed/>
                </p:oleObj>
              </mc:Choice>
              <mc:Fallback>
                <p:oleObj name="Equation" r:id="rId12" imgW="1054080" imgH="317160" progId="Equation.DSMT4">
                  <p:embed/>
                  <p:pic>
                    <p:nvPicPr>
                      <p:cNvPr id="12" name="Object 11">
                        <a:extLst>
                          <a:ext uri="{FF2B5EF4-FFF2-40B4-BE49-F238E27FC236}">
                            <a16:creationId xmlns:a16="http://schemas.microsoft.com/office/drawing/2014/main" id="{865EB1C5-78E7-1ADF-44C7-8287DF87814A}"/>
                          </a:ext>
                        </a:extLst>
                      </p:cNvPr>
                      <p:cNvPicPr>
                        <a:picLocks noChangeAspect="1" noChangeArrowheads="1"/>
                      </p:cNvPicPr>
                      <p:nvPr/>
                    </p:nvPicPr>
                    <p:blipFill>
                      <a:blip r:embed="rId13"/>
                      <a:srcRect/>
                      <a:stretch>
                        <a:fillRect/>
                      </a:stretch>
                    </p:blipFill>
                    <p:spPr bwMode="auto">
                      <a:xfrm>
                        <a:off x="1646605" y="2616200"/>
                        <a:ext cx="10541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a:extLst>
              <a:ext uri="{FF2B5EF4-FFF2-40B4-BE49-F238E27FC236}">
                <a16:creationId xmlns:a16="http://schemas.microsoft.com/office/drawing/2014/main" id="{99E4E6F4-FD49-6FE5-D627-7B86DC697693}"/>
              </a:ext>
            </a:extLst>
          </p:cNvPr>
          <p:cNvGraphicFramePr>
            <a:graphicFrameLocks noChangeAspect="1"/>
          </p:cNvGraphicFramePr>
          <p:nvPr/>
        </p:nvGraphicFramePr>
        <p:xfrm>
          <a:off x="5778500" y="5374957"/>
          <a:ext cx="838200" cy="315384"/>
        </p:xfrm>
        <a:graphic>
          <a:graphicData uri="http://schemas.openxmlformats.org/presentationml/2006/ole">
            <mc:AlternateContent xmlns:mc="http://schemas.openxmlformats.org/markup-compatibility/2006">
              <mc:Choice xmlns:v="urn:schemas-microsoft-com:vml" Requires="v">
                <p:oleObj name="Equation" r:id="rId14" imgW="838080" imgH="317160" progId="Equation.DSMT4">
                  <p:embed/>
                </p:oleObj>
              </mc:Choice>
              <mc:Fallback>
                <p:oleObj name="Equation" r:id="rId14" imgW="838080" imgH="317160" progId="Equation.DSMT4">
                  <p:embed/>
                  <p:pic>
                    <p:nvPicPr>
                      <p:cNvPr id="13" name="Object 12">
                        <a:extLst>
                          <a:ext uri="{FF2B5EF4-FFF2-40B4-BE49-F238E27FC236}">
                            <a16:creationId xmlns:a16="http://schemas.microsoft.com/office/drawing/2014/main" id="{99E4E6F4-FD49-6FE5-D627-7B86DC69769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78500" y="5374957"/>
                        <a:ext cx="8382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Picture 13">
            <a:extLst>
              <a:ext uri="{FF2B5EF4-FFF2-40B4-BE49-F238E27FC236}">
                <a16:creationId xmlns:a16="http://schemas.microsoft.com/office/drawing/2014/main" id="{CBDA6A16-29E1-54F1-CE62-0567FEC4338C}"/>
              </a:ext>
            </a:extLst>
          </p:cNvPr>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6035331" y="870286"/>
            <a:ext cx="4145086" cy="3408363"/>
          </a:xfrm>
          <a:prstGeom prst="rect">
            <a:avLst/>
          </a:prstGeom>
          <a:noFill/>
          <a:ln>
            <a:noFill/>
          </a:ln>
        </p:spPr>
      </p:pic>
      <p:pic>
        <p:nvPicPr>
          <p:cNvPr id="15" name="Picture 2" descr="C:\Users\ADMIN\Desktop\Tai nguyen thiet ke tro choi\Bảng gỗ\1a.png">
            <a:hlinkClick r:id="rId17" action="ppaction://hlinksldjump"/>
            <a:extLst>
              <a:ext uri="{FF2B5EF4-FFF2-40B4-BE49-F238E27FC236}">
                <a16:creationId xmlns:a16="http://schemas.microsoft.com/office/drawing/2014/main" id="{F59E9E83-2B1F-BAC5-9667-DD0D30FA78E7}"/>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
        <p:nvSpPr>
          <p:cNvPr id="16" name="Octagon 15">
            <a:extLst>
              <a:ext uri="{FF2B5EF4-FFF2-40B4-BE49-F238E27FC236}">
                <a16:creationId xmlns:a16="http://schemas.microsoft.com/office/drawing/2014/main" id="{35754AA3-178F-B7B5-F876-A8FFFBF344E0}"/>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a:t>
            </a:r>
          </a:p>
        </p:txBody>
      </p:sp>
      <p:sp>
        <p:nvSpPr>
          <p:cNvPr id="17" name="Octagon 16">
            <a:extLst>
              <a:ext uri="{FF2B5EF4-FFF2-40B4-BE49-F238E27FC236}">
                <a16:creationId xmlns:a16="http://schemas.microsoft.com/office/drawing/2014/main" id="{0CB50D6C-ADE2-7748-719E-D6883AEABD39}"/>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8" name="Octagon 17">
            <a:extLst>
              <a:ext uri="{FF2B5EF4-FFF2-40B4-BE49-F238E27FC236}">
                <a16:creationId xmlns:a16="http://schemas.microsoft.com/office/drawing/2014/main" id="{70B1958D-712C-655B-5884-3A51440A0885}"/>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9" name="Octagon 18">
            <a:extLst>
              <a:ext uri="{FF2B5EF4-FFF2-40B4-BE49-F238E27FC236}">
                <a16:creationId xmlns:a16="http://schemas.microsoft.com/office/drawing/2014/main" id="{07AEF4D0-9032-A3F0-659E-5C5306EBAC65}"/>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0" name="Octagon 19">
            <a:extLst>
              <a:ext uri="{FF2B5EF4-FFF2-40B4-BE49-F238E27FC236}">
                <a16:creationId xmlns:a16="http://schemas.microsoft.com/office/drawing/2014/main" id="{F6B3ACAF-A823-7C03-8802-D271C1C6C56B}"/>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1" name="Octagon 20">
            <a:extLst>
              <a:ext uri="{FF2B5EF4-FFF2-40B4-BE49-F238E27FC236}">
                <a16:creationId xmlns:a16="http://schemas.microsoft.com/office/drawing/2014/main" id="{E01BAD30-5C91-D804-DCCF-4DEAF97490F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22" name="Octagon 21">
            <a:extLst>
              <a:ext uri="{FF2B5EF4-FFF2-40B4-BE49-F238E27FC236}">
                <a16:creationId xmlns:a16="http://schemas.microsoft.com/office/drawing/2014/main" id="{948FFD11-9BA1-D53F-9A7E-3965E9C46BA9}"/>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23" name="Octagon 22">
            <a:extLst>
              <a:ext uri="{FF2B5EF4-FFF2-40B4-BE49-F238E27FC236}">
                <a16:creationId xmlns:a16="http://schemas.microsoft.com/office/drawing/2014/main" id="{28041888-435D-5EB2-DB2A-91E9F82C2DEF}"/>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24" name="Octagon 23">
            <a:extLst>
              <a:ext uri="{FF2B5EF4-FFF2-40B4-BE49-F238E27FC236}">
                <a16:creationId xmlns:a16="http://schemas.microsoft.com/office/drawing/2014/main" id="{D019EE33-1778-45F9-81A2-89B94A64EEB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25" name="Octagon 24">
            <a:extLst>
              <a:ext uri="{FF2B5EF4-FFF2-40B4-BE49-F238E27FC236}">
                <a16:creationId xmlns:a16="http://schemas.microsoft.com/office/drawing/2014/main" id="{EEBB5FB3-58A6-DABD-1BC2-702F64C540F0}"/>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26" name="Octagon 25">
            <a:extLst>
              <a:ext uri="{FF2B5EF4-FFF2-40B4-BE49-F238E27FC236}">
                <a16:creationId xmlns:a16="http://schemas.microsoft.com/office/drawing/2014/main" id="{1E6677F1-4241-8094-042B-3D56A334DD36}"/>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113420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xit" presetSubtype="1" fill="hold" grpId="0" nodeType="clickEffect">
                                  <p:stCondLst>
                                    <p:cond delay="0"/>
                                  </p:stCondLst>
                                  <p:childTnLst>
                                    <p:animEffect transition="out" filter="wheel(1)">
                                      <p:cBhvr>
                                        <p:cTn id="32" dur="500"/>
                                        <p:tgtEl>
                                          <p:spTgt spid="26"/>
                                        </p:tgtEl>
                                      </p:cBhvr>
                                    </p:animEffect>
                                    <p:set>
                                      <p:cBhvr>
                                        <p:cTn id="33"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
                            </p:stCondLst>
                            <p:childTnLst>
                              <p:par>
                                <p:cTn id="35" presetID="21" presetClass="exit" presetSubtype="1" fill="hold" grpId="0" nodeType="afterEffect">
                                  <p:stCondLst>
                                    <p:cond delay="500"/>
                                  </p:stCondLst>
                                  <p:childTnLst>
                                    <p:animEffect transition="out" filter="wheel(1)">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1500"/>
                            </p:stCondLst>
                            <p:childTnLst>
                              <p:par>
                                <p:cTn id="39" presetID="21" presetClass="exit" presetSubtype="1" fill="hold" grpId="0" nodeType="afterEffect">
                                  <p:stCondLst>
                                    <p:cond delay="500"/>
                                  </p:stCondLst>
                                  <p:childTnLst>
                                    <p:animEffect transition="out" filter="wheel(1)">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2500"/>
                            </p:stCondLst>
                            <p:childTnLst>
                              <p:par>
                                <p:cTn id="43" presetID="21" presetClass="exit" presetSubtype="1" fill="hold" grpId="0" nodeType="afterEffect">
                                  <p:stCondLst>
                                    <p:cond delay="500"/>
                                  </p:stCondLst>
                                  <p:childTnLst>
                                    <p:animEffect transition="out" filter="wheel(1)">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3500"/>
                            </p:stCondLst>
                            <p:childTnLst>
                              <p:par>
                                <p:cTn id="47" presetID="21" presetClass="exit" presetSubtype="1" fill="hold" grpId="0" nodeType="afterEffect">
                                  <p:stCondLst>
                                    <p:cond delay="500"/>
                                  </p:stCondLst>
                                  <p:childTnLst>
                                    <p:animEffect transition="out" filter="wheel(1)">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4500"/>
                            </p:stCondLst>
                            <p:childTnLst>
                              <p:par>
                                <p:cTn id="51" presetID="21" presetClass="exit" presetSubtype="1" fill="hold" grpId="0" nodeType="afterEffect">
                                  <p:stCondLst>
                                    <p:cond delay="500"/>
                                  </p:stCondLst>
                                  <p:childTnLst>
                                    <p:animEffect transition="out" filter="wheel(1)">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5500"/>
                            </p:stCondLst>
                            <p:childTnLst>
                              <p:par>
                                <p:cTn id="55" presetID="21" presetClass="exit" presetSubtype="1" fill="hold" grpId="0" nodeType="afterEffect">
                                  <p:stCondLst>
                                    <p:cond delay="500"/>
                                  </p:stCondLst>
                                  <p:childTnLst>
                                    <p:animEffect transition="out" filter="wheel(1)">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6500"/>
                            </p:stCondLst>
                            <p:childTnLst>
                              <p:par>
                                <p:cTn id="59" presetID="21" presetClass="exit" presetSubtype="1" fill="hold" grpId="0" nodeType="afterEffect">
                                  <p:stCondLst>
                                    <p:cond delay="500"/>
                                  </p:stCondLst>
                                  <p:childTnLst>
                                    <p:animEffect transition="out" filter="wheel(1)">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7500"/>
                            </p:stCondLst>
                            <p:childTnLst>
                              <p:par>
                                <p:cTn id="63" presetID="21" presetClass="exit" presetSubtype="1" fill="hold" grpId="0" nodeType="afterEffect">
                                  <p:stCondLst>
                                    <p:cond delay="500"/>
                                  </p:stCondLst>
                                  <p:childTnLst>
                                    <p:animEffect transition="out" filter="wheel(1)">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par>
                          <p:cTn id="66" fill="hold">
                            <p:stCondLst>
                              <p:cond delay="8500"/>
                            </p:stCondLst>
                            <p:childTnLst>
                              <p:par>
                                <p:cTn id="67" presetID="21" presetClass="exit" presetSubtype="1" fill="hold" grpId="0" nodeType="afterEffect">
                                  <p:stCondLst>
                                    <p:cond delay="500"/>
                                  </p:stCondLst>
                                  <p:childTnLst>
                                    <p:animEffect transition="out" filter="wheel(1)">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himes.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8"/>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666999" y="-2666998"/>
            <a:ext cx="6858003"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153578" y="2828271"/>
            <a:ext cx="1191223" cy="5257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0517" y="4278713"/>
            <a:ext cx="1803399" cy="2356917"/>
          </a:xfrm>
          <a:prstGeom prst="rect">
            <a:avLst/>
          </a:prstGeom>
        </p:spPr>
      </p:pic>
      <p:graphicFrame>
        <p:nvGraphicFramePr>
          <p:cNvPr id="3" name="Object 2"/>
          <p:cNvGraphicFramePr>
            <a:graphicFrameLocks noChangeAspect="1"/>
          </p:cNvGraphicFramePr>
          <p:nvPr/>
        </p:nvGraphicFramePr>
        <p:xfrm>
          <a:off x="7861301" y="1617944"/>
          <a:ext cx="330200" cy="421216"/>
        </p:xfrm>
        <a:graphic>
          <a:graphicData uri="http://schemas.openxmlformats.org/presentationml/2006/ole">
            <mc:AlternateContent xmlns:mc="http://schemas.openxmlformats.org/markup-compatibility/2006">
              <mc:Choice xmlns:v="urn:schemas-microsoft-com:vml" Requires="v">
                <p:oleObj name="Equation" r:id="rId10" imgW="241200" imgH="304560" progId="Equation.DSMT4">
                  <p:embed/>
                </p:oleObj>
              </mc:Choice>
              <mc:Fallback>
                <p:oleObj name="Equation" r:id="rId10" imgW="241200" imgH="304560" progId="Equation.DSMT4">
                  <p:embed/>
                  <p:pic>
                    <p:nvPicPr>
                      <p:cNvPr id="3" name="Object 2"/>
                      <p:cNvPicPr>
                        <a:picLocks noChangeAspect="1" noChangeArrowheads="1"/>
                      </p:cNvPicPr>
                      <p:nvPr/>
                    </p:nvPicPr>
                    <p:blipFill>
                      <a:blip r:embed="rId11"/>
                      <a:srcRect/>
                      <a:stretch>
                        <a:fillRect/>
                      </a:stretch>
                    </p:blipFill>
                    <p:spPr bwMode="auto">
                      <a:xfrm>
                        <a:off x="7861301" y="1617944"/>
                        <a:ext cx="330200" cy="4212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4047820" y="2474927"/>
          <a:ext cx="1130300" cy="408517"/>
        </p:xfrm>
        <a:graphic>
          <a:graphicData uri="http://schemas.openxmlformats.org/presentationml/2006/ole">
            <mc:AlternateContent xmlns:mc="http://schemas.openxmlformats.org/markup-compatibility/2006">
              <mc:Choice xmlns:v="urn:schemas-microsoft-com:vml" Requires="v">
                <p:oleObj name="Equation" r:id="rId12" imgW="838080" imgH="317160" progId="Equation.DSMT4">
                  <p:embed/>
                </p:oleObj>
              </mc:Choice>
              <mc:Fallback>
                <p:oleObj name="Equation" r:id="rId12" imgW="838080" imgH="317160" progId="Equation.DSMT4">
                  <p:embed/>
                  <p:pic>
                    <p:nvPicPr>
                      <p:cNvPr id="4" name="Object 3"/>
                      <p:cNvPicPr>
                        <a:picLocks noChangeAspect="1" noChangeArrowheads="1"/>
                      </p:cNvPicPr>
                      <p:nvPr/>
                    </p:nvPicPr>
                    <p:blipFill>
                      <a:blip r:embed="rId13"/>
                      <a:srcRect/>
                      <a:stretch>
                        <a:fillRect/>
                      </a:stretch>
                    </p:blipFill>
                    <p:spPr bwMode="auto">
                      <a:xfrm>
                        <a:off x="4047820" y="2474927"/>
                        <a:ext cx="1130300" cy="4085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2022525" y="3256208"/>
          <a:ext cx="1358900" cy="408517"/>
        </p:xfrm>
        <a:graphic>
          <a:graphicData uri="http://schemas.openxmlformats.org/presentationml/2006/ole">
            <mc:AlternateContent xmlns:mc="http://schemas.openxmlformats.org/markup-compatibility/2006">
              <mc:Choice xmlns:v="urn:schemas-microsoft-com:vml" Requires="v">
                <p:oleObj name="Equation" r:id="rId14" imgW="1028520" imgH="317160" progId="Equation.DSMT4">
                  <p:embed/>
                </p:oleObj>
              </mc:Choice>
              <mc:Fallback>
                <p:oleObj name="Equation" r:id="rId14" imgW="1028520" imgH="317160" progId="Equation.DSMT4">
                  <p:embed/>
                  <p:pic>
                    <p:nvPicPr>
                      <p:cNvPr id="5" name="Object 4"/>
                      <p:cNvPicPr>
                        <a:picLocks noChangeAspect="1" noChangeArrowheads="1"/>
                      </p:cNvPicPr>
                      <p:nvPr/>
                    </p:nvPicPr>
                    <p:blipFill>
                      <a:blip r:embed="rId15"/>
                      <a:srcRect/>
                      <a:stretch>
                        <a:fillRect/>
                      </a:stretch>
                    </p:blipFill>
                    <p:spPr bwMode="auto">
                      <a:xfrm>
                        <a:off x="2022525" y="3256208"/>
                        <a:ext cx="1358900" cy="4085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3965628" y="3256208"/>
          <a:ext cx="1392767" cy="408517"/>
        </p:xfrm>
        <a:graphic>
          <a:graphicData uri="http://schemas.openxmlformats.org/presentationml/2006/ole">
            <mc:AlternateContent xmlns:mc="http://schemas.openxmlformats.org/markup-compatibility/2006">
              <mc:Choice xmlns:v="urn:schemas-microsoft-com:vml" Requires="v">
                <p:oleObj name="Equation" r:id="rId16" imgW="1054080" imgH="317160" progId="Equation.DSMT4">
                  <p:embed/>
                </p:oleObj>
              </mc:Choice>
              <mc:Fallback>
                <p:oleObj name="Equation" r:id="rId16" imgW="1054080" imgH="317160" progId="Equation.DSMT4">
                  <p:embed/>
                  <p:pic>
                    <p:nvPicPr>
                      <p:cNvPr id="7" name="Object 6"/>
                      <p:cNvPicPr>
                        <a:picLocks noChangeAspect="1" noChangeArrowheads="1"/>
                      </p:cNvPicPr>
                      <p:nvPr/>
                    </p:nvPicPr>
                    <p:blipFill>
                      <a:blip r:embed="rId17"/>
                      <a:srcRect/>
                      <a:stretch>
                        <a:fillRect/>
                      </a:stretch>
                    </p:blipFill>
                    <p:spPr bwMode="auto">
                      <a:xfrm>
                        <a:off x="3965628" y="3256208"/>
                        <a:ext cx="1392767" cy="4085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35228" y="2474927"/>
          <a:ext cx="1102783" cy="408517"/>
        </p:xfrm>
        <a:graphic>
          <a:graphicData uri="http://schemas.openxmlformats.org/presentationml/2006/ole">
            <mc:AlternateContent xmlns:mc="http://schemas.openxmlformats.org/markup-compatibility/2006">
              <mc:Choice xmlns:v="urn:schemas-microsoft-com:vml" Requires="v">
                <p:oleObj name="Equation" r:id="rId18" imgW="838080" imgH="317160" progId="Equation.DSMT4">
                  <p:embed/>
                </p:oleObj>
              </mc:Choice>
              <mc:Fallback>
                <p:oleObj name="Equation" r:id="rId18" imgW="838080" imgH="317160" progId="Equation.DSMT4">
                  <p:embed/>
                  <p:pic>
                    <p:nvPicPr>
                      <p:cNvPr id="8" name="Object 7"/>
                      <p:cNvPicPr>
                        <a:picLocks noChangeAspect="1" noChangeArrowheads="1"/>
                      </p:cNvPicPr>
                      <p:nvPr/>
                    </p:nvPicPr>
                    <p:blipFill>
                      <a:blip r:embed="rId19"/>
                      <a:srcRect/>
                      <a:stretch>
                        <a:fillRect/>
                      </a:stretch>
                    </p:blipFill>
                    <p:spPr bwMode="auto">
                      <a:xfrm>
                        <a:off x="2035228" y="2474927"/>
                        <a:ext cx="1102783" cy="4085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361" name="Picture 12"/>
          <p:cNvPicPr>
            <a:picLocks noChangeAspect="1" noChangeArrowheads="1"/>
          </p:cNvPicPr>
          <p:nvPr/>
        </p:nvPicPr>
        <p:blipFill>
          <a:blip r:embed="rId20" cstate="hqprint">
            <a:extLst>
              <a:ext uri="{28A0092B-C50C-407E-A947-70E740481C1C}">
                <a14:useLocalDpi xmlns:a14="http://schemas.microsoft.com/office/drawing/2010/main" val="0"/>
              </a:ext>
            </a:extLst>
          </a:blip>
          <a:srcRect/>
          <a:stretch>
            <a:fillRect/>
          </a:stretch>
        </p:blipFill>
        <p:spPr bwMode="auto">
          <a:xfrm>
            <a:off x="5117602" y="1939713"/>
            <a:ext cx="4061569" cy="305664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p:cNvSpPr>
            <a:spLocks noChangeArrowheads="1"/>
          </p:cNvSpPr>
          <p:nvPr/>
        </p:nvSpPr>
        <p:spPr bwMode="auto">
          <a:xfrm>
            <a:off x="1900767" y="30790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Rectangle 8"/>
          <p:cNvSpPr>
            <a:spLocks noChangeArrowheads="1"/>
          </p:cNvSpPr>
          <p:nvPr/>
        </p:nvSpPr>
        <p:spPr bwMode="auto">
          <a:xfrm>
            <a:off x="1900767" y="36886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Rectangle 11"/>
          <p:cNvSpPr/>
          <p:nvPr/>
        </p:nvSpPr>
        <p:spPr>
          <a:xfrm>
            <a:off x="1492806" y="1357823"/>
            <a:ext cx="8077200" cy="666786"/>
          </a:xfrm>
          <a:prstGeom prst="rect">
            <a:avLst/>
          </a:prstGeom>
        </p:spPr>
        <p:txBody>
          <a:bodyPr wrap="square">
            <a:spAutoFit/>
          </a:bodyPr>
          <a:lstStyle/>
          <a:p>
            <a:pPr marL="0" marR="0" lvl="0" indent="0" algn="just" defTabSz="1219072" rtl="0" eaLnBrk="1" fontAlgn="auto" latinLnBrk="0" hangingPunct="1">
              <a:lnSpc>
                <a:spcPct val="100000"/>
              </a:lnSpc>
              <a:spcBef>
                <a:spcPts val="400"/>
              </a:spcBef>
              <a:spcAft>
                <a:spcPts val="40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Câu 2: </a:t>
            </a:r>
            <a:r>
              <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Trong hình vẽ, số đo góc     là</a:t>
            </a:r>
          </a:p>
        </p:txBody>
      </p:sp>
      <p:graphicFrame>
        <p:nvGraphicFramePr>
          <p:cNvPr id="13" name="Object 12"/>
          <p:cNvGraphicFramePr>
            <a:graphicFrameLocks noChangeAspect="1"/>
          </p:cNvGraphicFramePr>
          <p:nvPr/>
        </p:nvGraphicFramePr>
        <p:xfrm>
          <a:off x="5749191" y="5254626"/>
          <a:ext cx="1109133" cy="408517"/>
        </p:xfrm>
        <a:graphic>
          <a:graphicData uri="http://schemas.openxmlformats.org/presentationml/2006/ole">
            <mc:AlternateContent xmlns:mc="http://schemas.openxmlformats.org/markup-compatibility/2006">
              <mc:Choice xmlns:v="urn:schemas-microsoft-com:vml" Requires="v">
                <p:oleObj name="Equation" r:id="rId21" imgW="838080" imgH="317160" progId="Equation.DSMT4">
                  <p:embed/>
                </p:oleObj>
              </mc:Choice>
              <mc:Fallback>
                <p:oleObj name="Equation" r:id="rId21" imgW="838080" imgH="317160" progId="Equation.DSMT4">
                  <p:embed/>
                  <p:pic>
                    <p:nvPicPr>
                      <p:cNvPr id="13" name="Object 12"/>
                      <p:cNvPicPr>
                        <a:picLocks noChangeAspect="1" noChangeArrowheads="1"/>
                      </p:cNvPicPr>
                      <p:nvPr/>
                    </p:nvPicPr>
                    <p:blipFill>
                      <a:blip r:embed="rId22"/>
                      <a:srcRect/>
                      <a:stretch>
                        <a:fillRect/>
                      </a:stretch>
                    </p:blipFill>
                    <p:spPr bwMode="auto">
                      <a:xfrm>
                        <a:off x="5749191" y="5254626"/>
                        <a:ext cx="1109133" cy="40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3987963" y="5125491"/>
            <a:ext cx="3454400" cy="666786"/>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Đáp</a:t>
            </a:r>
            <a:r>
              <a:rPr kumimoji="0" lang="en-US" sz="3733"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733"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án</a:t>
            </a:r>
            <a:r>
              <a:rPr kumimoji="0" lang="en-US" sz="3733"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a:t>
            </a:r>
          </a:p>
        </p:txBody>
      </p:sp>
      <p:sp>
        <p:nvSpPr>
          <p:cNvPr id="18" name="Octagon 17">
            <a:extLst>
              <a:ext uri="{FF2B5EF4-FFF2-40B4-BE49-F238E27FC236}">
                <a16:creationId xmlns:a16="http://schemas.microsoft.com/office/drawing/2014/main" id="{EB9700F2-FBF3-39EE-1E2F-C820377F4265}"/>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a:t>
            </a:r>
          </a:p>
        </p:txBody>
      </p:sp>
      <p:sp>
        <p:nvSpPr>
          <p:cNvPr id="19" name="Octagon 18">
            <a:extLst>
              <a:ext uri="{FF2B5EF4-FFF2-40B4-BE49-F238E27FC236}">
                <a16:creationId xmlns:a16="http://schemas.microsoft.com/office/drawing/2014/main" id="{5C888CE4-2ECD-DCE8-B7F4-2CA135DEB3B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0" name="Octagon 19">
            <a:extLst>
              <a:ext uri="{FF2B5EF4-FFF2-40B4-BE49-F238E27FC236}">
                <a16:creationId xmlns:a16="http://schemas.microsoft.com/office/drawing/2014/main" id="{A3C23B5C-42FB-4551-224E-AAFC5753D813}"/>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21" name="Octagon 20">
            <a:extLst>
              <a:ext uri="{FF2B5EF4-FFF2-40B4-BE49-F238E27FC236}">
                <a16:creationId xmlns:a16="http://schemas.microsoft.com/office/drawing/2014/main" id="{649C0BF1-EE3C-944C-B7FF-610735632B83}"/>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2" name="Octagon 21">
            <a:extLst>
              <a:ext uri="{FF2B5EF4-FFF2-40B4-BE49-F238E27FC236}">
                <a16:creationId xmlns:a16="http://schemas.microsoft.com/office/drawing/2014/main" id="{CFB75A96-C6A2-9A27-2099-412C63D20C43}"/>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4" name="Octagon 23">
            <a:extLst>
              <a:ext uri="{FF2B5EF4-FFF2-40B4-BE49-F238E27FC236}">
                <a16:creationId xmlns:a16="http://schemas.microsoft.com/office/drawing/2014/main" id="{33E332F2-015D-4EAA-5EEF-89E739B97FCD}"/>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25" name="Octagon 24">
            <a:extLst>
              <a:ext uri="{FF2B5EF4-FFF2-40B4-BE49-F238E27FC236}">
                <a16:creationId xmlns:a16="http://schemas.microsoft.com/office/drawing/2014/main" id="{3ECB1101-5BFF-4842-CE7B-5AA900B5FA05}"/>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26" name="Octagon 25">
            <a:extLst>
              <a:ext uri="{FF2B5EF4-FFF2-40B4-BE49-F238E27FC236}">
                <a16:creationId xmlns:a16="http://schemas.microsoft.com/office/drawing/2014/main" id="{6F97D546-D27A-2FE1-E85D-535C2A0F4D2D}"/>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27" name="Octagon 26">
            <a:extLst>
              <a:ext uri="{FF2B5EF4-FFF2-40B4-BE49-F238E27FC236}">
                <a16:creationId xmlns:a16="http://schemas.microsoft.com/office/drawing/2014/main" id="{D43FC68F-5CC2-3456-A545-6A1B8EDECFD4}"/>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28" name="Octagon 27">
            <a:extLst>
              <a:ext uri="{FF2B5EF4-FFF2-40B4-BE49-F238E27FC236}">
                <a16:creationId xmlns:a16="http://schemas.microsoft.com/office/drawing/2014/main" id="{F23B5565-BAEF-4126-3B9D-14CB40B8AD3D}"/>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29" name="Octagon 28">
            <a:extLst>
              <a:ext uri="{FF2B5EF4-FFF2-40B4-BE49-F238E27FC236}">
                <a16:creationId xmlns:a16="http://schemas.microsoft.com/office/drawing/2014/main" id="{EA319E91-7FB9-5BE8-DE1D-82477888F1E2}"/>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94375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21" presetClass="exit" presetSubtype="1" fill="hold" grpId="0" nodeType="afterEffect">
                                  <p:stCondLst>
                                    <p:cond delay="500"/>
                                  </p:stCondLst>
                                  <p:childTnLst>
                                    <p:animEffect transition="out" filter="wheel(1)">
                                      <p:cBhvr>
                                        <p:cTn id="10" dur="500"/>
                                        <p:tgtEl>
                                          <p:spTgt spid="28"/>
                                        </p:tgtEl>
                                      </p:cBhvr>
                                    </p:animEffect>
                                    <p:set>
                                      <p:cBhvr>
                                        <p:cTn id="1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500"/>
                            </p:stCondLst>
                            <p:childTnLst>
                              <p:par>
                                <p:cTn id="13" presetID="21" presetClass="exit" presetSubtype="1" fill="hold" grpId="0" nodeType="afterEffect">
                                  <p:stCondLst>
                                    <p:cond delay="500"/>
                                  </p:stCondLst>
                                  <p:childTnLst>
                                    <p:animEffect transition="out" filter="wheel(1)">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2500"/>
                            </p:stCondLst>
                            <p:childTnLst>
                              <p:par>
                                <p:cTn id="17" presetID="21" presetClass="exit" presetSubtype="1" fill="hold" grpId="0" nodeType="afterEffect">
                                  <p:stCondLst>
                                    <p:cond delay="500"/>
                                  </p:stCondLst>
                                  <p:childTnLst>
                                    <p:animEffect transition="out" filter="wheel(1)">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3500"/>
                            </p:stCondLst>
                            <p:childTnLst>
                              <p:par>
                                <p:cTn id="21" presetID="21" presetClass="exit" presetSubtype="1" fill="hold" grpId="0" nodeType="afterEffect">
                                  <p:stCondLst>
                                    <p:cond delay="500"/>
                                  </p:stCondLst>
                                  <p:childTnLst>
                                    <p:animEffect transition="out" filter="wheel(1)">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4500"/>
                            </p:stCondLst>
                            <p:childTnLst>
                              <p:par>
                                <p:cTn id="25" presetID="21" presetClass="exit" presetSubtype="1" fill="hold" grpId="0" nodeType="afterEffect">
                                  <p:stCondLst>
                                    <p:cond delay="500"/>
                                  </p:stCondLst>
                                  <p:childTnLst>
                                    <p:animEffect transition="out" filter="wheel(1)">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500"/>
                            </p:stCondLst>
                            <p:childTnLst>
                              <p:par>
                                <p:cTn id="29" presetID="21" presetClass="exit" presetSubtype="1" fill="hold" grpId="0" nodeType="afterEffect">
                                  <p:stCondLst>
                                    <p:cond delay="500"/>
                                  </p:stCondLst>
                                  <p:childTnLst>
                                    <p:animEffect transition="out" filter="wheel(1)">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6500"/>
                            </p:stCondLst>
                            <p:childTnLst>
                              <p:par>
                                <p:cTn id="33" presetID="21" presetClass="exit" presetSubtype="1" fill="hold" grpId="0" nodeType="afterEffect">
                                  <p:stCondLst>
                                    <p:cond delay="500"/>
                                  </p:stCondLst>
                                  <p:childTnLst>
                                    <p:animEffect transition="out" filter="wheel(1)">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7500"/>
                            </p:stCondLst>
                            <p:childTnLst>
                              <p:par>
                                <p:cTn id="37" presetID="21" presetClass="exit" presetSubtype="1" fill="hold" grpId="0" nodeType="afterEffect">
                                  <p:stCondLst>
                                    <p:cond delay="500"/>
                                  </p:stCondLst>
                                  <p:childTnLst>
                                    <p:animEffect transition="out" filter="wheel(1)">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8500"/>
                            </p:stCondLst>
                            <p:childTnLst>
                              <p:par>
                                <p:cTn id="41" presetID="21" presetClass="exit" presetSubtype="1" fill="hold" grpId="0" nodeType="afterEffect">
                                  <p:stCondLst>
                                    <p:cond delay="500"/>
                                  </p:stCondLst>
                                  <p:childTnLst>
                                    <p:animEffect transition="out" filter="wheel(1)">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nodeType="withEffect">
                                  <p:stCondLst>
                                    <p:cond delay="0"/>
                                  </p:stCondLst>
                                  <p:childTnLst>
                                    <p:set>
                                      <p:cBhvr>
                                        <p:cTn id="50" dur="1" fill="hold">
                                          <p:stCondLst>
                                            <p:cond delay="0"/>
                                          </p:stCondLst>
                                        </p:cTn>
                                        <p:tgtEl>
                                          <p:spTgt spid="1036"/>
                                        </p:tgtEl>
                                        <p:attrNameLst>
                                          <p:attrName>style.visibility</p:attrName>
                                        </p:attrNameLst>
                                      </p:cBhvr>
                                      <p:to>
                                        <p:strVal val="visible"/>
                                      </p:to>
                                    </p:set>
                                    <p:animEffect transition="in" filter="barn(inVertical)">
                                      <p:cBhvr>
                                        <p:cTn id="51" dur="500"/>
                                        <p:tgtEl>
                                          <p:spTgt spid="1036"/>
                                        </p:tgtEl>
                                      </p:cBhvr>
                                    </p:animEffect>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666999" y="-2666998"/>
            <a:ext cx="6858003"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476348" y="2394136"/>
            <a:ext cx="13462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9406" y="1077172"/>
            <a:ext cx="9214510" cy="1077218"/>
          </a:xfrm>
          <a:prstGeom prst="rect">
            <a:avLst/>
          </a:prstGeom>
          <a:noFill/>
        </p:spPr>
        <p:txBody>
          <a:bodyPr wrap="non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3: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3200" b="1"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a:t>
            </a:r>
          </a:p>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pic>
        <p:nvPicPr>
          <p:cNvPr id="10" name="Picture 9"/>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969192" y="1713888"/>
            <a:ext cx="4551681" cy="2522664"/>
          </a:xfrm>
          <a:prstGeom prst="rect">
            <a:avLst/>
          </a:prstGeom>
          <a:noFill/>
          <a:ln>
            <a:noFill/>
          </a:ln>
        </p:spPr>
      </p:pic>
      <p:graphicFrame>
        <p:nvGraphicFramePr>
          <p:cNvPr id="2" name="Object 1"/>
          <p:cNvGraphicFramePr>
            <a:graphicFrameLocks noChangeAspect="1"/>
          </p:cNvGraphicFramePr>
          <p:nvPr/>
        </p:nvGraphicFramePr>
        <p:xfrm>
          <a:off x="2146299" y="1713888"/>
          <a:ext cx="1016000" cy="315384"/>
        </p:xfrm>
        <a:graphic>
          <a:graphicData uri="http://schemas.openxmlformats.org/presentationml/2006/ole">
            <mc:AlternateContent xmlns:mc="http://schemas.openxmlformats.org/markup-compatibility/2006">
              <mc:Choice xmlns:v="urn:schemas-microsoft-com:vml" Requires="v">
                <p:oleObj name="Equation" r:id="rId12" imgW="1015920" imgH="317160" progId="Equation.DSMT4">
                  <p:embed/>
                </p:oleObj>
              </mc:Choice>
              <mc:Fallback>
                <p:oleObj name="Equation" r:id="rId12" imgW="1015920" imgH="317160" progId="Equation.DSMT4">
                  <p:embed/>
                  <p:pic>
                    <p:nvPicPr>
                      <p:cNvPr id="2" name="Object 1"/>
                      <p:cNvPicPr>
                        <a:picLocks noChangeAspect="1" noChangeArrowheads="1"/>
                      </p:cNvPicPr>
                      <p:nvPr/>
                    </p:nvPicPr>
                    <p:blipFill>
                      <a:blip r:embed="rId13"/>
                      <a:srcRect/>
                      <a:stretch>
                        <a:fillRect/>
                      </a:stretch>
                    </p:blipFill>
                    <p:spPr bwMode="auto">
                      <a:xfrm>
                        <a:off x="2146299" y="1713888"/>
                        <a:ext cx="10160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2127249" y="2312293"/>
          <a:ext cx="838200" cy="315383"/>
        </p:xfrm>
        <a:graphic>
          <a:graphicData uri="http://schemas.openxmlformats.org/presentationml/2006/ole">
            <mc:AlternateContent xmlns:mc="http://schemas.openxmlformats.org/markup-compatibility/2006">
              <mc:Choice xmlns:v="urn:schemas-microsoft-com:vml" Requires="v">
                <p:oleObj name="Equation" r:id="rId14" imgW="838080" imgH="317160" progId="Equation.DSMT4">
                  <p:embed/>
                </p:oleObj>
              </mc:Choice>
              <mc:Fallback>
                <p:oleObj name="Equation" r:id="rId14" imgW="838080" imgH="317160" progId="Equation.DSMT4">
                  <p:embed/>
                  <p:pic>
                    <p:nvPicPr>
                      <p:cNvPr id="3" name="Object 2"/>
                      <p:cNvPicPr>
                        <a:picLocks noChangeAspect="1" noChangeArrowheads="1"/>
                      </p:cNvPicPr>
                      <p:nvPr/>
                    </p:nvPicPr>
                    <p:blipFill>
                      <a:blip r:embed="rId15"/>
                      <a:srcRect/>
                      <a:stretch>
                        <a:fillRect/>
                      </a:stretch>
                    </p:blipFill>
                    <p:spPr bwMode="auto">
                      <a:xfrm>
                        <a:off x="2127249" y="2312293"/>
                        <a:ext cx="8382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2127249" y="2850986"/>
          <a:ext cx="850900" cy="315384"/>
        </p:xfrm>
        <a:graphic>
          <a:graphicData uri="http://schemas.openxmlformats.org/presentationml/2006/ole">
            <mc:AlternateContent xmlns:mc="http://schemas.openxmlformats.org/markup-compatibility/2006">
              <mc:Choice xmlns:v="urn:schemas-microsoft-com:vml" Requires="v">
                <p:oleObj name="Equation" r:id="rId16" imgW="850680" imgH="317160" progId="Equation.DSMT4">
                  <p:embed/>
                </p:oleObj>
              </mc:Choice>
              <mc:Fallback>
                <p:oleObj name="Equation" r:id="rId16" imgW="850680" imgH="317160" progId="Equation.DSMT4">
                  <p:embed/>
                  <p:pic>
                    <p:nvPicPr>
                      <p:cNvPr id="4" name="Object 3"/>
                      <p:cNvPicPr>
                        <a:picLocks noChangeAspect="1" noChangeArrowheads="1"/>
                      </p:cNvPicPr>
                      <p:nvPr/>
                    </p:nvPicPr>
                    <p:blipFill>
                      <a:blip r:embed="rId17"/>
                      <a:srcRect/>
                      <a:stretch>
                        <a:fillRect/>
                      </a:stretch>
                    </p:blipFill>
                    <p:spPr bwMode="auto">
                      <a:xfrm>
                        <a:off x="2127249" y="2850986"/>
                        <a:ext cx="8509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2127249" y="3389680"/>
          <a:ext cx="1054100" cy="315384"/>
        </p:xfrm>
        <a:graphic>
          <a:graphicData uri="http://schemas.openxmlformats.org/presentationml/2006/ole">
            <mc:AlternateContent xmlns:mc="http://schemas.openxmlformats.org/markup-compatibility/2006">
              <mc:Choice xmlns:v="urn:schemas-microsoft-com:vml" Requires="v">
                <p:oleObj name="Equation" r:id="rId18" imgW="1053643" imgH="317362" progId="Equation.DSMT4">
                  <p:embed/>
                </p:oleObj>
              </mc:Choice>
              <mc:Fallback>
                <p:oleObj name="Equation" r:id="rId18" imgW="1053643" imgH="317362" progId="Equation.DSMT4">
                  <p:embed/>
                  <p:pic>
                    <p:nvPicPr>
                      <p:cNvPr id="5" name="Object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27249" y="3389680"/>
                        <a:ext cx="10541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74567946"/>
              </p:ext>
            </p:extLst>
          </p:nvPr>
        </p:nvGraphicFramePr>
        <p:xfrm>
          <a:off x="7047307" y="1275424"/>
          <a:ext cx="260739" cy="274320"/>
        </p:xfrm>
        <a:graphic>
          <a:graphicData uri="http://schemas.openxmlformats.org/presentationml/2006/ole">
            <mc:AlternateContent xmlns:mc="http://schemas.openxmlformats.org/markup-compatibility/2006">
              <mc:Choice xmlns:v="urn:schemas-microsoft-com:vml" Requires="v">
                <p:oleObj name="Equation" r:id="rId20" imgW="203040" imgH="215640" progId="Equation.DSMT4">
                  <p:embed/>
                </p:oleObj>
              </mc:Choice>
              <mc:Fallback>
                <p:oleObj name="Equation" r:id="rId20" imgW="203040" imgH="215640" progId="Equation.DSMT4">
                  <p:embed/>
                  <p:pic>
                    <p:nvPicPr>
                      <p:cNvPr id="7" name="Object 6"/>
                      <p:cNvPicPr>
                        <a:picLocks noChangeAspect="1" noChangeArrowheads="1"/>
                      </p:cNvPicPr>
                      <p:nvPr/>
                    </p:nvPicPr>
                    <p:blipFill>
                      <a:blip r:embed="rId21"/>
                      <a:srcRect/>
                      <a:stretch>
                        <a:fillRect/>
                      </a:stretch>
                    </p:blipFill>
                    <p:spPr bwMode="auto">
                      <a:xfrm>
                        <a:off x="7047307" y="1275424"/>
                        <a:ext cx="260739" cy="274320"/>
                      </a:xfrm>
                      <a:prstGeom prst="rect">
                        <a:avLst/>
                      </a:prstGeom>
                      <a:noFill/>
                      <a:ln>
                        <a:noFill/>
                      </a:ln>
                    </p:spPr>
                  </p:pic>
                </p:oleObj>
              </mc:Fallback>
            </mc:AlternateContent>
          </a:graphicData>
        </a:graphic>
      </p:graphicFrame>
      <p:sp>
        <p:nvSpPr>
          <p:cNvPr id="15" name="TextBox 14"/>
          <p:cNvSpPr txBox="1"/>
          <p:nvPr/>
        </p:nvSpPr>
        <p:spPr>
          <a:xfrm>
            <a:off x="4085009" y="4814632"/>
            <a:ext cx="3454400" cy="523220"/>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Đáp</a:t>
            </a:r>
            <a:r>
              <a:rPr kumimoji="0" lang="en-US" sz="28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án</a:t>
            </a:r>
            <a:r>
              <a:rPr kumimoji="0" lang="en-US" sz="28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a:t>
            </a:r>
          </a:p>
        </p:txBody>
      </p:sp>
      <p:graphicFrame>
        <p:nvGraphicFramePr>
          <p:cNvPr id="11" name="Object 10"/>
          <p:cNvGraphicFramePr>
            <a:graphicFrameLocks noChangeAspect="1"/>
          </p:cNvGraphicFramePr>
          <p:nvPr/>
        </p:nvGraphicFramePr>
        <p:xfrm>
          <a:off x="5568257" y="4918550"/>
          <a:ext cx="838200" cy="315383"/>
        </p:xfrm>
        <a:graphic>
          <a:graphicData uri="http://schemas.openxmlformats.org/presentationml/2006/ole">
            <mc:AlternateContent xmlns:mc="http://schemas.openxmlformats.org/markup-compatibility/2006">
              <mc:Choice xmlns:v="urn:schemas-microsoft-com:vml" Requires="v">
                <p:oleObj name="Equation" r:id="rId22" imgW="838080" imgH="317160" progId="Equation.DSMT4">
                  <p:embed/>
                </p:oleObj>
              </mc:Choice>
              <mc:Fallback>
                <p:oleObj name="Equation" r:id="rId22" imgW="838080" imgH="317160" progId="Equation.DSMT4">
                  <p:embed/>
                  <p:pic>
                    <p:nvPicPr>
                      <p:cNvPr id="11" name="Object 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68257" y="4918550"/>
                        <a:ext cx="8382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Picture 2" descr="C:\Users\ADMIN\Desktop\Tai nguyen thiet ke tro choi\Bảng gỗ\1a.png">
            <a:hlinkClick r:id="rId5" action="ppaction://hlinksldjump"/>
            <a:extLst>
              <a:ext uri="{FF2B5EF4-FFF2-40B4-BE49-F238E27FC236}">
                <a16:creationId xmlns:a16="http://schemas.microsoft.com/office/drawing/2014/main" id="{AC51C61E-6FA2-EB5A-F429-0D27C5FB272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706316" y="6238837"/>
            <a:ext cx="1638085" cy="771564"/>
          </a:xfrm>
          <a:prstGeom prst="rect">
            <a:avLst/>
          </a:prstGeom>
          <a:noFill/>
          <a:extLst>
            <a:ext uri="{909E8E84-426E-40DD-AFC4-6F175D3DCCD1}">
              <a14:hiddenFill xmlns:a14="http://schemas.microsoft.com/office/drawing/2010/main">
                <a:solidFill>
                  <a:srgbClr val="FFFFFF"/>
                </a:solidFill>
              </a14:hiddenFill>
            </a:ext>
          </a:extLst>
        </p:spPr>
      </p:pic>
      <p:sp>
        <p:nvSpPr>
          <p:cNvPr id="17" name="Octagon 16">
            <a:extLst>
              <a:ext uri="{FF2B5EF4-FFF2-40B4-BE49-F238E27FC236}">
                <a16:creationId xmlns:a16="http://schemas.microsoft.com/office/drawing/2014/main" id="{39405576-88B1-1133-9E86-502BB91B89A9}"/>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a:t>
            </a:r>
          </a:p>
        </p:txBody>
      </p:sp>
      <p:sp>
        <p:nvSpPr>
          <p:cNvPr id="18" name="Octagon 17">
            <a:extLst>
              <a:ext uri="{FF2B5EF4-FFF2-40B4-BE49-F238E27FC236}">
                <a16:creationId xmlns:a16="http://schemas.microsoft.com/office/drawing/2014/main" id="{44AA46CD-8776-5516-0336-781B8711C9D0}"/>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9" name="Octagon 18">
            <a:extLst>
              <a:ext uri="{FF2B5EF4-FFF2-40B4-BE49-F238E27FC236}">
                <a16:creationId xmlns:a16="http://schemas.microsoft.com/office/drawing/2014/main" id="{0056C433-581A-BFE6-B405-D675FA060885}"/>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20" name="Octagon 19">
            <a:extLst>
              <a:ext uri="{FF2B5EF4-FFF2-40B4-BE49-F238E27FC236}">
                <a16:creationId xmlns:a16="http://schemas.microsoft.com/office/drawing/2014/main" id="{FEAFEA0A-A768-DB4E-DF28-DE5E85E050EA}"/>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1" name="Octagon 20">
            <a:extLst>
              <a:ext uri="{FF2B5EF4-FFF2-40B4-BE49-F238E27FC236}">
                <a16:creationId xmlns:a16="http://schemas.microsoft.com/office/drawing/2014/main" id="{A3525F8C-97B1-AB83-F06D-8C973FAA8FFF}"/>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2" name="Octagon 21">
            <a:extLst>
              <a:ext uri="{FF2B5EF4-FFF2-40B4-BE49-F238E27FC236}">
                <a16:creationId xmlns:a16="http://schemas.microsoft.com/office/drawing/2014/main" id="{ADE29B0F-FF16-9FF9-2F93-1D738CDDF80F}"/>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24" name="Octagon 23">
            <a:extLst>
              <a:ext uri="{FF2B5EF4-FFF2-40B4-BE49-F238E27FC236}">
                <a16:creationId xmlns:a16="http://schemas.microsoft.com/office/drawing/2014/main" id="{F45BE125-3C0A-18E5-907A-8692D7BCE850}"/>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25" name="Octagon 24">
            <a:extLst>
              <a:ext uri="{FF2B5EF4-FFF2-40B4-BE49-F238E27FC236}">
                <a16:creationId xmlns:a16="http://schemas.microsoft.com/office/drawing/2014/main" id="{735B7E6C-9ECC-610A-E746-9E4FDE8C9A80}"/>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26" name="Octagon 25">
            <a:extLst>
              <a:ext uri="{FF2B5EF4-FFF2-40B4-BE49-F238E27FC236}">
                <a16:creationId xmlns:a16="http://schemas.microsoft.com/office/drawing/2014/main" id="{5977DA27-AA2C-0F29-621F-D31E4FC0FE3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27" name="Octagon 26">
            <a:extLst>
              <a:ext uri="{FF2B5EF4-FFF2-40B4-BE49-F238E27FC236}">
                <a16:creationId xmlns:a16="http://schemas.microsoft.com/office/drawing/2014/main" id="{9992FCAC-FC63-A64C-67C4-46372F012427}"/>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28" name="Octagon 27">
            <a:extLst>
              <a:ext uri="{FF2B5EF4-FFF2-40B4-BE49-F238E27FC236}">
                <a16:creationId xmlns:a16="http://schemas.microsoft.com/office/drawing/2014/main" id="{C593692B-0321-0AD8-0B0E-35BB6436AC6A}"/>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295080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21" presetClass="exit" presetSubtype="1" fill="hold" grpId="0" nodeType="afterEffect">
                                  <p:stCondLst>
                                    <p:cond delay="500"/>
                                  </p:stCondLst>
                                  <p:childTnLst>
                                    <p:animEffect transition="out" filter="wheel(1)">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500"/>
                            </p:stCondLst>
                            <p:childTnLst>
                              <p:par>
                                <p:cTn id="13" presetID="21" presetClass="exit" presetSubtype="1" fill="hold" grpId="0" nodeType="afterEffect">
                                  <p:stCondLst>
                                    <p:cond delay="500"/>
                                  </p:stCondLst>
                                  <p:childTnLst>
                                    <p:animEffect transition="out" filter="wheel(1)">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2500"/>
                            </p:stCondLst>
                            <p:childTnLst>
                              <p:par>
                                <p:cTn id="17" presetID="21" presetClass="exit" presetSubtype="1" fill="hold" grpId="0" nodeType="afterEffect">
                                  <p:stCondLst>
                                    <p:cond delay="500"/>
                                  </p:stCondLst>
                                  <p:childTnLst>
                                    <p:animEffect transition="out" filter="wheel(1)">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3500"/>
                            </p:stCondLst>
                            <p:childTnLst>
                              <p:par>
                                <p:cTn id="21" presetID="21" presetClass="exit" presetSubtype="1" fill="hold" grpId="0" nodeType="afterEffect">
                                  <p:stCondLst>
                                    <p:cond delay="500"/>
                                  </p:stCondLst>
                                  <p:childTnLst>
                                    <p:animEffect transition="out" filter="wheel(1)">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4500"/>
                            </p:stCondLst>
                            <p:childTnLst>
                              <p:par>
                                <p:cTn id="25" presetID="21" presetClass="exit" presetSubtype="1" fill="hold" grpId="0" nodeType="afterEffect">
                                  <p:stCondLst>
                                    <p:cond delay="500"/>
                                  </p:stCondLst>
                                  <p:childTnLst>
                                    <p:animEffect transition="out" filter="wheel(1)">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500"/>
                            </p:stCondLst>
                            <p:childTnLst>
                              <p:par>
                                <p:cTn id="29" presetID="21" presetClass="exit" presetSubtype="1" fill="hold" grpId="0" nodeType="afterEffect">
                                  <p:stCondLst>
                                    <p:cond delay="500"/>
                                  </p:stCondLst>
                                  <p:childTnLst>
                                    <p:animEffect transition="out" filter="wheel(1)">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6500"/>
                            </p:stCondLst>
                            <p:childTnLst>
                              <p:par>
                                <p:cTn id="33" presetID="21" presetClass="exit" presetSubtype="1" fill="hold" grpId="0" nodeType="afterEffect">
                                  <p:stCondLst>
                                    <p:cond delay="500"/>
                                  </p:stCondLst>
                                  <p:childTnLst>
                                    <p:animEffect transition="out" filter="wheel(1)">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7500"/>
                            </p:stCondLst>
                            <p:childTnLst>
                              <p:par>
                                <p:cTn id="37" presetID="21" presetClass="exit" presetSubtype="1" fill="hold" grpId="0" nodeType="afterEffect">
                                  <p:stCondLst>
                                    <p:cond delay="500"/>
                                  </p:stCondLst>
                                  <p:childTnLst>
                                    <p:animEffect transition="out" filter="wheel(1)">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8500"/>
                            </p:stCondLst>
                            <p:childTnLst>
                              <p:par>
                                <p:cTn id="41" presetID="21" presetClass="exit" presetSubtype="1" fill="hold" grpId="0" nodeType="afterEffect">
                                  <p:stCondLst>
                                    <p:cond delay="500"/>
                                  </p:stCondLst>
                                  <p:childTnLst>
                                    <p:animEffect transition="out" filter="wheel(1)">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36"/>
                                        </p:tgtEl>
                                        <p:attrNameLst>
                                          <p:attrName>style.visibility</p:attrName>
                                        </p:attrNameLst>
                                      </p:cBhvr>
                                      <p:to>
                                        <p:strVal val="visible"/>
                                      </p:to>
                                    </p:set>
                                    <p:anim calcmode="lin" valueType="num">
                                      <p:cBhvr additive="base">
                                        <p:cTn id="48" dur="500" fill="hold"/>
                                        <p:tgtEl>
                                          <p:spTgt spid="1036"/>
                                        </p:tgtEl>
                                        <p:attrNameLst>
                                          <p:attrName>ppt_x</p:attrName>
                                        </p:attrNameLst>
                                      </p:cBhvr>
                                      <p:tavLst>
                                        <p:tav tm="0">
                                          <p:val>
                                            <p:strVal val="#ppt_x"/>
                                          </p:val>
                                        </p:tav>
                                        <p:tav tm="100000">
                                          <p:val>
                                            <p:strVal val="#ppt_x"/>
                                          </p:val>
                                        </p:tav>
                                      </p:tavLst>
                                    </p:anim>
                                    <p:anim calcmode="lin" valueType="num">
                                      <p:cBhvr additive="base">
                                        <p:cTn id="49" dur="500" fill="hold"/>
                                        <p:tgtEl>
                                          <p:spTgt spid="1036"/>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499359" y="-2626358"/>
            <a:ext cx="7396483" cy="12395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092699" y="2730501"/>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70371" y="1198462"/>
            <a:ext cx="7620000" cy="58477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Tam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endParaRPr>
          </a:p>
        </p:txBody>
      </p:sp>
      <p:sp>
        <p:nvSpPr>
          <p:cNvPr id="24" name="TextBox 23"/>
          <p:cNvSpPr txBox="1"/>
          <p:nvPr/>
        </p:nvSpPr>
        <p:spPr>
          <a:xfrm>
            <a:off x="4330701" y="4774626"/>
            <a:ext cx="1576072" cy="584775"/>
          </a:xfrm>
          <a:prstGeom prst="rect">
            <a:avLst/>
          </a:prstGeom>
          <a:noFill/>
        </p:spPr>
        <p:txBody>
          <a:bodyPr wrap="none" rtlCol="0">
            <a:spAutoFit/>
          </a:bodyP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Đáp</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án</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6401" y="3922867"/>
            <a:ext cx="2127940" cy="2781069"/>
          </a:xfrm>
          <a:prstGeom prst="rect">
            <a:avLst/>
          </a:prstGeom>
        </p:spPr>
      </p:pic>
      <p:graphicFrame>
        <p:nvGraphicFramePr>
          <p:cNvPr id="2" name="Object 1"/>
          <p:cNvGraphicFramePr>
            <a:graphicFrameLocks noChangeAspect="1"/>
          </p:cNvGraphicFramePr>
          <p:nvPr/>
        </p:nvGraphicFramePr>
        <p:xfrm>
          <a:off x="1778001" y="1994748"/>
          <a:ext cx="838200" cy="315383"/>
        </p:xfrm>
        <a:graphic>
          <a:graphicData uri="http://schemas.openxmlformats.org/presentationml/2006/ole">
            <mc:AlternateContent xmlns:mc="http://schemas.openxmlformats.org/markup-compatibility/2006">
              <mc:Choice xmlns:v="urn:schemas-microsoft-com:vml" Requires="v">
                <p:oleObj name="Equation" r:id="rId10" imgW="838080" imgH="317160" progId="Equation.DSMT4">
                  <p:embed/>
                </p:oleObj>
              </mc:Choice>
              <mc:Fallback>
                <p:oleObj name="Equation" r:id="rId10" imgW="838080" imgH="317160" progId="Equation.DSMT4">
                  <p:embed/>
                  <p:pic>
                    <p:nvPicPr>
                      <p:cNvPr id="2" name="Object 1"/>
                      <p:cNvPicPr>
                        <a:picLocks noChangeAspect="1" noChangeArrowheads="1"/>
                      </p:cNvPicPr>
                      <p:nvPr/>
                    </p:nvPicPr>
                    <p:blipFill>
                      <a:blip r:embed="rId11"/>
                      <a:srcRect/>
                      <a:stretch>
                        <a:fillRect/>
                      </a:stretch>
                    </p:blipFill>
                    <p:spPr bwMode="auto">
                      <a:xfrm>
                        <a:off x="1778001" y="1994748"/>
                        <a:ext cx="8382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1803400" y="2532380"/>
          <a:ext cx="1016000" cy="315384"/>
        </p:xfrm>
        <a:graphic>
          <a:graphicData uri="http://schemas.openxmlformats.org/presentationml/2006/ole">
            <mc:AlternateContent xmlns:mc="http://schemas.openxmlformats.org/markup-compatibility/2006">
              <mc:Choice xmlns:v="urn:schemas-microsoft-com:vml" Requires="v">
                <p:oleObj name="Equation" r:id="rId12" imgW="1015920" imgH="317160" progId="Equation.DSMT4">
                  <p:embed/>
                </p:oleObj>
              </mc:Choice>
              <mc:Fallback>
                <p:oleObj name="Equation" r:id="rId12" imgW="1015920" imgH="317160" progId="Equation.DSMT4">
                  <p:embed/>
                  <p:pic>
                    <p:nvPicPr>
                      <p:cNvPr id="3" name="Object 2"/>
                      <p:cNvPicPr>
                        <a:picLocks noChangeAspect="1" noChangeArrowheads="1"/>
                      </p:cNvPicPr>
                      <p:nvPr/>
                    </p:nvPicPr>
                    <p:blipFill>
                      <a:blip r:embed="rId13"/>
                      <a:srcRect/>
                      <a:stretch>
                        <a:fillRect/>
                      </a:stretch>
                    </p:blipFill>
                    <p:spPr bwMode="auto">
                      <a:xfrm>
                        <a:off x="1803400" y="2532380"/>
                        <a:ext cx="10160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1803400" y="3070013"/>
          <a:ext cx="850900" cy="315384"/>
        </p:xfrm>
        <a:graphic>
          <a:graphicData uri="http://schemas.openxmlformats.org/presentationml/2006/ole">
            <mc:AlternateContent xmlns:mc="http://schemas.openxmlformats.org/markup-compatibility/2006">
              <mc:Choice xmlns:v="urn:schemas-microsoft-com:vml" Requires="v">
                <p:oleObj name="Equation" r:id="rId14" imgW="850680" imgH="317160" progId="Equation.DSMT4">
                  <p:embed/>
                </p:oleObj>
              </mc:Choice>
              <mc:Fallback>
                <p:oleObj name="Equation" r:id="rId14" imgW="850680" imgH="317160" progId="Equation.DSMT4">
                  <p:embed/>
                  <p:pic>
                    <p:nvPicPr>
                      <p:cNvPr id="4" name="Object 3"/>
                      <p:cNvPicPr>
                        <a:picLocks noChangeAspect="1" noChangeArrowheads="1"/>
                      </p:cNvPicPr>
                      <p:nvPr/>
                    </p:nvPicPr>
                    <p:blipFill>
                      <a:blip r:embed="rId15"/>
                      <a:srcRect/>
                      <a:stretch>
                        <a:fillRect/>
                      </a:stretch>
                    </p:blipFill>
                    <p:spPr bwMode="auto">
                      <a:xfrm>
                        <a:off x="1803400" y="3070013"/>
                        <a:ext cx="8509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1778001" y="3625320"/>
          <a:ext cx="1054100" cy="315384"/>
        </p:xfrm>
        <a:graphic>
          <a:graphicData uri="http://schemas.openxmlformats.org/presentationml/2006/ole">
            <mc:AlternateContent xmlns:mc="http://schemas.openxmlformats.org/markup-compatibility/2006">
              <mc:Choice xmlns:v="urn:schemas-microsoft-com:vml" Requires="v">
                <p:oleObj name="Equation" r:id="rId16" imgW="1054080" imgH="317160" progId="Equation.DSMT4">
                  <p:embed/>
                </p:oleObj>
              </mc:Choice>
              <mc:Fallback>
                <p:oleObj name="Equation" r:id="rId16" imgW="1054080" imgH="317160" progId="Equation.DSMT4">
                  <p:embed/>
                  <p:pic>
                    <p:nvPicPr>
                      <p:cNvPr id="5" name="Object 4"/>
                      <p:cNvPicPr>
                        <a:picLocks noChangeAspect="1" noChangeArrowheads="1"/>
                      </p:cNvPicPr>
                      <p:nvPr/>
                    </p:nvPicPr>
                    <p:blipFill>
                      <a:blip r:embed="rId17"/>
                      <a:srcRect/>
                      <a:stretch>
                        <a:fillRect/>
                      </a:stretch>
                    </p:blipFill>
                    <p:spPr bwMode="auto">
                      <a:xfrm>
                        <a:off x="1778001" y="3625320"/>
                        <a:ext cx="10541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6210299" y="4931253"/>
          <a:ext cx="850900" cy="315383"/>
        </p:xfrm>
        <a:graphic>
          <a:graphicData uri="http://schemas.openxmlformats.org/presentationml/2006/ole">
            <mc:AlternateContent xmlns:mc="http://schemas.openxmlformats.org/markup-compatibility/2006">
              <mc:Choice xmlns:v="urn:schemas-microsoft-com:vml" Requires="v">
                <p:oleObj name="Equation" r:id="rId18" imgW="850680" imgH="317160" progId="Equation.DSMT4">
                  <p:embed/>
                </p:oleObj>
              </mc:Choice>
              <mc:Fallback>
                <p:oleObj name="Equation" r:id="rId18" imgW="850680" imgH="317160" progId="Equation.DSMT4">
                  <p:embed/>
                  <p:pic>
                    <p:nvPicPr>
                      <p:cNvPr id="7" name="Object 6"/>
                      <p:cNvPicPr>
                        <a:picLocks noChangeAspect="1" noChangeArrowheads="1"/>
                      </p:cNvPicPr>
                      <p:nvPr/>
                    </p:nvPicPr>
                    <p:blipFill>
                      <a:blip r:embed="rId19"/>
                      <a:srcRect/>
                      <a:stretch>
                        <a:fillRect/>
                      </a:stretch>
                    </p:blipFill>
                    <p:spPr bwMode="auto">
                      <a:xfrm>
                        <a:off x="6210299" y="4931253"/>
                        <a:ext cx="8509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nvGraphicFramePr>
        <p:xfrm>
          <a:off x="4480271" y="1391880"/>
          <a:ext cx="800100" cy="302683"/>
        </p:xfrm>
        <a:graphic>
          <a:graphicData uri="http://schemas.openxmlformats.org/presentationml/2006/ole">
            <mc:AlternateContent xmlns:mc="http://schemas.openxmlformats.org/markup-compatibility/2006">
              <mc:Choice xmlns:v="urn:schemas-microsoft-com:vml" Requires="v">
                <p:oleObj name="Equation" r:id="rId20" imgW="799920" imgH="304560" progId="Equation.DSMT4">
                  <p:embed/>
                </p:oleObj>
              </mc:Choice>
              <mc:Fallback>
                <p:oleObj name="Equation" r:id="rId20" imgW="799920" imgH="304560" progId="Equation.DSMT4">
                  <p:embed/>
                  <p:pic>
                    <p:nvPicPr>
                      <p:cNvPr id="8" name="Object 7"/>
                      <p:cNvPicPr>
                        <a:picLocks noChangeAspect="1" noChangeArrowheads="1"/>
                      </p:cNvPicPr>
                      <p:nvPr/>
                    </p:nvPicPr>
                    <p:blipFill>
                      <a:blip r:embed="rId21"/>
                      <a:srcRect/>
                      <a:stretch>
                        <a:fillRect/>
                      </a:stretch>
                    </p:blipFill>
                    <p:spPr bwMode="auto">
                      <a:xfrm>
                        <a:off x="4480271" y="1391880"/>
                        <a:ext cx="800100" cy="30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nvGraphicFramePr>
        <p:xfrm>
          <a:off x="6958041" y="1391880"/>
          <a:ext cx="393700" cy="289983"/>
        </p:xfrm>
        <a:graphic>
          <a:graphicData uri="http://schemas.openxmlformats.org/presentationml/2006/ole">
            <mc:AlternateContent xmlns:mc="http://schemas.openxmlformats.org/markup-compatibility/2006">
              <mc:Choice xmlns:v="urn:schemas-microsoft-com:vml" Requires="v">
                <p:oleObj name="Equation" r:id="rId22" imgW="393480" imgH="291960" progId="Equation.DSMT4">
                  <p:embed/>
                </p:oleObj>
              </mc:Choice>
              <mc:Fallback>
                <p:oleObj name="Equation" r:id="rId22" imgW="393480" imgH="291960" progId="Equation.DSMT4">
                  <p:embed/>
                  <p:pic>
                    <p:nvPicPr>
                      <p:cNvPr id="10" name="Object 9"/>
                      <p:cNvPicPr>
                        <a:picLocks noChangeAspect="1" noChangeArrowheads="1"/>
                      </p:cNvPicPr>
                      <p:nvPr/>
                    </p:nvPicPr>
                    <p:blipFill>
                      <a:blip r:embed="rId23"/>
                      <a:srcRect/>
                      <a:stretch>
                        <a:fillRect/>
                      </a:stretch>
                    </p:blipFill>
                    <p:spPr bwMode="auto">
                      <a:xfrm>
                        <a:off x="6958041" y="1391880"/>
                        <a:ext cx="393700" cy="28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nvGraphicFramePr>
        <p:xfrm>
          <a:off x="8672741" y="1217744"/>
          <a:ext cx="1481600" cy="453460"/>
        </p:xfrm>
        <a:graphic>
          <a:graphicData uri="http://schemas.openxmlformats.org/presentationml/2006/ole">
            <mc:AlternateContent xmlns:mc="http://schemas.openxmlformats.org/markup-compatibility/2006">
              <mc:Choice xmlns:v="urn:schemas-microsoft-com:vml" Requires="v">
                <p:oleObj name="Equation" r:id="rId24" imgW="1396800" imgH="431640" progId="Equation.DSMT4">
                  <p:embed/>
                </p:oleObj>
              </mc:Choice>
              <mc:Fallback>
                <p:oleObj name="Equation" r:id="rId24" imgW="1396800" imgH="431640" progId="Equation.DSMT4">
                  <p:embed/>
                  <p:pic>
                    <p:nvPicPr>
                      <p:cNvPr id="11" name="Object 10"/>
                      <p:cNvPicPr>
                        <a:picLocks noChangeAspect="1" noChangeArrowheads="1"/>
                      </p:cNvPicPr>
                      <p:nvPr/>
                    </p:nvPicPr>
                    <p:blipFill>
                      <a:blip r:embed="rId25"/>
                      <a:srcRect/>
                      <a:stretch>
                        <a:fillRect/>
                      </a:stretch>
                    </p:blipFill>
                    <p:spPr bwMode="auto">
                      <a:xfrm>
                        <a:off x="8672741" y="1217744"/>
                        <a:ext cx="1481600" cy="453460"/>
                      </a:xfrm>
                      <a:prstGeom prst="rect">
                        <a:avLst/>
                      </a:prstGeom>
                      <a:noFill/>
                      <a:ln>
                        <a:noFill/>
                      </a:ln>
                    </p:spPr>
                  </p:pic>
                </p:oleObj>
              </mc:Fallback>
            </mc:AlternateContent>
          </a:graphicData>
        </a:graphic>
      </p:graphicFrame>
      <p:pic>
        <p:nvPicPr>
          <p:cNvPr id="16" name="Picture 2" descr="C:\Users\ADMIN\Desktop\Tai nguyen thiet ke tro choi\Bảng gỗ\1a.png">
            <a:hlinkClick r:id="rId4" action="ppaction://hlinksldjump"/>
            <a:extLst>
              <a:ext uri="{FF2B5EF4-FFF2-40B4-BE49-F238E27FC236}">
                <a16:creationId xmlns:a16="http://schemas.microsoft.com/office/drawing/2014/main" id="{EEDF12BF-2895-3261-E6DB-1D26716D834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44844" y="6331559"/>
            <a:ext cx="1638085" cy="771564"/>
          </a:xfrm>
          <a:prstGeom prst="rect">
            <a:avLst/>
          </a:prstGeom>
          <a:noFill/>
          <a:extLst>
            <a:ext uri="{909E8E84-426E-40DD-AFC4-6F175D3DCCD1}">
              <a14:hiddenFill xmlns:a14="http://schemas.microsoft.com/office/drawing/2010/main">
                <a:solidFill>
                  <a:srgbClr val="FFFFFF"/>
                </a:solidFill>
              </a14:hiddenFill>
            </a:ext>
          </a:extLst>
        </p:spPr>
      </p:pic>
      <p:sp>
        <p:nvSpPr>
          <p:cNvPr id="40" name="Octagon 39">
            <a:extLst>
              <a:ext uri="{FF2B5EF4-FFF2-40B4-BE49-F238E27FC236}">
                <a16:creationId xmlns:a16="http://schemas.microsoft.com/office/drawing/2014/main" id="{A789BA7F-F302-ED09-7D66-60B8197AB7C3}"/>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a:t>
            </a:r>
          </a:p>
        </p:txBody>
      </p:sp>
      <p:sp>
        <p:nvSpPr>
          <p:cNvPr id="41" name="Octagon 40">
            <a:extLst>
              <a:ext uri="{FF2B5EF4-FFF2-40B4-BE49-F238E27FC236}">
                <a16:creationId xmlns:a16="http://schemas.microsoft.com/office/drawing/2014/main" id="{9948CC8E-E5E8-3463-B54C-324291C1D2E6}"/>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2" name="Octagon 41">
            <a:extLst>
              <a:ext uri="{FF2B5EF4-FFF2-40B4-BE49-F238E27FC236}">
                <a16:creationId xmlns:a16="http://schemas.microsoft.com/office/drawing/2014/main" id="{784779B9-215C-59ED-0C21-A08372EF408D}"/>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43" name="Octagon 42">
            <a:extLst>
              <a:ext uri="{FF2B5EF4-FFF2-40B4-BE49-F238E27FC236}">
                <a16:creationId xmlns:a16="http://schemas.microsoft.com/office/drawing/2014/main" id="{A824D8C5-68C4-2758-7BCB-FE0AA2CE1EE5}"/>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44" name="Octagon 43">
            <a:extLst>
              <a:ext uri="{FF2B5EF4-FFF2-40B4-BE49-F238E27FC236}">
                <a16:creationId xmlns:a16="http://schemas.microsoft.com/office/drawing/2014/main" id="{3DDA2667-C22C-B8C6-A965-46A768D22979}"/>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45" name="Octagon 44">
            <a:extLst>
              <a:ext uri="{FF2B5EF4-FFF2-40B4-BE49-F238E27FC236}">
                <a16:creationId xmlns:a16="http://schemas.microsoft.com/office/drawing/2014/main" id="{7D73306B-820B-E0BF-0CA4-9DE5F5119336}"/>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46" name="Octagon 45">
            <a:extLst>
              <a:ext uri="{FF2B5EF4-FFF2-40B4-BE49-F238E27FC236}">
                <a16:creationId xmlns:a16="http://schemas.microsoft.com/office/drawing/2014/main" id="{F54ECFEF-A343-6E8C-8614-911C3D9DE532}"/>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47" name="Octagon 46">
            <a:extLst>
              <a:ext uri="{FF2B5EF4-FFF2-40B4-BE49-F238E27FC236}">
                <a16:creationId xmlns:a16="http://schemas.microsoft.com/office/drawing/2014/main" id="{79CFC620-A346-8EBE-AD27-AD27A5324CAF}"/>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48" name="Octagon 47">
            <a:extLst>
              <a:ext uri="{FF2B5EF4-FFF2-40B4-BE49-F238E27FC236}">
                <a16:creationId xmlns:a16="http://schemas.microsoft.com/office/drawing/2014/main" id="{91E2E985-5222-468A-D82B-B7770E01F039}"/>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49" name="Octagon 48">
            <a:extLst>
              <a:ext uri="{FF2B5EF4-FFF2-40B4-BE49-F238E27FC236}">
                <a16:creationId xmlns:a16="http://schemas.microsoft.com/office/drawing/2014/main" id="{985BBAA0-3FB1-8F67-C480-DB26DED0EBD2}"/>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0" name="Octagon 49">
            <a:extLst>
              <a:ext uri="{FF2B5EF4-FFF2-40B4-BE49-F238E27FC236}">
                <a16:creationId xmlns:a16="http://schemas.microsoft.com/office/drawing/2014/main" id="{6FFC3782-AA53-FE11-8DF2-24387B593A22}"/>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156713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
                                        <p:tgtEl>
                                          <p:spTgt spid="50"/>
                                        </p:tgtEl>
                                      </p:cBhvr>
                                    </p:animEffect>
                                    <p:set>
                                      <p:cBhvr>
                                        <p:cTn id="7"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21" presetClass="exit" presetSubtype="1" fill="hold" grpId="0" nodeType="afterEffect">
                                  <p:stCondLst>
                                    <p:cond delay="500"/>
                                  </p:stCondLst>
                                  <p:childTnLst>
                                    <p:animEffect transition="out" filter="wheel(1)">
                                      <p:cBhvr>
                                        <p:cTn id="10" dur="500"/>
                                        <p:tgtEl>
                                          <p:spTgt spid="49"/>
                                        </p:tgtEl>
                                      </p:cBhvr>
                                    </p:animEffect>
                                    <p:set>
                                      <p:cBhvr>
                                        <p:cTn id="11"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500"/>
                            </p:stCondLst>
                            <p:childTnLst>
                              <p:par>
                                <p:cTn id="13" presetID="21" presetClass="exit" presetSubtype="1" fill="hold" grpId="0" nodeType="afterEffect">
                                  <p:stCondLst>
                                    <p:cond delay="500"/>
                                  </p:stCondLst>
                                  <p:childTnLst>
                                    <p:animEffect transition="out" filter="wheel(1)">
                                      <p:cBhvr>
                                        <p:cTn id="14" dur="500"/>
                                        <p:tgtEl>
                                          <p:spTgt spid="48"/>
                                        </p:tgtEl>
                                      </p:cBhvr>
                                    </p:animEffect>
                                    <p:set>
                                      <p:cBhvr>
                                        <p:cTn id="15"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2500"/>
                            </p:stCondLst>
                            <p:childTnLst>
                              <p:par>
                                <p:cTn id="17" presetID="21" presetClass="exit" presetSubtype="1" fill="hold" grpId="0" nodeType="afterEffect">
                                  <p:stCondLst>
                                    <p:cond delay="500"/>
                                  </p:stCondLst>
                                  <p:childTnLst>
                                    <p:animEffect transition="out" filter="wheel(1)">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3500"/>
                            </p:stCondLst>
                            <p:childTnLst>
                              <p:par>
                                <p:cTn id="21" presetID="21" presetClass="exit" presetSubtype="1" fill="hold" grpId="0" nodeType="afterEffect">
                                  <p:stCondLst>
                                    <p:cond delay="500"/>
                                  </p:stCondLst>
                                  <p:childTnLst>
                                    <p:animEffect transition="out" filter="wheel(1)">
                                      <p:cBhvr>
                                        <p:cTn id="22" dur="500"/>
                                        <p:tgtEl>
                                          <p:spTgt spid="46"/>
                                        </p:tgtEl>
                                      </p:cBhvr>
                                    </p:animEffect>
                                    <p:set>
                                      <p:cBhvr>
                                        <p:cTn id="23"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4500"/>
                            </p:stCondLst>
                            <p:childTnLst>
                              <p:par>
                                <p:cTn id="25" presetID="21" presetClass="exit" presetSubtype="1" fill="hold" grpId="0" nodeType="afterEffect">
                                  <p:stCondLst>
                                    <p:cond delay="500"/>
                                  </p:stCondLst>
                                  <p:childTnLst>
                                    <p:animEffect transition="out" filter="wheel(1)">
                                      <p:cBhvr>
                                        <p:cTn id="26" dur="500"/>
                                        <p:tgtEl>
                                          <p:spTgt spid="45"/>
                                        </p:tgtEl>
                                      </p:cBhvr>
                                    </p:animEffect>
                                    <p:set>
                                      <p:cBhvr>
                                        <p:cTn id="27"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500"/>
                            </p:stCondLst>
                            <p:childTnLst>
                              <p:par>
                                <p:cTn id="29" presetID="21" presetClass="exit" presetSubtype="1" fill="hold" grpId="0" nodeType="afterEffect">
                                  <p:stCondLst>
                                    <p:cond delay="500"/>
                                  </p:stCondLst>
                                  <p:childTnLst>
                                    <p:animEffect transition="out" filter="wheel(1)">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6500"/>
                            </p:stCondLst>
                            <p:childTnLst>
                              <p:par>
                                <p:cTn id="33" presetID="21" presetClass="exit" presetSubtype="1" fill="hold" grpId="0" nodeType="afterEffect">
                                  <p:stCondLst>
                                    <p:cond delay="500"/>
                                  </p:stCondLst>
                                  <p:childTnLst>
                                    <p:animEffect transition="out" filter="wheel(1)">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7500"/>
                            </p:stCondLst>
                            <p:childTnLst>
                              <p:par>
                                <p:cTn id="37" presetID="21" presetClass="exit" presetSubtype="1" fill="hold" grpId="0" nodeType="afterEffect">
                                  <p:stCondLst>
                                    <p:cond delay="500"/>
                                  </p:stCondLst>
                                  <p:childTnLst>
                                    <p:animEffect transition="out" filter="wheel(1)">
                                      <p:cBhvr>
                                        <p:cTn id="38" dur="500"/>
                                        <p:tgtEl>
                                          <p:spTgt spid="42"/>
                                        </p:tgtEl>
                                      </p:cBhvr>
                                    </p:animEffect>
                                    <p:set>
                                      <p:cBhvr>
                                        <p:cTn id="3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8500"/>
                            </p:stCondLst>
                            <p:childTnLst>
                              <p:par>
                                <p:cTn id="41" presetID="21" presetClass="exit" presetSubtype="1" fill="hold" grpId="0" nodeType="afterEffect">
                                  <p:stCondLst>
                                    <p:cond delay="500"/>
                                  </p:stCondLst>
                                  <p:childTnLst>
                                    <p:animEffect transition="out" filter="wheel(1)">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nodeType="withEffect">
                                  <p:stCondLst>
                                    <p:cond delay="0"/>
                                  </p:stCondLst>
                                  <p:childTnLst>
                                    <p:set>
                                      <p:cBhvr>
                                        <p:cTn id="53" dur="1" fill="hold">
                                          <p:stCondLst>
                                            <p:cond delay="0"/>
                                          </p:stCondLst>
                                        </p:cTn>
                                        <p:tgtEl>
                                          <p:spTgt spid="1036"/>
                                        </p:tgtEl>
                                        <p:attrNameLst>
                                          <p:attrName>style.visibility</p:attrName>
                                        </p:attrNameLst>
                                      </p:cBhvr>
                                      <p:to>
                                        <p:strVal val="visible"/>
                                      </p:to>
                                    </p:set>
                                    <p:animEffect transition="in" filter="fade">
                                      <p:cBhvr>
                                        <p:cTn id="54"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705099" y="-2832101"/>
            <a:ext cx="6985003" cy="12395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513612" y="2555496"/>
            <a:ext cx="1596574"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70371" y="1092943"/>
            <a:ext cx="7620000" cy="58477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5:</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endParaRPr kumimoji="0" 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endParaRPr>
          </a:p>
        </p:txBody>
      </p:sp>
      <p:sp>
        <p:nvSpPr>
          <p:cNvPr id="24" name="TextBox 23"/>
          <p:cNvSpPr txBox="1"/>
          <p:nvPr/>
        </p:nvSpPr>
        <p:spPr>
          <a:xfrm>
            <a:off x="4342764" y="4774625"/>
            <a:ext cx="1576072" cy="584775"/>
          </a:xfrm>
          <a:prstGeom prst="rect">
            <a:avLst/>
          </a:prstGeom>
          <a:noFill/>
        </p:spPr>
        <p:txBody>
          <a:bodyPr wrap="none" rtlCol="0">
            <a:spAutoFit/>
          </a:bodyP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Đáp</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án</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0800" y="4139099"/>
            <a:ext cx="1773490" cy="2317827"/>
          </a:xfrm>
          <a:prstGeom prst="rect">
            <a:avLst/>
          </a:prstGeom>
        </p:spPr>
      </p:pic>
      <p:graphicFrame>
        <p:nvGraphicFramePr>
          <p:cNvPr id="2" name="Object 1"/>
          <p:cNvGraphicFramePr>
            <a:graphicFrameLocks noChangeAspect="1"/>
          </p:cNvGraphicFramePr>
          <p:nvPr/>
        </p:nvGraphicFramePr>
        <p:xfrm>
          <a:off x="1763452" y="1787970"/>
          <a:ext cx="838200" cy="315383"/>
        </p:xfrm>
        <a:graphic>
          <a:graphicData uri="http://schemas.openxmlformats.org/presentationml/2006/ole">
            <mc:AlternateContent xmlns:mc="http://schemas.openxmlformats.org/markup-compatibility/2006">
              <mc:Choice xmlns:v="urn:schemas-microsoft-com:vml" Requires="v">
                <p:oleObj name="Equation" r:id="rId10" imgW="838080" imgH="317160" progId="Equation.DSMT4">
                  <p:embed/>
                </p:oleObj>
              </mc:Choice>
              <mc:Fallback>
                <p:oleObj name="Equation" r:id="rId10" imgW="838080" imgH="317160" progId="Equation.DSMT4">
                  <p:embed/>
                  <p:pic>
                    <p:nvPicPr>
                      <p:cNvPr id="2" name="Object 1"/>
                      <p:cNvPicPr>
                        <a:picLocks noChangeAspect="1" noChangeArrowheads="1"/>
                      </p:cNvPicPr>
                      <p:nvPr/>
                    </p:nvPicPr>
                    <p:blipFill>
                      <a:blip r:embed="rId11"/>
                      <a:srcRect/>
                      <a:stretch>
                        <a:fillRect/>
                      </a:stretch>
                    </p:blipFill>
                    <p:spPr bwMode="auto">
                      <a:xfrm>
                        <a:off x="1763452" y="1787970"/>
                        <a:ext cx="8382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1737071" y="2228283"/>
          <a:ext cx="1016000" cy="315384"/>
        </p:xfrm>
        <a:graphic>
          <a:graphicData uri="http://schemas.openxmlformats.org/presentationml/2006/ole">
            <mc:AlternateContent xmlns:mc="http://schemas.openxmlformats.org/markup-compatibility/2006">
              <mc:Choice xmlns:v="urn:schemas-microsoft-com:vml" Requires="v">
                <p:oleObj name="Equation" r:id="rId12" imgW="1015920" imgH="317160" progId="Equation.DSMT4">
                  <p:embed/>
                </p:oleObj>
              </mc:Choice>
              <mc:Fallback>
                <p:oleObj name="Equation" r:id="rId12" imgW="1015920" imgH="317160" progId="Equation.DSMT4">
                  <p:embed/>
                  <p:pic>
                    <p:nvPicPr>
                      <p:cNvPr id="3" name="Object 2"/>
                      <p:cNvPicPr>
                        <a:picLocks noChangeAspect="1" noChangeArrowheads="1"/>
                      </p:cNvPicPr>
                      <p:nvPr/>
                    </p:nvPicPr>
                    <p:blipFill>
                      <a:blip r:embed="rId13"/>
                      <a:srcRect/>
                      <a:stretch>
                        <a:fillRect/>
                      </a:stretch>
                    </p:blipFill>
                    <p:spPr bwMode="auto">
                      <a:xfrm>
                        <a:off x="1737071" y="2228283"/>
                        <a:ext cx="10160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1737071" y="2716529"/>
          <a:ext cx="850900" cy="315384"/>
        </p:xfrm>
        <a:graphic>
          <a:graphicData uri="http://schemas.openxmlformats.org/presentationml/2006/ole">
            <mc:AlternateContent xmlns:mc="http://schemas.openxmlformats.org/markup-compatibility/2006">
              <mc:Choice xmlns:v="urn:schemas-microsoft-com:vml" Requires="v">
                <p:oleObj name="Equation" r:id="rId14" imgW="850680" imgH="317160" progId="Equation.DSMT4">
                  <p:embed/>
                </p:oleObj>
              </mc:Choice>
              <mc:Fallback>
                <p:oleObj name="Equation" r:id="rId14" imgW="850680" imgH="317160" progId="Equation.DSMT4">
                  <p:embed/>
                  <p:pic>
                    <p:nvPicPr>
                      <p:cNvPr id="4" name="Object 3"/>
                      <p:cNvPicPr>
                        <a:picLocks noChangeAspect="1" noChangeArrowheads="1"/>
                      </p:cNvPicPr>
                      <p:nvPr/>
                    </p:nvPicPr>
                    <p:blipFill>
                      <a:blip r:embed="rId15"/>
                      <a:srcRect/>
                      <a:stretch>
                        <a:fillRect/>
                      </a:stretch>
                    </p:blipFill>
                    <p:spPr bwMode="auto">
                      <a:xfrm>
                        <a:off x="1737071" y="2716529"/>
                        <a:ext cx="8509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1718022" y="3180783"/>
          <a:ext cx="1054100" cy="315384"/>
        </p:xfrm>
        <a:graphic>
          <a:graphicData uri="http://schemas.openxmlformats.org/presentationml/2006/ole">
            <mc:AlternateContent xmlns:mc="http://schemas.openxmlformats.org/markup-compatibility/2006">
              <mc:Choice xmlns:v="urn:schemas-microsoft-com:vml" Requires="v">
                <p:oleObj name="Equation" r:id="rId16" imgW="1054080" imgH="317160" progId="Equation.DSMT4">
                  <p:embed/>
                </p:oleObj>
              </mc:Choice>
              <mc:Fallback>
                <p:oleObj name="Equation" r:id="rId16" imgW="1054080" imgH="317160" progId="Equation.DSMT4">
                  <p:embed/>
                  <p:pic>
                    <p:nvPicPr>
                      <p:cNvPr id="5" name="Object 4"/>
                      <p:cNvPicPr>
                        <a:picLocks noChangeAspect="1" noChangeArrowheads="1"/>
                      </p:cNvPicPr>
                      <p:nvPr/>
                    </p:nvPicPr>
                    <p:blipFill>
                      <a:blip r:embed="rId17"/>
                      <a:srcRect/>
                      <a:stretch>
                        <a:fillRect/>
                      </a:stretch>
                    </p:blipFill>
                    <p:spPr bwMode="auto">
                      <a:xfrm>
                        <a:off x="1718022" y="3180783"/>
                        <a:ext cx="10541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5998556" y="4982025"/>
          <a:ext cx="1054100" cy="315383"/>
        </p:xfrm>
        <a:graphic>
          <a:graphicData uri="http://schemas.openxmlformats.org/presentationml/2006/ole">
            <mc:AlternateContent xmlns:mc="http://schemas.openxmlformats.org/markup-compatibility/2006">
              <mc:Choice xmlns:v="urn:schemas-microsoft-com:vml" Requires="v">
                <p:oleObj name="Equation" r:id="rId18" imgW="1054080" imgH="317160" progId="Equation.DSMT4">
                  <p:embed/>
                </p:oleObj>
              </mc:Choice>
              <mc:Fallback>
                <p:oleObj name="Equation" r:id="rId18" imgW="1054080" imgH="317160" progId="Equation.DSMT4">
                  <p:embed/>
                  <p:pic>
                    <p:nvPicPr>
                      <p:cNvPr id="7" name="Object 6"/>
                      <p:cNvPicPr>
                        <a:picLocks noChangeAspect="1" noChangeArrowheads="1"/>
                      </p:cNvPicPr>
                      <p:nvPr/>
                    </p:nvPicPr>
                    <p:blipFill>
                      <a:blip r:embed="rId19"/>
                      <a:srcRect/>
                      <a:stretch>
                        <a:fillRect/>
                      </a:stretch>
                    </p:blipFill>
                    <p:spPr bwMode="auto">
                      <a:xfrm>
                        <a:off x="5998556" y="4982025"/>
                        <a:ext cx="10541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Picture 13"/>
          <p:cNvPicPr/>
          <p:nvPr/>
        </p:nvPicPr>
        <p:blipFill>
          <a:blip r:embed="rId20" cstate="hqprint">
            <a:extLst>
              <a:ext uri="{28A0092B-C50C-407E-A947-70E740481C1C}">
                <a14:useLocalDpi xmlns:a14="http://schemas.microsoft.com/office/drawing/2010/main" val="0"/>
              </a:ext>
            </a:extLst>
          </a:blip>
          <a:srcRect/>
          <a:stretch>
            <a:fillRect/>
          </a:stretch>
        </p:blipFill>
        <p:spPr bwMode="auto">
          <a:xfrm>
            <a:off x="5918836" y="1360145"/>
            <a:ext cx="4401819" cy="2778954"/>
          </a:xfrm>
          <a:prstGeom prst="rect">
            <a:avLst/>
          </a:prstGeom>
          <a:noFill/>
          <a:ln>
            <a:noFill/>
          </a:ln>
        </p:spPr>
      </p:pic>
      <p:pic>
        <p:nvPicPr>
          <p:cNvPr id="15" name="Picture 2" descr="C:\Users\ADMIN\Desktop\Tai nguyen thiet ke tro choi\Bảng gỗ\1a.png">
            <a:hlinkClick r:id="rId4" action="ppaction://hlinksldjump"/>
            <a:extLst>
              <a:ext uri="{FF2B5EF4-FFF2-40B4-BE49-F238E27FC236}">
                <a16:creationId xmlns:a16="http://schemas.microsoft.com/office/drawing/2014/main" id="{88B3EA4B-8B1B-CC65-A16E-7B76A02B98D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60132" y="6060501"/>
            <a:ext cx="1638085" cy="771564"/>
          </a:xfrm>
          <a:prstGeom prst="rect">
            <a:avLst/>
          </a:prstGeom>
          <a:noFill/>
          <a:extLst>
            <a:ext uri="{909E8E84-426E-40DD-AFC4-6F175D3DCCD1}">
              <a14:hiddenFill xmlns:a14="http://schemas.microsoft.com/office/drawing/2010/main">
                <a:solidFill>
                  <a:srgbClr val="FFFFFF"/>
                </a:solidFill>
              </a14:hiddenFill>
            </a:ext>
          </a:extLst>
        </p:spPr>
      </p:pic>
      <p:sp>
        <p:nvSpPr>
          <p:cNvPr id="39" name="Octagon 38">
            <a:extLst>
              <a:ext uri="{FF2B5EF4-FFF2-40B4-BE49-F238E27FC236}">
                <a16:creationId xmlns:a16="http://schemas.microsoft.com/office/drawing/2014/main" id="{4C22F517-7BA9-9F68-2BC2-745633A03761}"/>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a:t>
            </a:r>
          </a:p>
        </p:txBody>
      </p:sp>
      <p:sp>
        <p:nvSpPr>
          <p:cNvPr id="40" name="Octagon 39">
            <a:extLst>
              <a:ext uri="{FF2B5EF4-FFF2-40B4-BE49-F238E27FC236}">
                <a16:creationId xmlns:a16="http://schemas.microsoft.com/office/drawing/2014/main" id="{0D146CD2-3CD9-5D1C-3EE5-C4724F78F2B6}"/>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1" name="Octagon 40">
            <a:extLst>
              <a:ext uri="{FF2B5EF4-FFF2-40B4-BE49-F238E27FC236}">
                <a16:creationId xmlns:a16="http://schemas.microsoft.com/office/drawing/2014/main" id="{737B53AE-F30D-1F0A-12A0-80C7996A8C73}"/>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42" name="Octagon 41">
            <a:extLst>
              <a:ext uri="{FF2B5EF4-FFF2-40B4-BE49-F238E27FC236}">
                <a16:creationId xmlns:a16="http://schemas.microsoft.com/office/drawing/2014/main" id="{DE4230AE-C47D-D933-AA7A-F16CA2D11955}"/>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43" name="Octagon 42">
            <a:extLst>
              <a:ext uri="{FF2B5EF4-FFF2-40B4-BE49-F238E27FC236}">
                <a16:creationId xmlns:a16="http://schemas.microsoft.com/office/drawing/2014/main" id="{230251DD-FE7B-5DD1-BAF0-F5C3BA91A174}"/>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44" name="Octagon 43">
            <a:extLst>
              <a:ext uri="{FF2B5EF4-FFF2-40B4-BE49-F238E27FC236}">
                <a16:creationId xmlns:a16="http://schemas.microsoft.com/office/drawing/2014/main" id="{64DA9B9C-C52C-1DDD-E19F-E7A6989684EB}"/>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45" name="Octagon 44">
            <a:extLst>
              <a:ext uri="{FF2B5EF4-FFF2-40B4-BE49-F238E27FC236}">
                <a16:creationId xmlns:a16="http://schemas.microsoft.com/office/drawing/2014/main" id="{F823E10E-0B7C-4EE6-5B43-3E6E0DB0A3B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46" name="Octagon 45">
            <a:extLst>
              <a:ext uri="{FF2B5EF4-FFF2-40B4-BE49-F238E27FC236}">
                <a16:creationId xmlns:a16="http://schemas.microsoft.com/office/drawing/2014/main" id="{676E46B9-6E84-F140-5B89-B653B0B2F25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47" name="Octagon 46">
            <a:extLst>
              <a:ext uri="{FF2B5EF4-FFF2-40B4-BE49-F238E27FC236}">
                <a16:creationId xmlns:a16="http://schemas.microsoft.com/office/drawing/2014/main" id="{BDD14BD5-0D7A-C27C-87B4-149BEBE19F8E}"/>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48" name="Octagon 47">
            <a:extLst>
              <a:ext uri="{FF2B5EF4-FFF2-40B4-BE49-F238E27FC236}">
                <a16:creationId xmlns:a16="http://schemas.microsoft.com/office/drawing/2014/main" id="{87DAC703-17E9-6E8A-1C41-A6B5D86FF1B0}"/>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49" name="Octagon 48">
            <a:extLst>
              <a:ext uri="{FF2B5EF4-FFF2-40B4-BE49-F238E27FC236}">
                <a16:creationId xmlns:a16="http://schemas.microsoft.com/office/drawing/2014/main" id="{35C33481-36DF-0C26-C4A4-64AEC69F20D3}"/>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15015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21" presetClass="exit" presetSubtype="1" fill="hold" grpId="0" nodeType="afterEffect">
                                  <p:stCondLst>
                                    <p:cond delay="500"/>
                                  </p:stCondLst>
                                  <p:childTnLst>
                                    <p:animEffect transition="out" filter="wheel(1)">
                                      <p:cBhvr>
                                        <p:cTn id="10" dur="500"/>
                                        <p:tgtEl>
                                          <p:spTgt spid="48"/>
                                        </p:tgtEl>
                                      </p:cBhvr>
                                    </p:animEffect>
                                    <p:set>
                                      <p:cBhvr>
                                        <p:cTn id="1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500"/>
                            </p:stCondLst>
                            <p:childTnLst>
                              <p:par>
                                <p:cTn id="13" presetID="21" presetClass="exit" presetSubtype="1" fill="hold" grpId="0" nodeType="afterEffect">
                                  <p:stCondLst>
                                    <p:cond delay="500"/>
                                  </p:stCondLst>
                                  <p:childTnLst>
                                    <p:animEffect transition="out" filter="wheel(1)">
                                      <p:cBhvr>
                                        <p:cTn id="14" dur="500"/>
                                        <p:tgtEl>
                                          <p:spTgt spid="47"/>
                                        </p:tgtEl>
                                      </p:cBhvr>
                                    </p:animEffect>
                                    <p:set>
                                      <p:cBhvr>
                                        <p:cTn id="15"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2500"/>
                            </p:stCondLst>
                            <p:childTnLst>
                              <p:par>
                                <p:cTn id="17" presetID="21" presetClass="exit" presetSubtype="1" fill="hold" grpId="0" nodeType="afterEffect">
                                  <p:stCondLst>
                                    <p:cond delay="500"/>
                                  </p:stCondLst>
                                  <p:childTnLst>
                                    <p:animEffect transition="out" filter="wheel(1)">
                                      <p:cBhvr>
                                        <p:cTn id="18" dur="500"/>
                                        <p:tgtEl>
                                          <p:spTgt spid="46"/>
                                        </p:tgtEl>
                                      </p:cBhvr>
                                    </p:animEffect>
                                    <p:set>
                                      <p:cBhvr>
                                        <p:cTn id="19"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3500"/>
                            </p:stCondLst>
                            <p:childTnLst>
                              <p:par>
                                <p:cTn id="21" presetID="21" presetClass="exit" presetSubtype="1" fill="hold" grpId="0" nodeType="afterEffect">
                                  <p:stCondLst>
                                    <p:cond delay="500"/>
                                  </p:stCondLst>
                                  <p:childTnLst>
                                    <p:animEffect transition="out" filter="wheel(1)">
                                      <p:cBhvr>
                                        <p:cTn id="22" dur="500"/>
                                        <p:tgtEl>
                                          <p:spTgt spid="45"/>
                                        </p:tgtEl>
                                      </p:cBhvr>
                                    </p:animEffect>
                                    <p:set>
                                      <p:cBhvr>
                                        <p:cTn id="23"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4500"/>
                            </p:stCondLst>
                            <p:childTnLst>
                              <p:par>
                                <p:cTn id="25" presetID="21" presetClass="exit" presetSubtype="1" fill="hold" grpId="0" nodeType="afterEffect">
                                  <p:stCondLst>
                                    <p:cond delay="500"/>
                                  </p:stCondLst>
                                  <p:childTnLst>
                                    <p:animEffect transition="out" filter="wheel(1)">
                                      <p:cBhvr>
                                        <p:cTn id="26" dur="500"/>
                                        <p:tgtEl>
                                          <p:spTgt spid="44"/>
                                        </p:tgtEl>
                                      </p:cBhvr>
                                    </p:animEffect>
                                    <p:set>
                                      <p:cBhvr>
                                        <p:cTn id="27"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500"/>
                            </p:stCondLst>
                            <p:childTnLst>
                              <p:par>
                                <p:cTn id="29" presetID="21" presetClass="exit" presetSubtype="1" fill="hold" grpId="0" nodeType="afterEffect">
                                  <p:stCondLst>
                                    <p:cond delay="500"/>
                                  </p:stCondLst>
                                  <p:childTnLst>
                                    <p:animEffect transition="out" filter="wheel(1)">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6500"/>
                            </p:stCondLst>
                            <p:childTnLst>
                              <p:par>
                                <p:cTn id="33" presetID="21" presetClass="exit" presetSubtype="1" fill="hold" grpId="0" nodeType="afterEffect">
                                  <p:stCondLst>
                                    <p:cond delay="500"/>
                                  </p:stCondLst>
                                  <p:childTnLst>
                                    <p:animEffect transition="out" filter="wheel(1)">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7500"/>
                            </p:stCondLst>
                            <p:childTnLst>
                              <p:par>
                                <p:cTn id="37" presetID="21" presetClass="exit" presetSubtype="1" fill="hold" grpId="0" nodeType="afterEffect">
                                  <p:stCondLst>
                                    <p:cond delay="500"/>
                                  </p:stCondLst>
                                  <p:childTnLst>
                                    <p:animEffect transition="out" filter="wheel(1)">
                                      <p:cBhvr>
                                        <p:cTn id="38" dur="500"/>
                                        <p:tgtEl>
                                          <p:spTgt spid="41"/>
                                        </p:tgtEl>
                                      </p:cBhvr>
                                    </p:animEffect>
                                    <p:set>
                                      <p:cBhvr>
                                        <p:cTn id="39"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8500"/>
                            </p:stCondLst>
                            <p:childTnLst>
                              <p:par>
                                <p:cTn id="41" presetID="21" presetClass="exit" presetSubtype="1" fill="hold" grpId="0" nodeType="afterEffect">
                                  <p:stCondLst>
                                    <p:cond delay="500"/>
                                  </p:stCondLst>
                                  <p:childTnLst>
                                    <p:animEffect transition="out" filter="wheel(1)">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36"/>
                                        </p:tgtEl>
                                        <p:attrNameLst>
                                          <p:attrName>style.visibility</p:attrName>
                                        </p:attrNameLst>
                                      </p:cBhvr>
                                      <p:to>
                                        <p:strVal val="visible"/>
                                      </p:to>
                                    </p:set>
                                    <p:anim calcmode="lin" valueType="num">
                                      <p:cBhvr additive="base">
                                        <p:cTn id="48" dur="500" fill="hold"/>
                                        <p:tgtEl>
                                          <p:spTgt spid="1036"/>
                                        </p:tgtEl>
                                        <p:attrNameLst>
                                          <p:attrName>ppt_x</p:attrName>
                                        </p:attrNameLst>
                                      </p:cBhvr>
                                      <p:tavLst>
                                        <p:tav tm="0">
                                          <p:val>
                                            <p:strVal val="#ppt_x"/>
                                          </p:val>
                                        </p:tav>
                                        <p:tav tm="100000">
                                          <p:val>
                                            <p:strVal val="#ppt_x"/>
                                          </p:val>
                                        </p:tav>
                                      </p:tavLst>
                                    </p:anim>
                                    <p:anim calcmode="lin" valueType="num">
                                      <p:cBhvr additive="base">
                                        <p:cTn id="49" dur="500" fill="hold"/>
                                        <p:tgtEl>
                                          <p:spTgt spid="103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564148" y="707381"/>
            <a:ext cx="2781069" cy="3991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802" y="45762"/>
            <a:ext cx="9273399" cy="1569660"/>
          </a:xfrm>
          <a:prstGeom prst="rect">
            <a:avLst/>
          </a:prstGeom>
          <a:noFill/>
        </p:spPr>
        <p:txBody>
          <a:bodyPr wrap="square" rtlCol="0">
            <a:spAutoFit/>
          </a:bodyPr>
          <a:lstStyle/>
          <a:p>
            <a:pPr marL="0" marR="0" lvl="0" indent="0" algn="just" defTabSz="121907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itchFamily="18" charset="0"/>
                <a:ea typeface="+mn-ea"/>
                <a:cs typeface="Times New Roman" pitchFamily="18" charset="0"/>
              </a:rPr>
              <a:t> 6: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Ghép</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các</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ý ở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cột</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với</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các</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ý ở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cột</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B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để</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được</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câu</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trả</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lời</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đúng</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về</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nhận</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dạng</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các</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hình</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tam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giác</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a:t>
            </a:r>
          </a:p>
          <a:p>
            <a:pPr marL="0" marR="0" lvl="0" indent="0" algn="just" defTabSz="121907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34137239"/>
              </p:ext>
            </p:extLst>
          </p:nvPr>
        </p:nvGraphicFramePr>
        <p:xfrm>
          <a:off x="173920" y="1079149"/>
          <a:ext cx="6623264" cy="5804250"/>
        </p:xfrm>
        <a:graphic>
          <a:graphicData uri="http://schemas.openxmlformats.org/drawingml/2006/table">
            <a:tbl>
              <a:tblPr firstRow="1" firstCol="1" bandRow="1">
                <a:tableStyleId>{93296810-A885-4BE3-A3E7-6D5BEEA58F35}</a:tableStyleId>
              </a:tblPr>
              <a:tblGrid>
                <a:gridCol w="2785047">
                  <a:extLst>
                    <a:ext uri="{9D8B030D-6E8A-4147-A177-3AD203B41FA5}">
                      <a16:colId xmlns:a16="http://schemas.microsoft.com/office/drawing/2014/main" val="20000"/>
                    </a:ext>
                  </a:extLst>
                </a:gridCol>
                <a:gridCol w="3838217">
                  <a:extLst>
                    <a:ext uri="{9D8B030D-6E8A-4147-A177-3AD203B41FA5}">
                      <a16:colId xmlns:a16="http://schemas.microsoft.com/office/drawing/2014/main" val="20001"/>
                    </a:ext>
                  </a:extLst>
                </a:gridCol>
              </a:tblGrid>
              <a:tr h="419451">
                <a:tc>
                  <a:txBody>
                    <a:bodyPr/>
                    <a:lstStyle/>
                    <a:p>
                      <a:pPr algn="ctr">
                        <a:lnSpc>
                          <a:spcPct val="115000"/>
                        </a:lnSpc>
                        <a:spcBef>
                          <a:spcPts val="300"/>
                        </a:spcBef>
                        <a:spcAft>
                          <a:spcPts val="300"/>
                        </a:spcAft>
                      </a:pPr>
                      <a:r>
                        <a:rPr lang="en-US" sz="2100" dirty="0" err="1">
                          <a:solidFill>
                            <a:srgbClr val="0000FF"/>
                          </a:solidFill>
                          <a:effectLst/>
                          <a:highlight>
                            <a:srgbClr val="00FF00"/>
                          </a:highlight>
                          <a:latin typeface="Times New Roman" panose="02020603050405020304" pitchFamily="18" charset="0"/>
                          <a:cs typeface="Times New Roman" panose="02020603050405020304" pitchFamily="18" charset="0"/>
                        </a:rPr>
                        <a:t>Cột</a:t>
                      </a:r>
                      <a:r>
                        <a:rPr lang="en-US" sz="2100" dirty="0">
                          <a:solidFill>
                            <a:srgbClr val="0000FF"/>
                          </a:solidFill>
                          <a:effectLst/>
                          <a:highlight>
                            <a:srgbClr val="00FF00"/>
                          </a:highlight>
                          <a:latin typeface="Times New Roman" panose="02020603050405020304" pitchFamily="18" charset="0"/>
                          <a:cs typeface="Times New Roman" panose="02020603050405020304" pitchFamily="18" charset="0"/>
                        </a:rPr>
                        <a:t> </a:t>
                      </a:r>
                      <a:r>
                        <a:rPr lang="en-US" sz="2100" dirty="0">
                          <a:solidFill>
                            <a:srgbClr val="0000FF"/>
                          </a:solidFill>
                          <a:effectLst/>
                          <a:highlight>
                            <a:srgbClr val="00FF00"/>
                          </a:highlight>
                        </a:rPr>
                        <a:t> </a:t>
                      </a:r>
                      <a:r>
                        <a:rPr lang="en-US" sz="2100" dirty="0">
                          <a:solidFill>
                            <a:srgbClr val="0000FF"/>
                          </a:solidFill>
                          <a:highlight>
                            <a:srgbClr val="00FF00"/>
                          </a:highlight>
                          <a:latin typeface="Times New Roman" pitchFamily="18" charset="0"/>
                          <a:cs typeface="Times New Roman" pitchFamily="18" charset="0"/>
                        </a:rPr>
                        <a:t>A</a:t>
                      </a:r>
                      <a:endParaRPr lang="en-US" sz="2100" dirty="0">
                        <a:solidFill>
                          <a:srgbClr val="0000FF"/>
                        </a:solidFill>
                        <a:effectLst/>
                        <a:highlight>
                          <a:srgbClr val="00FF00"/>
                        </a:highlight>
                        <a:latin typeface="Calibri"/>
                        <a:ea typeface="Calibri"/>
                        <a:cs typeface="Times New Roman"/>
                      </a:endParaRPr>
                    </a:p>
                  </a:txBody>
                  <a:tcPr marL="30641" marR="30641" marT="0" marB="0"/>
                </a:tc>
                <a:tc>
                  <a:txBody>
                    <a:bodyPr/>
                    <a:lstStyle/>
                    <a:p>
                      <a:pPr algn="ctr">
                        <a:lnSpc>
                          <a:spcPct val="115000"/>
                        </a:lnSpc>
                        <a:spcBef>
                          <a:spcPts val="300"/>
                        </a:spcBef>
                        <a:spcAft>
                          <a:spcPts val="300"/>
                        </a:spcAft>
                      </a:pPr>
                      <a:r>
                        <a:rPr lang="en-US" sz="2100" dirty="0" err="1">
                          <a:solidFill>
                            <a:srgbClr val="0000FF"/>
                          </a:solidFill>
                          <a:effectLst/>
                          <a:highlight>
                            <a:srgbClr val="00FF00"/>
                          </a:highlight>
                          <a:latin typeface="Times New Roman" panose="02020603050405020304" pitchFamily="18" charset="0"/>
                          <a:cs typeface="Times New Roman" panose="02020603050405020304" pitchFamily="18" charset="0"/>
                        </a:rPr>
                        <a:t>Cột</a:t>
                      </a:r>
                      <a:r>
                        <a:rPr lang="en-US" sz="2100" dirty="0">
                          <a:solidFill>
                            <a:srgbClr val="0000FF"/>
                          </a:solidFill>
                          <a:effectLst/>
                          <a:highlight>
                            <a:srgbClr val="00FF00"/>
                          </a:highlight>
                          <a:latin typeface="Times New Roman" panose="02020603050405020304" pitchFamily="18" charset="0"/>
                          <a:cs typeface="Times New Roman" panose="02020603050405020304" pitchFamily="18" charset="0"/>
                        </a:rPr>
                        <a:t> </a:t>
                      </a:r>
                      <a:r>
                        <a:rPr lang="en-US" sz="2100" dirty="0">
                          <a:solidFill>
                            <a:srgbClr val="0000FF"/>
                          </a:solidFill>
                          <a:highlight>
                            <a:srgbClr val="00FF00"/>
                          </a:highlight>
                          <a:latin typeface="Times New Roman" pitchFamily="18" charset="0"/>
                          <a:cs typeface="Times New Roman" pitchFamily="18" charset="0"/>
                        </a:rPr>
                        <a:t>B</a:t>
                      </a:r>
                      <a:endParaRPr lang="en-US" sz="2100" dirty="0">
                        <a:solidFill>
                          <a:srgbClr val="0000FF"/>
                        </a:solidFill>
                        <a:effectLst/>
                        <a:highlight>
                          <a:srgbClr val="00FF00"/>
                        </a:highlight>
                        <a:latin typeface="Times New Roman" panose="02020603050405020304" pitchFamily="18" charset="0"/>
                        <a:ea typeface="Calibri"/>
                        <a:cs typeface="Times New Roman" panose="02020603050405020304" pitchFamily="18" charset="0"/>
                      </a:endParaRPr>
                    </a:p>
                  </a:txBody>
                  <a:tcPr marL="30641" marR="30641" marT="0" marB="0"/>
                </a:tc>
                <a:extLst>
                  <a:ext uri="{0D108BD9-81ED-4DB2-BD59-A6C34878D82A}">
                    <a16:rowId xmlns:a16="http://schemas.microsoft.com/office/drawing/2014/main" val="10000"/>
                  </a:ext>
                </a:extLst>
              </a:tr>
              <a:tr h="2011105">
                <a:tc>
                  <a:txBody>
                    <a:bodyPr/>
                    <a:lstStyle/>
                    <a:p>
                      <a:pPr algn="just">
                        <a:lnSpc>
                          <a:spcPct val="115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1. </a:t>
                      </a:r>
                      <a:endParaRPr lang="en-US" sz="3200" dirty="0">
                        <a:effectLst/>
                        <a:latin typeface="Times New Roman" pitchFamily="18" charset="0"/>
                        <a:ea typeface="Calibri"/>
                        <a:cs typeface="Times New Roman" pitchFamily="18" charset="0"/>
                      </a:endParaRPr>
                    </a:p>
                  </a:txBody>
                  <a:tcPr marL="30641" marR="30641" marT="0" marB="0"/>
                </a:tc>
                <a:tc>
                  <a:txBody>
                    <a:bodyPr/>
                    <a:lstStyle/>
                    <a:p>
                      <a:pPr>
                        <a:lnSpc>
                          <a:spcPct val="115000"/>
                        </a:lnSpc>
                        <a:spcBef>
                          <a:spcPts val="300"/>
                        </a:spcBef>
                        <a:spcAft>
                          <a:spcPts val="300"/>
                        </a:spcAft>
                      </a:pPr>
                      <a:r>
                        <a:rPr lang="fr-FR"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p>
                      <a:pPr marL="0" indent="0">
                        <a:lnSpc>
                          <a:spcPct val="115000"/>
                        </a:lnSpc>
                        <a:spcBef>
                          <a:spcPts val="300"/>
                        </a:spcBef>
                        <a:spcAft>
                          <a:spcPts val="300"/>
                        </a:spcAft>
                        <a:buNone/>
                      </a:pPr>
                      <a:r>
                        <a:rPr lang="fr-FR" sz="3200">
                          <a:effectLst/>
                          <a:latin typeface="Times New Roman" panose="02020603050405020304" pitchFamily="18" charset="0"/>
                          <a:cs typeface="Times New Roman" panose="02020603050405020304" pitchFamily="18" charset="0"/>
                        </a:rPr>
                        <a:t>a</a:t>
                      </a:r>
                      <a:r>
                        <a:rPr lang="fr-FR" sz="3200" dirty="0">
                          <a:effectLst/>
                          <a:latin typeface="Times New Roman" panose="02020603050405020304" pitchFamily="18" charset="0"/>
                          <a:cs typeface="Times New Roman" panose="02020603050405020304" pitchFamily="18" charset="0"/>
                        </a:rPr>
                        <a:t>. là </a:t>
                      </a:r>
                      <a:r>
                        <a:rPr lang="fr-FR" sz="3200" dirty="0" err="1">
                          <a:effectLst/>
                          <a:latin typeface="Times New Roman" panose="02020603050405020304" pitchFamily="18" charset="0"/>
                          <a:cs typeface="Times New Roman" panose="02020603050405020304" pitchFamily="18" charset="0"/>
                        </a:rPr>
                        <a:t>tam</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giác</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tù</a:t>
                      </a:r>
                      <a:r>
                        <a:rPr lang="fr-FR" sz="3200" dirty="0">
                          <a:effectLst/>
                          <a:latin typeface="Times New Roman" panose="02020603050405020304" pitchFamily="18" charset="0"/>
                          <a:cs typeface="Times New Roman" panose="02020603050405020304" pitchFamily="18" charset="0"/>
                        </a:rPr>
                        <a:t>.</a:t>
                      </a:r>
                    </a:p>
                  </a:txBody>
                  <a:tcPr marL="30641" marR="30641" marT="0" marB="0"/>
                </a:tc>
                <a:extLst>
                  <a:ext uri="{0D108BD9-81ED-4DB2-BD59-A6C34878D82A}">
                    <a16:rowId xmlns:a16="http://schemas.microsoft.com/office/drawing/2014/main" val="10001"/>
                  </a:ext>
                </a:extLst>
              </a:tr>
              <a:tr h="1856161">
                <a:tc>
                  <a:txBody>
                    <a:bodyPr/>
                    <a:lstStyle/>
                    <a:p>
                      <a:pPr algn="just">
                        <a:lnSpc>
                          <a:spcPct val="115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2. </a:t>
                      </a:r>
                      <a:endParaRPr lang="en-US" sz="3200" dirty="0">
                        <a:effectLst/>
                        <a:latin typeface="Times New Roman" pitchFamily="18" charset="0"/>
                        <a:ea typeface="Calibri"/>
                        <a:cs typeface="Times New Roman" pitchFamily="18" charset="0"/>
                      </a:endParaRPr>
                    </a:p>
                  </a:txBody>
                  <a:tcPr marL="30641" marR="30641" marT="0" marB="0"/>
                </a:tc>
                <a:tc>
                  <a:txBody>
                    <a:bodyPr/>
                    <a:lstStyle/>
                    <a:p>
                      <a:pPr>
                        <a:lnSpc>
                          <a:spcPct val="115000"/>
                        </a:lnSpc>
                        <a:spcBef>
                          <a:spcPts val="300"/>
                        </a:spcBef>
                        <a:spcAft>
                          <a:spcPts val="300"/>
                        </a:spcAft>
                      </a:pPr>
                      <a:r>
                        <a:rPr lang="fr-FR"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fr-FR" sz="3200" dirty="0">
                          <a:effectLst/>
                          <a:latin typeface="Times New Roman" panose="02020603050405020304" pitchFamily="18" charset="0"/>
                          <a:cs typeface="Times New Roman" panose="02020603050405020304" pitchFamily="18" charset="0"/>
                        </a:rPr>
                        <a:t>b. là </a:t>
                      </a:r>
                      <a:r>
                        <a:rPr lang="fr-FR" sz="3200" dirty="0" err="1">
                          <a:effectLst/>
                          <a:latin typeface="Times New Roman" panose="02020603050405020304" pitchFamily="18" charset="0"/>
                          <a:cs typeface="Times New Roman" panose="02020603050405020304" pitchFamily="18" charset="0"/>
                        </a:rPr>
                        <a:t>tam</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giác</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nhọn</a:t>
                      </a:r>
                      <a:r>
                        <a:rPr lang="fr-FR" sz="3200" dirty="0">
                          <a:effectLst/>
                          <a:latin typeface="Times New Roman" panose="02020603050405020304" pitchFamily="18" charset="0"/>
                          <a:cs typeface="Times New Roman" panose="02020603050405020304" pitchFamily="18" charset="0"/>
                        </a:rPr>
                        <a:t>.</a:t>
                      </a:r>
                      <a:endParaRPr lang="en-US" sz="3200" dirty="0">
                        <a:effectLst/>
                        <a:latin typeface="Times New Roman" pitchFamily="18" charset="0"/>
                        <a:ea typeface="Calibri"/>
                        <a:cs typeface="Times New Roman" pitchFamily="18" charset="0"/>
                      </a:endParaRPr>
                    </a:p>
                  </a:txBody>
                  <a:tcPr marL="30641" marR="30641" marT="0" marB="0"/>
                </a:tc>
                <a:extLst>
                  <a:ext uri="{0D108BD9-81ED-4DB2-BD59-A6C34878D82A}">
                    <a16:rowId xmlns:a16="http://schemas.microsoft.com/office/drawing/2014/main" val="10002"/>
                  </a:ext>
                </a:extLst>
              </a:tr>
              <a:tr h="1517533">
                <a:tc>
                  <a:txBody>
                    <a:bodyPr/>
                    <a:lstStyle/>
                    <a:p>
                      <a:pPr algn="just">
                        <a:lnSpc>
                          <a:spcPct val="115000"/>
                        </a:lnSpc>
                        <a:spcBef>
                          <a:spcPts val="300"/>
                        </a:spcBef>
                        <a:spcAft>
                          <a:spcPts val="300"/>
                        </a:spcAft>
                      </a:pPr>
                      <a:r>
                        <a:rPr lang="en-US" sz="3200" dirty="0">
                          <a:effectLst/>
                        </a:rPr>
                        <a:t>3.  </a:t>
                      </a:r>
                      <a:endParaRPr lang="en-US" sz="3200" dirty="0">
                        <a:effectLst/>
                        <a:latin typeface="Times New Roman" pitchFamily="18" charset="0"/>
                        <a:ea typeface="Calibri"/>
                        <a:cs typeface="Times New Roman" pitchFamily="18" charset="0"/>
                      </a:endParaRPr>
                    </a:p>
                  </a:txBody>
                  <a:tcPr marL="30641" marR="30641" marT="0" marB="0"/>
                </a:tc>
                <a:tc>
                  <a:txBody>
                    <a:bodyPr/>
                    <a:lstStyle/>
                    <a:p>
                      <a:pPr>
                        <a:lnSpc>
                          <a:spcPct val="115000"/>
                        </a:lnSpc>
                        <a:spcBef>
                          <a:spcPts val="300"/>
                        </a:spcBef>
                        <a:spcAft>
                          <a:spcPts val="300"/>
                        </a:spcAft>
                      </a:pPr>
                      <a:r>
                        <a:rPr lang="fr-FR" sz="3200" dirty="0">
                          <a:effectLst/>
                        </a:rPr>
                        <a:t> </a:t>
                      </a:r>
                    </a:p>
                    <a:p>
                      <a:pPr>
                        <a:lnSpc>
                          <a:spcPct val="115000"/>
                        </a:lnSpc>
                        <a:spcBef>
                          <a:spcPts val="300"/>
                        </a:spcBef>
                        <a:spcAft>
                          <a:spcPts val="300"/>
                        </a:spcAft>
                      </a:pPr>
                      <a:r>
                        <a:rPr lang="fr-FR" sz="3200" dirty="0">
                          <a:effectLst/>
                          <a:latin typeface="Times New Roman" panose="02020603050405020304" pitchFamily="18" charset="0"/>
                          <a:cs typeface="Times New Roman" panose="02020603050405020304" pitchFamily="18" charset="0"/>
                        </a:rPr>
                        <a:t>c. là </a:t>
                      </a:r>
                      <a:r>
                        <a:rPr lang="fr-FR" sz="3200" dirty="0" err="1">
                          <a:effectLst/>
                          <a:latin typeface="Times New Roman" panose="02020603050405020304" pitchFamily="18" charset="0"/>
                          <a:cs typeface="Times New Roman" panose="02020603050405020304" pitchFamily="18" charset="0"/>
                        </a:rPr>
                        <a:t>tam</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giác</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vuông</a:t>
                      </a:r>
                      <a:r>
                        <a:rPr lang="fr-FR" sz="3200" dirty="0">
                          <a:effectLst/>
                          <a:latin typeface="Times New Roman" panose="02020603050405020304" pitchFamily="18" charset="0"/>
                          <a:cs typeface="Times New Roman" panose="02020603050405020304" pitchFamily="18" charset="0"/>
                        </a:rPr>
                        <a:t>.</a:t>
                      </a:r>
                      <a:endParaRPr lang="en-US" sz="3200" dirty="0">
                        <a:effectLst/>
                        <a:latin typeface="Times New Roman" pitchFamily="18" charset="0"/>
                        <a:ea typeface="Calibri"/>
                        <a:cs typeface="Times New Roman" pitchFamily="18" charset="0"/>
                      </a:endParaRPr>
                    </a:p>
                  </a:txBody>
                  <a:tcPr marL="30641" marR="30641" marT="0" marB="0"/>
                </a:tc>
                <a:extLst>
                  <a:ext uri="{0D108BD9-81ED-4DB2-BD59-A6C34878D82A}">
                    <a16:rowId xmlns:a16="http://schemas.microsoft.com/office/drawing/2014/main" val="10003"/>
                  </a:ext>
                </a:extLst>
              </a:tr>
            </a:tbl>
          </a:graphicData>
        </a:graphic>
      </p:graphicFrame>
      <p:pic>
        <p:nvPicPr>
          <p:cNvPr id="16388" name="Picture 24"/>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92872" y="5393099"/>
            <a:ext cx="2386809" cy="1464901"/>
          </a:xfrm>
          <a:prstGeom prst="rect">
            <a:avLst/>
          </a:prstGeom>
          <a:solidFill>
            <a:schemeClr val="bg1"/>
          </a:solidFill>
        </p:spPr>
      </p:pic>
      <p:pic>
        <p:nvPicPr>
          <p:cNvPr id="16387" name="Picture 25"/>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79419" y="3667451"/>
            <a:ext cx="2301459" cy="1600439"/>
          </a:xfrm>
          <a:prstGeom prst="rect">
            <a:avLst/>
          </a:prstGeom>
          <a:solidFill>
            <a:schemeClr val="bg1"/>
          </a:solidFill>
        </p:spPr>
      </p:pic>
      <p:pic>
        <p:nvPicPr>
          <p:cNvPr id="16386" name="Picture 26"/>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72162" y="1718891"/>
            <a:ext cx="2301461" cy="1593016"/>
          </a:xfrm>
          <a:prstGeom prst="rect">
            <a:avLst/>
          </a:prstGeom>
          <a:solidFill>
            <a:schemeClr val="bg1"/>
          </a:solidFill>
        </p:spPr>
      </p:pic>
      <p:graphicFrame>
        <p:nvGraphicFramePr>
          <p:cNvPr id="5" name="Object 4"/>
          <p:cNvGraphicFramePr>
            <a:graphicFrameLocks noChangeAspect="1"/>
          </p:cNvGraphicFramePr>
          <p:nvPr/>
        </p:nvGraphicFramePr>
        <p:xfrm>
          <a:off x="8767058" y="1646199"/>
          <a:ext cx="2781300" cy="444500"/>
        </p:xfrm>
        <a:graphic>
          <a:graphicData uri="http://schemas.openxmlformats.org/presentationml/2006/ole">
            <mc:AlternateContent xmlns:mc="http://schemas.openxmlformats.org/markup-compatibility/2006">
              <mc:Choice xmlns:v="urn:schemas-microsoft-com:vml" Requires="v">
                <p:oleObj name="Equation" r:id="rId12" imgW="2082800" imgH="330200" progId="Equation.DSMT4">
                  <p:embed/>
                </p:oleObj>
              </mc:Choice>
              <mc:Fallback>
                <p:oleObj name="Equation" r:id="rId12" imgW="2082800" imgH="330200" progId="Equation.DSMT4">
                  <p:embed/>
                  <p:pic>
                    <p:nvPicPr>
                      <p:cNvPr id="5"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67058" y="1646199"/>
                        <a:ext cx="2781300"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a:extLst>
              <a:ext uri="{FF2B5EF4-FFF2-40B4-BE49-F238E27FC236}">
                <a16:creationId xmlns:a16="http://schemas.microsoft.com/office/drawing/2014/main" id="{73E3F162-62BD-4931-BB5C-B93577C05E85}"/>
              </a:ext>
            </a:extLst>
          </p:cNvPr>
          <p:cNvSpPr txBox="1"/>
          <p:nvPr/>
        </p:nvSpPr>
        <p:spPr>
          <a:xfrm>
            <a:off x="8181026" y="1598257"/>
            <a:ext cx="570637" cy="46166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a:t>
            </a:r>
          </a:p>
        </p:txBody>
      </p:sp>
      <p:graphicFrame>
        <p:nvGraphicFramePr>
          <p:cNvPr id="8" name="Object 7">
            <a:extLst>
              <a:ext uri="{FF2B5EF4-FFF2-40B4-BE49-F238E27FC236}">
                <a16:creationId xmlns:a16="http://schemas.microsoft.com/office/drawing/2014/main" id="{30AD7C13-D490-4FFE-A774-EB07B5A3CAA2}"/>
              </a:ext>
            </a:extLst>
          </p:cNvPr>
          <p:cNvGraphicFramePr>
            <a:graphicFrameLocks noChangeAspect="1"/>
          </p:cNvGraphicFramePr>
          <p:nvPr/>
        </p:nvGraphicFramePr>
        <p:xfrm>
          <a:off x="8740374" y="2069190"/>
          <a:ext cx="2717453" cy="533785"/>
        </p:xfrm>
        <a:graphic>
          <a:graphicData uri="http://schemas.openxmlformats.org/presentationml/2006/ole">
            <mc:AlternateContent xmlns:mc="http://schemas.openxmlformats.org/markup-compatibility/2006">
              <mc:Choice xmlns:v="urn:schemas-microsoft-com:vml" Requires="v">
                <p:oleObj name="Equation" r:id="rId14" imgW="1066337" imgH="203112" progId="Equation.DSMT4">
                  <p:embed/>
                </p:oleObj>
              </mc:Choice>
              <mc:Fallback>
                <p:oleObj name="Equation" r:id="rId14" imgW="1066337" imgH="203112" progId="Equation.DSMT4">
                  <p:embed/>
                  <p:pic>
                    <p:nvPicPr>
                      <p:cNvPr id="8" name="Object 7">
                        <a:extLst>
                          <a:ext uri="{FF2B5EF4-FFF2-40B4-BE49-F238E27FC236}">
                            <a16:creationId xmlns:a16="http://schemas.microsoft.com/office/drawing/2014/main" id="{30AD7C13-D490-4FFE-A774-EB07B5A3CAA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40374" y="2069190"/>
                        <a:ext cx="2717453" cy="533785"/>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EC9DF4D7-F536-446D-8510-B625B2AAE45D}"/>
              </a:ext>
            </a:extLst>
          </p:cNvPr>
          <p:cNvGraphicFramePr>
            <a:graphicFrameLocks noChangeAspect="1"/>
          </p:cNvGraphicFramePr>
          <p:nvPr/>
        </p:nvGraphicFramePr>
        <p:xfrm>
          <a:off x="8751664" y="2563041"/>
          <a:ext cx="2868176" cy="564231"/>
        </p:xfrm>
        <a:graphic>
          <a:graphicData uri="http://schemas.openxmlformats.org/presentationml/2006/ole">
            <mc:AlternateContent xmlns:mc="http://schemas.openxmlformats.org/markup-compatibility/2006">
              <mc:Choice xmlns:v="urn:schemas-microsoft-com:vml" Requires="v">
                <p:oleObj name="Equation" r:id="rId16" imgW="1065684" imgH="209411" progId="Equation.DSMT4">
                  <p:embed/>
                </p:oleObj>
              </mc:Choice>
              <mc:Fallback>
                <p:oleObj name="Equation" r:id="rId16" imgW="1065684" imgH="209411" progId="Equation.DSMT4">
                  <p:embed/>
                  <p:pic>
                    <p:nvPicPr>
                      <p:cNvPr id="11" name="Object 10">
                        <a:extLst>
                          <a:ext uri="{FF2B5EF4-FFF2-40B4-BE49-F238E27FC236}">
                            <a16:creationId xmlns:a16="http://schemas.microsoft.com/office/drawing/2014/main" id="{EC9DF4D7-F536-446D-8510-B625B2AAE45D}"/>
                          </a:ext>
                        </a:extLst>
                      </p:cNvPr>
                      <p:cNvPicPr/>
                      <p:nvPr/>
                    </p:nvPicPr>
                    <p:blipFill>
                      <a:blip r:embed="rId17"/>
                      <a:stretch>
                        <a:fillRect/>
                      </a:stretch>
                    </p:blipFill>
                    <p:spPr>
                      <a:xfrm>
                        <a:off x="8751664" y="2563041"/>
                        <a:ext cx="2868176" cy="564231"/>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0F766821-2CB2-4A31-9390-1600D99EDF20}"/>
              </a:ext>
            </a:extLst>
          </p:cNvPr>
          <p:cNvGraphicFramePr>
            <a:graphicFrameLocks noChangeAspect="1"/>
          </p:cNvGraphicFramePr>
          <p:nvPr/>
        </p:nvGraphicFramePr>
        <p:xfrm>
          <a:off x="8753314" y="3053213"/>
          <a:ext cx="3032287" cy="596515"/>
        </p:xfrm>
        <a:graphic>
          <a:graphicData uri="http://schemas.openxmlformats.org/presentationml/2006/ole">
            <mc:AlternateContent xmlns:mc="http://schemas.openxmlformats.org/markup-compatibility/2006">
              <mc:Choice xmlns:v="urn:schemas-microsoft-com:vml" Requires="v">
                <p:oleObj name="Equation" r:id="rId18" imgW="1065684" imgH="209411" progId="Equation.DSMT4">
                  <p:embed/>
                </p:oleObj>
              </mc:Choice>
              <mc:Fallback>
                <p:oleObj name="Equation" r:id="rId18" imgW="1065684" imgH="209411" progId="Equation.DSMT4">
                  <p:embed/>
                  <p:pic>
                    <p:nvPicPr>
                      <p:cNvPr id="12" name="Object 11">
                        <a:extLst>
                          <a:ext uri="{FF2B5EF4-FFF2-40B4-BE49-F238E27FC236}">
                            <a16:creationId xmlns:a16="http://schemas.microsoft.com/office/drawing/2014/main" id="{0F766821-2CB2-4A31-9390-1600D99EDF20}"/>
                          </a:ext>
                        </a:extLst>
                      </p:cNvPr>
                      <p:cNvPicPr/>
                      <p:nvPr/>
                    </p:nvPicPr>
                    <p:blipFill>
                      <a:blip r:embed="rId19"/>
                      <a:stretch>
                        <a:fillRect/>
                      </a:stretch>
                    </p:blipFill>
                    <p:spPr>
                      <a:xfrm>
                        <a:off x="8753314" y="3053213"/>
                        <a:ext cx="3032287" cy="596515"/>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CCB9043C-6AFC-4975-B767-1927523FF424}"/>
              </a:ext>
            </a:extLst>
          </p:cNvPr>
          <p:cNvSpPr txBox="1"/>
          <p:nvPr/>
        </p:nvSpPr>
        <p:spPr>
          <a:xfrm>
            <a:off x="8196420" y="2038314"/>
            <a:ext cx="570637" cy="46166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a:t>
            </a:r>
          </a:p>
        </p:txBody>
      </p:sp>
      <p:sp>
        <p:nvSpPr>
          <p:cNvPr id="19" name="TextBox 18">
            <a:extLst>
              <a:ext uri="{FF2B5EF4-FFF2-40B4-BE49-F238E27FC236}">
                <a16:creationId xmlns:a16="http://schemas.microsoft.com/office/drawing/2014/main" id="{D7823067-2029-420A-86C9-F296E159A8C8}"/>
              </a:ext>
            </a:extLst>
          </p:cNvPr>
          <p:cNvSpPr txBox="1"/>
          <p:nvPr/>
        </p:nvSpPr>
        <p:spPr>
          <a:xfrm>
            <a:off x="8196530" y="2534137"/>
            <a:ext cx="570637" cy="46166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a:t>
            </a:r>
          </a:p>
        </p:txBody>
      </p:sp>
      <p:sp>
        <p:nvSpPr>
          <p:cNvPr id="20" name="TextBox 19">
            <a:extLst>
              <a:ext uri="{FF2B5EF4-FFF2-40B4-BE49-F238E27FC236}">
                <a16:creationId xmlns:a16="http://schemas.microsoft.com/office/drawing/2014/main" id="{AD99CB74-E8B6-4FD1-AF15-4770310392A6}"/>
              </a:ext>
            </a:extLst>
          </p:cNvPr>
          <p:cNvSpPr txBox="1"/>
          <p:nvPr/>
        </p:nvSpPr>
        <p:spPr>
          <a:xfrm>
            <a:off x="8196420" y="3029959"/>
            <a:ext cx="570637" cy="46166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D.</a:t>
            </a:r>
          </a:p>
        </p:txBody>
      </p:sp>
      <p:pic>
        <p:nvPicPr>
          <p:cNvPr id="21" name="Picture 12" descr="Hình ảnh có liên quan">
            <a:extLst>
              <a:ext uri="{FF2B5EF4-FFF2-40B4-BE49-F238E27FC236}">
                <a16:creationId xmlns:a16="http://schemas.microsoft.com/office/drawing/2014/main" id="{FD0DDD44-8B34-48D1-B76D-F115AEF164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186863" y="3451961"/>
            <a:ext cx="1632317" cy="351968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8D84296-0FE3-4BB3-AB31-7747552C1F97}"/>
              </a:ext>
            </a:extLst>
          </p:cNvPr>
          <p:cNvSpPr txBox="1"/>
          <p:nvPr/>
        </p:nvSpPr>
        <p:spPr>
          <a:xfrm>
            <a:off x="7388204" y="4917898"/>
            <a:ext cx="570637" cy="46166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D.</a:t>
            </a:r>
          </a:p>
        </p:txBody>
      </p:sp>
      <p:graphicFrame>
        <p:nvGraphicFramePr>
          <p:cNvPr id="13" name="Object 12">
            <a:extLst>
              <a:ext uri="{FF2B5EF4-FFF2-40B4-BE49-F238E27FC236}">
                <a16:creationId xmlns:a16="http://schemas.microsoft.com/office/drawing/2014/main" id="{AC654916-915A-4A27-8DC1-93DF5624C547}"/>
              </a:ext>
            </a:extLst>
          </p:cNvPr>
          <p:cNvGraphicFramePr>
            <a:graphicFrameLocks noChangeAspect="1"/>
          </p:cNvGraphicFramePr>
          <p:nvPr/>
        </p:nvGraphicFramePr>
        <p:xfrm>
          <a:off x="7824000" y="4910796"/>
          <a:ext cx="2595073" cy="510328"/>
        </p:xfrm>
        <a:graphic>
          <a:graphicData uri="http://schemas.openxmlformats.org/presentationml/2006/ole">
            <mc:AlternateContent xmlns:mc="http://schemas.openxmlformats.org/markup-compatibility/2006">
              <mc:Choice xmlns:v="urn:schemas-microsoft-com:vml" Requires="v">
                <p:oleObj name="Equation" r:id="rId20" imgW="2276716" imgH="447822" progId="Equation.DSMT4">
                  <p:embed/>
                </p:oleObj>
              </mc:Choice>
              <mc:Fallback>
                <p:oleObj name="Equation" r:id="rId20" imgW="2276716" imgH="447822" progId="Equation.DSMT4">
                  <p:embed/>
                  <p:pic>
                    <p:nvPicPr>
                      <p:cNvPr id="13" name="Object 12">
                        <a:extLst>
                          <a:ext uri="{FF2B5EF4-FFF2-40B4-BE49-F238E27FC236}">
                            <a16:creationId xmlns:a16="http://schemas.microsoft.com/office/drawing/2014/main" id="{AC654916-915A-4A27-8DC1-93DF5624C547}"/>
                          </a:ext>
                        </a:extLst>
                      </p:cNvPr>
                      <p:cNvPicPr/>
                      <p:nvPr/>
                    </p:nvPicPr>
                    <p:blipFill>
                      <a:blip r:embed="rId21"/>
                      <a:stretch>
                        <a:fillRect/>
                      </a:stretch>
                    </p:blipFill>
                    <p:spPr>
                      <a:xfrm>
                        <a:off x="7824000" y="4910796"/>
                        <a:ext cx="2595073" cy="510328"/>
                      </a:xfrm>
                      <a:prstGeom prst="rect">
                        <a:avLst/>
                      </a:prstGeom>
                    </p:spPr>
                  </p:pic>
                </p:oleObj>
              </mc:Fallback>
            </mc:AlternateContent>
          </a:graphicData>
        </a:graphic>
      </p:graphicFrame>
      <p:pic>
        <p:nvPicPr>
          <p:cNvPr id="9" name="Picture 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72008" y="4083379"/>
            <a:ext cx="1570989" cy="2053173"/>
          </a:xfrm>
          <a:prstGeom prst="rect">
            <a:avLst/>
          </a:prstGeom>
        </p:spPr>
      </p:pic>
      <p:sp>
        <p:nvSpPr>
          <p:cNvPr id="45" name="Octagon 44">
            <a:extLst>
              <a:ext uri="{FF2B5EF4-FFF2-40B4-BE49-F238E27FC236}">
                <a16:creationId xmlns:a16="http://schemas.microsoft.com/office/drawing/2014/main" id="{0B8D22A1-4B8D-5C2F-5D47-BB294535B843}"/>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a:t>
            </a:r>
          </a:p>
        </p:txBody>
      </p:sp>
      <p:sp>
        <p:nvSpPr>
          <p:cNvPr id="46" name="Octagon 45">
            <a:extLst>
              <a:ext uri="{FF2B5EF4-FFF2-40B4-BE49-F238E27FC236}">
                <a16:creationId xmlns:a16="http://schemas.microsoft.com/office/drawing/2014/main" id="{ECA840FB-ED69-46E6-885F-FC46FFF6E3BE}"/>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7" name="Octagon 46">
            <a:extLst>
              <a:ext uri="{FF2B5EF4-FFF2-40B4-BE49-F238E27FC236}">
                <a16:creationId xmlns:a16="http://schemas.microsoft.com/office/drawing/2014/main" id="{CD78B225-6404-62F1-A23A-4A0A71D922B3}"/>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48" name="Octagon 47">
            <a:extLst>
              <a:ext uri="{FF2B5EF4-FFF2-40B4-BE49-F238E27FC236}">
                <a16:creationId xmlns:a16="http://schemas.microsoft.com/office/drawing/2014/main" id="{F0BEE30E-BECA-6E69-44A4-5ACB352F86F1}"/>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49" name="Octagon 48">
            <a:extLst>
              <a:ext uri="{FF2B5EF4-FFF2-40B4-BE49-F238E27FC236}">
                <a16:creationId xmlns:a16="http://schemas.microsoft.com/office/drawing/2014/main" id="{402B9506-8467-E6E7-B98E-E400761660CA}"/>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0" name="Octagon 49">
            <a:extLst>
              <a:ext uri="{FF2B5EF4-FFF2-40B4-BE49-F238E27FC236}">
                <a16:creationId xmlns:a16="http://schemas.microsoft.com/office/drawing/2014/main" id="{7A676682-6C66-92AE-0B3E-0D45008656B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1" name="Octagon 50">
            <a:extLst>
              <a:ext uri="{FF2B5EF4-FFF2-40B4-BE49-F238E27FC236}">
                <a16:creationId xmlns:a16="http://schemas.microsoft.com/office/drawing/2014/main" id="{210B72B8-B55E-C4F1-E92C-D72600DCA7FF}"/>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52" name="Octagon 51">
            <a:extLst>
              <a:ext uri="{FF2B5EF4-FFF2-40B4-BE49-F238E27FC236}">
                <a16:creationId xmlns:a16="http://schemas.microsoft.com/office/drawing/2014/main" id="{D52E802A-F082-E165-2E61-B47FAC0B5E3B}"/>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53" name="Octagon 52">
            <a:extLst>
              <a:ext uri="{FF2B5EF4-FFF2-40B4-BE49-F238E27FC236}">
                <a16:creationId xmlns:a16="http://schemas.microsoft.com/office/drawing/2014/main" id="{DB11B0EF-45B5-38CE-9F60-618D3B90895E}"/>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54" name="Octagon 53">
            <a:extLst>
              <a:ext uri="{FF2B5EF4-FFF2-40B4-BE49-F238E27FC236}">
                <a16:creationId xmlns:a16="http://schemas.microsoft.com/office/drawing/2014/main" id="{2AD6A0F7-B306-64C0-1043-5077641EC078}"/>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5" name="Octagon 54">
            <a:extLst>
              <a:ext uri="{FF2B5EF4-FFF2-40B4-BE49-F238E27FC236}">
                <a16:creationId xmlns:a16="http://schemas.microsoft.com/office/drawing/2014/main" id="{A37ADEF0-70F1-7244-1DE7-57B3CCEA8F0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89375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xit" presetSubtype="1" fill="hold" grpId="0" nodeType="clickEffect">
                                  <p:stCondLst>
                                    <p:cond delay="0"/>
                                  </p:stCondLst>
                                  <p:childTnLst>
                                    <p:animEffect transition="out" filter="wheel(1)">
                                      <p:cBhvr>
                                        <p:cTn id="13" dur="500"/>
                                        <p:tgtEl>
                                          <p:spTgt spid="55"/>
                                        </p:tgtEl>
                                      </p:cBhvr>
                                    </p:animEffect>
                                    <p:set>
                                      <p:cBhvr>
                                        <p:cTn id="14"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5" fill="hold">
                            <p:stCondLst>
                              <p:cond delay="500"/>
                            </p:stCondLst>
                            <p:childTnLst>
                              <p:par>
                                <p:cTn id="16" presetID="21" presetClass="exit" presetSubtype="1" fill="hold" grpId="0" nodeType="afterEffect">
                                  <p:stCondLst>
                                    <p:cond delay="500"/>
                                  </p:stCondLst>
                                  <p:childTnLst>
                                    <p:animEffect transition="out" filter="wheel(1)">
                                      <p:cBhvr>
                                        <p:cTn id="17" dur="500"/>
                                        <p:tgtEl>
                                          <p:spTgt spid="54"/>
                                        </p:tgtEl>
                                      </p:cBhvr>
                                    </p:animEffect>
                                    <p:set>
                                      <p:cBhvr>
                                        <p:cTn id="18"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19" fill="hold">
                            <p:stCondLst>
                              <p:cond delay="1500"/>
                            </p:stCondLst>
                            <p:childTnLst>
                              <p:par>
                                <p:cTn id="20" presetID="21" presetClass="exit" presetSubtype="1" fill="hold" grpId="0" nodeType="afterEffect">
                                  <p:stCondLst>
                                    <p:cond delay="500"/>
                                  </p:stCondLst>
                                  <p:childTnLst>
                                    <p:animEffect transition="out" filter="wheel(1)">
                                      <p:cBhvr>
                                        <p:cTn id="21" dur="500"/>
                                        <p:tgtEl>
                                          <p:spTgt spid="53"/>
                                        </p:tgtEl>
                                      </p:cBhvr>
                                    </p:animEffect>
                                    <p:set>
                                      <p:cBhvr>
                                        <p:cTn id="22"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2500"/>
                            </p:stCondLst>
                            <p:childTnLst>
                              <p:par>
                                <p:cTn id="24" presetID="21" presetClass="exit" presetSubtype="1" fill="hold" grpId="0" nodeType="afterEffect">
                                  <p:stCondLst>
                                    <p:cond delay="500"/>
                                  </p:stCondLst>
                                  <p:childTnLst>
                                    <p:animEffect transition="out" filter="wheel(1)">
                                      <p:cBhvr>
                                        <p:cTn id="25" dur="500"/>
                                        <p:tgtEl>
                                          <p:spTgt spid="52"/>
                                        </p:tgtEl>
                                      </p:cBhvr>
                                    </p:animEffect>
                                    <p:set>
                                      <p:cBhvr>
                                        <p:cTn id="26"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27" fill="hold">
                            <p:stCondLst>
                              <p:cond delay="3500"/>
                            </p:stCondLst>
                            <p:childTnLst>
                              <p:par>
                                <p:cTn id="28" presetID="21" presetClass="exit" presetSubtype="1" fill="hold" grpId="0" nodeType="afterEffect">
                                  <p:stCondLst>
                                    <p:cond delay="500"/>
                                  </p:stCondLst>
                                  <p:childTnLst>
                                    <p:animEffect transition="out" filter="wheel(1)">
                                      <p:cBhvr>
                                        <p:cTn id="29" dur="500"/>
                                        <p:tgtEl>
                                          <p:spTgt spid="51"/>
                                        </p:tgtEl>
                                      </p:cBhvr>
                                    </p:animEffect>
                                    <p:set>
                                      <p:cBhvr>
                                        <p:cTn id="30"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p:stCondLst>
                              <p:cond delay="4500"/>
                            </p:stCondLst>
                            <p:childTnLst>
                              <p:par>
                                <p:cTn id="32" presetID="21" presetClass="exit" presetSubtype="1" fill="hold" grpId="0" nodeType="afterEffect">
                                  <p:stCondLst>
                                    <p:cond delay="500"/>
                                  </p:stCondLst>
                                  <p:childTnLst>
                                    <p:animEffect transition="out" filter="wheel(1)">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500"/>
                            </p:stCondLst>
                            <p:childTnLst>
                              <p:par>
                                <p:cTn id="36" presetID="21" presetClass="exit" presetSubtype="1" fill="hold" grpId="0" nodeType="afterEffect">
                                  <p:stCondLst>
                                    <p:cond delay="500"/>
                                  </p:stCondLst>
                                  <p:childTnLst>
                                    <p:animEffect transition="out" filter="wheel(1)">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6500"/>
                            </p:stCondLst>
                            <p:childTnLst>
                              <p:par>
                                <p:cTn id="40" presetID="21" presetClass="exit" presetSubtype="1" fill="hold" grpId="0" nodeType="afterEffect">
                                  <p:stCondLst>
                                    <p:cond delay="500"/>
                                  </p:stCondLst>
                                  <p:childTnLst>
                                    <p:animEffect transition="out" filter="wheel(1)">
                                      <p:cBhvr>
                                        <p:cTn id="41" dur="500"/>
                                        <p:tgtEl>
                                          <p:spTgt spid="48"/>
                                        </p:tgtEl>
                                      </p:cBhvr>
                                    </p:animEffect>
                                    <p:set>
                                      <p:cBhvr>
                                        <p:cTn id="4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7500"/>
                            </p:stCondLst>
                            <p:childTnLst>
                              <p:par>
                                <p:cTn id="44" presetID="21" presetClass="exit" presetSubtype="1" fill="hold" grpId="0" nodeType="afterEffect">
                                  <p:stCondLst>
                                    <p:cond delay="500"/>
                                  </p:stCondLst>
                                  <p:childTnLst>
                                    <p:animEffect transition="out" filter="wheel(1)">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8500"/>
                            </p:stCondLst>
                            <p:childTnLst>
                              <p:par>
                                <p:cTn id="48" presetID="21" presetClass="exit" presetSubtype="1" fill="hold" grpId="0" nodeType="afterEffect">
                                  <p:stCondLst>
                                    <p:cond delay="500"/>
                                  </p:stCondLst>
                                  <p:childTnLst>
                                    <p:animEffect transition="out" filter="wheel(1)">
                                      <p:cBhvr>
                                        <p:cTn id="49" dur="500"/>
                                        <p:tgtEl>
                                          <p:spTgt spid="46"/>
                                        </p:tgtEl>
                                      </p:cBhvr>
                                    </p:animEffect>
                                    <p:set>
                                      <p:cBhvr>
                                        <p:cTn id="50"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anim calcmode="lin" valueType="num">
                                      <p:cBhvr>
                                        <p:cTn id="66" dur="1000" fill="hold"/>
                                        <p:tgtEl>
                                          <p:spTgt spid="21"/>
                                        </p:tgtEl>
                                        <p:attrNameLst>
                                          <p:attrName>ppt_x</p:attrName>
                                        </p:attrNameLst>
                                      </p:cBhvr>
                                      <p:tavLst>
                                        <p:tav tm="0">
                                          <p:val>
                                            <p:strVal val="#ppt_x"/>
                                          </p:val>
                                        </p:tav>
                                        <p:tav tm="100000">
                                          <p:val>
                                            <p:strVal val="#ppt_x"/>
                                          </p:val>
                                        </p:tav>
                                      </p:tavLst>
                                    </p:anim>
                                    <p:anim calcmode="lin" valueType="num">
                                      <p:cBhvr>
                                        <p:cTn id="6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图片 1"/>
          <p:cNvPicPr>
            <a:picLocks noChangeAspect="1"/>
          </p:cNvPicPr>
          <p:nvPr/>
        </p:nvPicPr>
        <p:blipFill>
          <a:blip r:embed="rId4" cstate="print">
            <a:extLst>
              <a:ext uri="{28A0092B-C50C-407E-A947-70E740481C1C}">
                <a14:useLocalDpi xmlns:a14="http://schemas.microsoft.com/office/drawing/2010/main" val="0"/>
              </a:ext>
            </a:extLst>
          </a:blip>
          <a:srcRect t="27148" r="90025" b="48260"/>
          <a:stretch>
            <a:fillRect/>
          </a:stretch>
        </p:blipFill>
        <p:spPr bwMode="auto">
          <a:xfrm>
            <a:off x="1" y="0"/>
            <a:ext cx="10636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8885" y="5410200"/>
            <a:ext cx="1396915" cy="1289459"/>
          </a:xfrm>
          <a:prstGeom prst="rect">
            <a:avLst/>
          </a:prstGeom>
        </p:spPr>
      </p:pic>
      <p:sp>
        <p:nvSpPr>
          <p:cNvPr id="15" name="Rectangle 14"/>
          <p:cNvSpPr/>
          <p:nvPr/>
        </p:nvSpPr>
        <p:spPr>
          <a:xfrm>
            <a:off x="1248228" y="11830"/>
            <a:ext cx="10943772" cy="954107"/>
          </a:xfrm>
          <a:prstGeom prst="rect">
            <a:avLst/>
          </a:prstGeom>
        </p:spPr>
        <p:txBody>
          <a:bodyPr wrap="square" lIns="91440" tIns="45720" rIns="91440" bIns="45720">
            <a:spAutoFit/>
          </a:bodyPr>
          <a:lstStyle/>
          <a:p>
            <a:pPr algn="just"/>
            <a:r>
              <a:rPr lang="en-US" sz="2800" dirty="0">
                <a:latin typeface="Times New Roman" panose="02020603050405020304" pitchFamily="18" charset="0"/>
                <a:cs typeface="Times New Roman" panose="02020603050405020304" pitchFamily="18" charset="0"/>
              </a:rPr>
              <a:t>Em hãy cho biết, hình ảnh trong các bức tranh dưới đây có đặc điểm gì giống nhau? </a:t>
            </a:r>
          </a:p>
        </p:txBody>
      </p:sp>
      <p:pic>
        <p:nvPicPr>
          <p:cNvPr id="7" name="Picture 6" descr="images (2)">
            <a:extLst>
              <a:ext uri="{FF2B5EF4-FFF2-40B4-BE49-F238E27FC236}">
                <a16:creationId xmlns:a16="http://schemas.microsoft.com/office/drawing/2014/main" id="{1859A669-EA7F-4CFF-8349-3C6CCA7898C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48229" y="984352"/>
            <a:ext cx="1824536" cy="1919819"/>
          </a:xfrm>
          <a:prstGeom prst="rect">
            <a:avLst/>
          </a:prstGeom>
          <a:noFill/>
          <a:ln>
            <a:noFill/>
          </a:ln>
        </p:spPr>
      </p:pic>
      <p:pic>
        <p:nvPicPr>
          <p:cNvPr id="8" name="Picture 7" descr="images (1)">
            <a:extLst>
              <a:ext uri="{FF2B5EF4-FFF2-40B4-BE49-F238E27FC236}">
                <a16:creationId xmlns:a16="http://schemas.microsoft.com/office/drawing/2014/main" id="{3773C31F-81B2-407B-A837-9ACC4F17655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232728" y="866853"/>
            <a:ext cx="2412581" cy="1938237"/>
          </a:xfrm>
          <a:prstGeom prst="rect">
            <a:avLst/>
          </a:prstGeom>
          <a:noFill/>
          <a:ln>
            <a:noFill/>
          </a:ln>
        </p:spPr>
      </p:pic>
      <p:pic>
        <p:nvPicPr>
          <p:cNvPr id="9" name="Picture 8" descr="D:\ha_280206_P[1].jpg">
            <a:extLst>
              <a:ext uri="{FF2B5EF4-FFF2-40B4-BE49-F238E27FC236}">
                <a16:creationId xmlns:a16="http://schemas.microsoft.com/office/drawing/2014/main" id="{6F992987-05F6-48DB-BF8B-3EAF0E8866CD}"/>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704540" y="888999"/>
            <a:ext cx="2184400" cy="2015172"/>
          </a:xfrm>
          <a:prstGeom prst="rect">
            <a:avLst/>
          </a:prstGeom>
          <a:noFill/>
          <a:ln>
            <a:noFill/>
          </a:ln>
        </p:spPr>
      </p:pic>
      <p:pic>
        <p:nvPicPr>
          <p:cNvPr id="10" name="Picture 9" descr="images (6)">
            <a:extLst>
              <a:ext uri="{FF2B5EF4-FFF2-40B4-BE49-F238E27FC236}">
                <a16:creationId xmlns:a16="http://schemas.microsoft.com/office/drawing/2014/main" id="{F9054154-8C82-425F-90E2-A0FB32145ECE}"/>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553466" y="3003255"/>
            <a:ext cx="2928975" cy="1841500"/>
          </a:xfrm>
          <a:prstGeom prst="rect">
            <a:avLst/>
          </a:prstGeom>
          <a:noFill/>
          <a:ln>
            <a:noFill/>
          </a:ln>
        </p:spPr>
      </p:pic>
      <p:pic>
        <p:nvPicPr>
          <p:cNvPr id="11" name="Picture 10" descr="images (7)">
            <a:extLst>
              <a:ext uri="{FF2B5EF4-FFF2-40B4-BE49-F238E27FC236}">
                <a16:creationId xmlns:a16="http://schemas.microsoft.com/office/drawing/2014/main" id="{F0A5B80F-01E4-45E9-9402-61DEFB8BD290}"/>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149391" y="2904174"/>
            <a:ext cx="3492543" cy="1859916"/>
          </a:xfrm>
          <a:prstGeom prst="rect">
            <a:avLst/>
          </a:prstGeom>
          <a:noFill/>
          <a:ln>
            <a:noFill/>
          </a:ln>
        </p:spPr>
      </p:pic>
      <p:pic>
        <p:nvPicPr>
          <p:cNvPr id="12" name="Picture 11" descr="images (5)">
            <a:extLst>
              <a:ext uri="{FF2B5EF4-FFF2-40B4-BE49-F238E27FC236}">
                <a16:creationId xmlns:a16="http://schemas.microsoft.com/office/drawing/2014/main" id="{90B8EA0C-79CC-49B4-A97C-E84697D35FCC}"/>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1233715" y="4764090"/>
            <a:ext cx="2811236" cy="1999615"/>
          </a:xfrm>
          <a:prstGeom prst="rect">
            <a:avLst/>
          </a:prstGeom>
          <a:noFill/>
          <a:ln>
            <a:noFill/>
          </a:ln>
        </p:spPr>
      </p:pic>
      <p:pic>
        <p:nvPicPr>
          <p:cNvPr id="13" name="Picture 12" descr="xa copy 2">
            <a:extLst>
              <a:ext uri="{FF2B5EF4-FFF2-40B4-BE49-F238E27FC236}">
                <a16:creationId xmlns:a16="http://schemas.microsoft.com/office/drawing/2014/main" id="{55C7E84F-E4C2-49EF-ADC7-C0BE9F19D7D6}"/>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92863" y="4863174"/>
            <a:ext cx="2127251" cy="2033584"/>
          </a:xfrm>
          <a:prstGeom prst="rect">
            <a:avLst/>
          </a:prstGeom>
          <a:noFill/>
          <a:ln>
            <a:noFill/>
          </a:ln>
        </p:spPr>
      </p:pic>
      <p:pic>
        <p:nvPicPr>
          <p:cNvPr id="14" name="Picture 13" descr="images (3)">
            <a:extLst>
              <a:ext uri="{FF2B5EF4-FFF2-40B4-BE49-F238E27FC236}">
                <a16:creationId xmlns:a16="http://schemas.microsoft.com/office/drawing/2014/main" id="{4FDFFD5D-510A-45A7-842F-99040BF6BF4E}"/>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7033578" y="5115356"/>
            <a:ext cx="1975257" cy="1510031"/>
          </a:xfrm>
          <a:prstGeom prst="rect">
            <a:avLst/>
          </a:prstGeom>
          <a:noFill/>
          <a:ln>
            <a:noFill/>
          </a:ln>
        </p:spPr>
      </p:pic>
      <p:sp>
        <p:nvSpPr>
          <p:cNvPr id="2" name="Cloud 1"/>
          <p:cNvSpPr/>
          <p:nvPr/>
        </p:nvSpPr>
        <p:spPr>
          <a:xfrm>
            <a:off x="8877856" y="3097522"/>
            <a:ext cx="3237944" cy="1666568"/>
          </a:xfrm>
          <a:prstGeom prst="cloud">
            <a:avLst/>
          </a:prstGeom>
          <a:solidFill>
            <a:schemeClr val="accent2">
              <a:lumMod val="20000"/>
              <a:lumOff val="8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00FF"/>
                </a:solidFill>
                <a:latin typeface="Times New Roman" pitchFamily="18" charset="0"/>
                <a:cs typeface="Times New Roman" pitchFamily="18" charset="0"/>
              </a:rPr>
              <a:t>Các hình ảnh trên đều có hình tam giác.</a:t>
            </a:r>
          </a:p>
          <a:p>
            <a:pPr algn="ctr"/>
            <a:endParaRPr lang="vi-VN" dirty="0"/>
          </a:p>
        </p:txBody>
      </p:sp>
    </p:spTree>
    <p:custDataLst>
      <p:tags r:id="rId1"/>
    </p:custDataLst>
    <p:extLst>
      <p:ext uri="{BB962C8B-B14F-4D97-AF65-F5344CB8AC3E}">
        <p14:creationId xmlns:p14="http://schemas.microsoft.com/office/powerpoint/2010/main" val="173434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6"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1000" fill="hold"/>
                                        <p:tgtEl>
                                          <p:spTgt spid="2"/>
                                        </p:tgtEl>
                                        <p:attrNameLst>
                                          <p:attrName>ppt_w</p:attrName>
                                        </p:attrNameLst>
                                      </p:cBhvr>
                                      <p:tavLst>
                                        <p:tav tm="0">
                                          <p:val>
                                            <p:fltVal val="0"/>
                                          </p:val>
                                        </p:tav>
                                        <p:tav tm="100000">
                                          <p:val>
                                            <p:strVal val="#ppt_w"/>
                                          </p:val>
                                        </p:tav>
                                      </p:tavLst>
                                    </p:anim>
                                    <p:anim calcmode="lin" valueType="num">
                                      <p:cBhvr>
                                        <p:cTn id="38" dur="1000" fill="hold"/>
                                        <p:tgtEl>
                                          <p:spTgt spid="2"/>
                                        </p:tgtEl>
                                        <p:attrNameLst>
                                          <p:attrName>ppt_h</p:attrName>
                                        </p:attrNameLst>
                                      </p:cBhvr>
                                      <p:tavLst>
                                        <p:tav tm="0">
                                          <p:val>
                                            <p:fltVal val="0"/>
                                          </p:val>
                                        </p:tav>
                                        <p:tav tm="100000">
                                          <p:val>
                                            <p:strVal val="#ppt_h"/>
                                          </p:val>
                                        </p:tav>
                                      </p:tavLst>
                                    </p:anim>
                                    <p:anim calcmode="lin" valueType="num">
                                      <p:cBhvr>
                                        <p:cTn id="39" dur="1000" fill="hold"/>
                                        <p:tgtEl>
                                          <p:spTgt spid="2"/>
                                        </p:tgtEl>
                                        <p:attrNameLst>
                                          <p:attrName>style.rotation</p:attrName>
                                        </p:attrNameLst>
                                      </p:cBhvr>
                                      <p:tavLst>
                                        <p:tav tm="0">
                                          <p:val>
                                            <p:fltVal val="90"/>
                                          </p:val>
                                        </p:tav>
                                        <p:tav tm="100000">
                                          <p:val>
                                            <p:fltVal val="0"/>
                                          </p:val>
                                        </p:tav>
                                      </p:tavLst>
                                    </p:anim>
                                    <p:animEffect transition="in" filter="fade">
                                      <p:cBhvr>
                                        <p:cTn id="4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220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0" y="47626"/>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sp>
        <p:nvSpPr>
          <p:cNvPr id="2" name="Rectangle 1"/>
          <p:cNvSpPr/>
          <p:nvPr/>
        </p:nvSpPr>
        <p:spPr>
          <a:xfrm>
            <a:off x="184752" y="904643"/>
            <a:ext cx="11049000" cy="1077218"/>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Tháp</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nghiêng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Pi-</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ở I-ta-li-a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nghiêng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so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phương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thẳng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đứng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66862214"/>
              </p:ext>
            </p:extLst>
          </p:nvPr>
        </p:nvGraphicFramePr>
        <p:xfrm>
          <a:off x="990600" y="2286000"/>
          <a:ext cx="3962400" cy="1524000"/>
        </p:xfrm>
        <a:graphic>
          <a:graphicData uri="http://schemas.openxmlformats.org/drawingml/2006/table">
            <a:tbl>
              <a:tblPr firstRow="1" firstCol="1" bandRow="1">
                <a:tableStyleId>{2D5ABB26-0587-4C30-8999-92F81FD0307C}</a:tableStyleId>
              </a:tblPr>
              <a:tblGrid>
                <a:gridCol w="955080">
                  <a:extLst>
                    <a:ext uri="{9D8B030D-6E8A-4147-A177-3AD203B41FA5}">
                      <a16:colId xmlns:a16="http://schemas.microsoft.com/office/drawing/2014/main" val="20000"/>
                    </a:ext>
                  </a:extLst>
                </a:gridCol>
                <a:gridCol w="3007320">
                  <a:extLst>
                    <a:ext uri="{9D8B030D-6E8A-4147-A177-3AD203B41FA5}">
                      <a16:colId xmlns:a16="http://schemas.microsoft.com/office/drawing/2014/main" val="20001"/>
                    </a:ext>
                  </a:extLst>
                </a:gridCol>
              </a:tblGrid>
              <a:tr h="803924">
                <a:tc>
                  <a:txBody>
                    <a:bodyPr/>
                    <a:lstStyle/>
                    <a:p>
                      <a:pPr algn="just">
                        <a:spcBef>
                          <a:spcPts val="300"/>
                        </a:spcBef>
                        <a:spcAft>
                          <a:spcPts val="300"/>
                        </a:spcAft>
                      </a:pPr>
                      <a:r>
                        <a:rPr lang="en-US" sz="2800" dirty="0">
                          <a:effectLst/>
                          <a:latin typeface="Times New Roman" panose="02020603050405020304" pitchFamily="18" charset="0"/>
                          <a:cs typeface="Times New Roman" panose="02020603050405020304" pitchFamily="18" charset="0"/>
                        </a:rPr>
                        <a:t>GT</a:t>
                      </a:r>
                      <a:endParaRPr lang="en-US" sz="2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endParaRPr lang="en-US" sz="2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20076">
                <a:tc>
                  <a:txBody>
                    <a:bodyPr/>
                    <a:lstStyle/>
                    <a:p>
                      <a:pPr algn="just">
                        <a:spcBef>
                          <a:spcPts val="300"/>
                        </a:spcBef>
                        <a:spcAft>
                          <a:spcPts val="300"/>
                        </a:spcAft>
                      </a:pPr>
                      <a:r>
                        <a:rPr lang="en-US" sz="2800">
                          <a:effectLst/>
                          <a:latin typeface="Times New Roman" panose="02020603050405020304" pitchFamily="18" charset="0"/>
                          <a:cs typeface="Times New Roman" panose="02020603050405020304" pitchFamily="18" charset="0"/>
                        </a:rPr>
                        <a:t>KL</a:t>
                      </a:r>
                      <a:endParaRPr lang="en-US" sz="2800">
                        <a:effectLst/>
                        <a:latin typeface="Times New Roman" panose="02020603050405020304" pitchFamily="18" charset="0"/>
                        <a:ea typeface="Times New Roman"/>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just">
                        <a:spcBef>
                          <a:spcPts val="300"/>
                        </a:spcBef>
                        <a:spcAft>
                          <a:spcPts val="300"/>
                        </a:spcAft>
                      </a:pPr>
                      <a:endParaRPr lang="en-US" sz="2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graphicFrame>
        <p:nvGraphicFramePr>
          <p:cNvPr id="5" name="Object 4"/>
          <p:cNvGraphicFramePr>
            <a:graphicFrameLocks noChangeAspect="1"/>
          </p:cNvGraphicFramePr>
          <p:nvPr/>
        </p:nvGraphicFramePr>
        <p:xfrm>
          <a:off x="2072747" y="2431607"/>
          <a:ext cx="2066925" cy="488950"/>
        </p:xfrm>
        <a:graphic>
          <a:graphicData uri="http://schemas.openxmlformats.org/presentationml/2006/ole">
            <mc:AlternateContent xmlns:mc="http://schemas.openxmlformats.org/markup-compatibility/2006">
              <mc:Choice xmlns:v="urn:schemas-microsoft-com:vml" Requires="v">
                <p:oleObj name="Equation" r:id="rId4" imgW="2082600" imgH="507960" progId="Equation.DSMT4">
                  <p:embed/>
                </p:oleObj>
              </mc:Choice>
              <mc:Fallback>
                <p:oleObj name="Equation" r:id="rId4" imgW="2082600" imgH="507960" progId="Equation.DSMT4">
                  <p:embed/>
                  <p:pic>
                    <p:nvPicPr>
                      <p:cNvPr id="5" name="Object 4"/>
                      <p:cNvPicPr>
                        <a:picLocks noChangeAspect="1" noChangeArrowheads="1"/>
                      </p:cNvPicPr>
                      <p:nvPr/>
                    </p:nvPicPr>
                    <p:blipFill>
                      <a:blip r:embed="rId5"/>
                      <a:srcRect/>
                      <a:stretch>
                        <a:fillRect/>
                      </a:stretch>
                    </p:blipFill>
                    <p:spPr bwMode="auto">
                      <a:xfrm>
                        <a:off x="2072747" y="2431607"/>
                        <a:ext cx="20669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4267201" y="3973325"/>
            <a:ext cx="841897"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Giải</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3249" name="Rectangle 30"/>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3" name="Rectangle 35"/>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5" name="Rectangle 37"/>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7" name="Rectangle 38"/>
          <p:cNvSpPr>
            <a:spLocks noChangeArrowheads="1"/>
          </p:cNvSpPr>
          <p:nvPr/>
        </p:nvSpPr>
        <p:spPr bwMode="auto">
          <a:xfrm>
            <a:off x="0" y="16921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8" name="Rectangle 40"/>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3259" name="Object 53258"/>
          <p:cNvGraphicFramePr>
            <a:graphicFrameLocks noChangeAspect="1"/>
          </p:cNvGraphicFramePr>
          <p:nvPr>
            <p:extLst>
              <p:ext uri="{D42A27DB-BD31-4B8C-83A1-F6EECF244321}">
                <p14:modId xmlns:p14="http://schemas.microsoft.com/office/powerpoint/2010/main" val="4140953348"/>
              </p:ext>
            </p:extLst>
          </p:nvPr>
        </p:nvGraphicFramePr>
        <p:xfrm>
          <a:off x="2195512" y="5359400"/>
          <a:ext cx="2720340" cy="457200"/>
        </p:xfrm>
        <a:graphic>
          <a:graphicData uri="http://schemas.openxmlformats.org/presentationml/2006/ole">
            <mc:AlternateContent xmlns:mc="http://schemas.openxmlformats.org/markup-compatibility/2006">
              <mc:Choice xmlns:v="urn:schemas-microsoft-com:vml" Requires="v">
                <p:oleObj name="Equation" r:id="rId6" imgW="2628720" imgH="431640" progId="Equation.DSMT4">
                  <p:embed/>
                </p:oleObj>
              </mc:Choice>
              <mc:Fallback>
                <p:oleObj name="Equation" r:id="rId6" imgW="2628720" imgH="431640" progId="Equation.DSMT4">
                  <p:embed/>
                  <p:pic>
                    <p:nvPicPr>
                      <p:cNvPr id="53259" name="Object 53258"/>
                      <p:cNvPicPr>
                        <a:picLocks noChangeAspect="1" noChangeArrowheads="1"/>
                      </p:cNvPicPr>
                      <p:nvPr/>
                    </p:nvPicPr>
                    <p:blipFill>
                      <a:blip r:embed="rId7"/>
                      <a:srcRect/>
                      <a:stretch>
                        <a:fillRect/>
                      </a:stretch>
                    </p:blipFill>
                    <p:spPr bwMode="auto">
                      <a:xfrm>
                        <a:off x="2195512" y="5359400"/>
                        <a:ext cx="272034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60" name="Rectangle 41"/>
          <p:cNvSpPr>
            <a:spLocks noChangeArrowheads="1"/>
          </p:cNvSpPr>
          <p:nvPr/>
        </p:nvSpPr>
        <p:spPr bwMode="auto">
          <a:xfrm>
            <a:off x="0" y="29304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61" name="Rectangle 53260"/>
          <p:cNvSpPr/>
          <p:nvPr/>
        </p:nvSpPr>
        <p:spPr>
          <a:xfrm>
            <a:off x="914400" y="4715086"/>
            <a:ext cx="9956800" cy="523220"/>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Vì</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vuông</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tại</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C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nên</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2" name="Picture 21" descr="Leaning_Tower_of_Pisa"/>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8400" y="2142912"/>
            <a:ext cx="1930400" cy="2572173"/>
          </a:xfrm>
          <a:prstGeom prst="rect">
            <a:avLst/>
          </a:prstGeom>
          <a:noFill/>
          <a:ln>
            <a:noFill/>
          </a:ln>
        </p:spPr>
      </p:pic>
      <p:pic>
        <p:nvPicPr>
          <p:cNvPr id="23" name="Picture 22"/>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448801" y="2132330"/>
            <a:ext cx="1155700" cy="2593340"/>
          </a:xfrm>
          <a:prstGeom prst="rect">
            <a:avLst/>
          </a:prstGeom>
          <a:noFill/>
          <a:ln>
            <a:noFill/>
          </a:ln>
        </p:spPr>
      </p:pic>
      <p:graphicFrame>
        <p:nvGraphicFramePr>
          <p:cNvPr id="9" name="Object 8"/>
          <p:cNvGraphicFramePr>
            <a:graphicFrameLocks noChangeAspect="1"/>
          </p:cNvGraphicFramePr>
          <p:nvPr>
            <p:extLst>
              <p:ext uri="{D42A27DB-BD31-4B8C-83A1-F6EECF244321}">
                <p14:modId xmlns:p14="http://schemas.microsoft.com/office/powerpoint/2010/main" val="375936441"/>
              </p:ext>
            </p:extLst>
          </p:nvPr>
        </p:nvGraphicFramePr>
        <p:xfrm>
          <a:off x="8066626" y="1055914"/>
          <a:ext cx="402459" cy="325112"/>
        </p:xfrm>
        <a:graphic>
          <a:graphicData uri="http://schemas.openxmlformats.org/presentationml/2006/ole">
            <mc:AlternateContent xmlns:mc="http://schemas.openxmlformats.org/markup-compatibility/2006">
              <mc:Choice xmlns:v="urn:schemas-microsoft-com:vml" Requires="v">
                <p:oleObj name="Equation" r:id="rId10" imgW="342720" imgH="304560" progId="Equation.DSMT4">
                  <p:embed/>
                </p:oleObj>
              </mc:Choice>
              <mc:Fallback>
                <p:oleObj name="Equation" r:id="rId10" imgW="342720" imgH="304560" progId="Equation.DSMT4">
                  <p:embed/>
                  <p:pic>
                    <p:nvPicPr>
                      <p:cNvPr id="9" name="Object 8"/>
                      <p:cNvPicPr>
                        <a:picLocks noChangeAspect="1" noChangeArrowheads="1"/>
                      </p:cNvPicPr>
                      <p:nvPr/>
                    </p:nvPicPr>
                    <p:blipFill>
                      <a:blip r:embed="rId11"/>
                      <a:srcRect/>
                      <a:stretch>
                        <a:fillRect/>
                      </a:stretch>
                    </p:blipFill>
                    <p:spPr bwMode="auto">
                      <a:xfrm>
                        <a:off x="8066626" y="1055914"/>
                        <a:ext cx="402459" cy="325112"/>
                      </a:xfrm>
                      <a:prstGeom prst="rect">
                        <a:avLst/>
                      </a:prstGeom>
                      <a:noFill/>
                      <a:ln>
                        <a:noFill/>
                      </a:ln>
                    </p:spPr>
                  </p:pic>
                </p:oleObj>
              </mc:Fallback>
            </mc:AlternateContent>
          </a:graphicData>
        </a:graphic>
      </p:graphicFrame>
      <p:graphicFrame>
        <p:nvGraphicFramePr>
          <p:cNvPr id="10" name="Object 9"/>
          <p:cNvGraphicFramePr>
            <a:graphicFrameLocks noChangeAspect="1"/>
          </p:cNvGraphicFramePr>
          <p:nvPr/>
        </p:nvGraphicFramePr>
        <p:xfrm>
          <a:off x="2092407" y="3204634"/>
          <a:ext cx="1263649" cy="448733"/>
        </p:xfrm>
        <a:graphic>
          <a:graphicData uri="http://schemas.openxmlformats.org/presentationml/2006/ole">
            <mc:AlternateContent xmlns:mc="http://schemas.openxmlformats.org/markup-compatibility/2006">
              <mc:Choice xmlns:v="urn:schemas-microsoft-com:vml" Requires="v">
                <p:oleObj name="Equation" r:id="rId12" imgW="1257120" imgH="431640" progId="Equation.DSMT4">
                  <p:embed/>
                </p:oleObj>
              </mc:Choice>
              <mc:Fallback>
                <p:oleObj name="Equation" r:id="rId12" imgW="1257120" imgH="431640" progId="Equation.DSMT4">
                  <p:embed/>
                  <p:pic>
                    <p:nvPicPr>
                      <p:cNvPr id="10" name="Object 9"/>
                      <p:cNvPicPr>
                        <a:picLocks noChangeAspect="1" noChangeArrowheads="1"/>
                      </p:cNvPicPr>
                      <p:nvPr/>
                    </p:nvPicPr>
                    <p:blipFill>
                      <a:blip r:embed="rId13"/>
                      <a:srcRect/>
                      <a:stretch>
                        <a:fillRect/>
                      </a:stretch>
                    </p:blipFill>
                    <p:spPr bwMode="auto">
                      <a:xfrm>
                        <a:off x="2092407" y="3204634"/>
                        <a:ext cx="1263649" cy="44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23350059"/>
              </p:ext>
            </p:extLst>
          </p:nvPr>
        </p:nvGraphicFramePr>
        <p:xfrm>
          <a:off x="1524000" y="4840645"/>
          <a:ext cx="931333" cy="304800"/>
        </p:xfrm>
        <a:graphic>
          <a:graphicData uri="http://schemas.openxmlformats.org/presentationml/2006/ole">
            <mc:AlternateContent xmlns:mc="http://schemas.openxmlformats.org/markup-compatibility/2006">
              <mc:Choice xmlns:v="urn:schemas-microsoft-com:vml" Requires="v">
                <p:oleObj name="Equation" r:id="rId14" imgW="939600" imgH="317160" progId="Equation.DSMT4">
                  <p:embed/>
                </p:oleObj>
              </mc:Choice>
              <mc:Fallback>
                <p:oleObj name="Equation" r:id="rId14" imgW="939600" imgH="317160" progId="Equation.DSMT4">
                  <p:embed/>
                  <p:pic>
                    <p:nvPicPr>
                      <p:cNvPr id="12" name="Object 11"/>
                      <p:cNvPicPr>
                        <a:picLocks noChangeAspect="1" noChangeArrowheads="1"/>
                      </p:cNvPicPr>
                      <p:nvPr/>
                    </p:nvPicPr>
                    <p:blipFill>
                      <a:blip r:embed="rId15"/>
                      <a:srcRect/>
                      <a:stretch>
                        <a:fillRect/>
                      </a:stretch>
                    </p:blipFill>
                    <p:spPr bwMode="auto">
                      <a:xfrm>
                        <a:off x="1524000" y="4840645"/>
                        <a:ext cx="9313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7010401" y="1574800"/>
          <a:ext cx="766233" cy="330200"/>
        </p:xfrm>
        <a:graphic>
          <a:graphicData uri="http://schemas.openxmlformats.org/presentationml/2006/ole">
            <mc:AlternateContent xmlns:mc="http://schemas.openxmlformats.org/markup-compatibility/2006">
              <mc:Choice xmlns:v="urn:schemas-microsoft-com:vml" Requires="v">
                <p:oleObj name="Equation" r:id="rId16" imgW="761760" imgH="317160" progId="Equation.DSMT4">
                  <p:embed/>
                </p:oleObj>
              </mc:Choice>
              <mc:Fallback>
                <p:oleObj name="Equation" r:id="rId16" imgW="761760" imgH="317160" progId="Equation.DSMT4">
                  <p:embed/>
                  <p:pic>
                    <p:nvPicPr>
                      <p:cNvPr id="14" name="Object 13"/>
                      <p:cNvPicPr>
                        <a:picLocks noChangeAspect="1" noChangeArrowheads="1"/>
                      </p:cNvPicPr>
                      <p:nvPr/>
                    </p:nvPicPr>
                    <p:blipFill>
                      <a:blip r:embed="rId17"/>
                      <a:srcRect/>
                      <a:stretch>
                        <a:fillRect/>
                      </a:stretch>
                    </p:blipFill>
                    <p:spPr bwMode="auto">
                      <a:xfrm>
                        <a:off x="7010401" y="1574800"/>
                        <a:ext cx="76623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802811127"/>
              </p:ext>
            </p:extLst>
          </p:nvPr>
        </p:nvGraphicFramePr>
        <p:xfrm>
          <a:off x="1711284" y="6030809"/>
          <a:ext cx="3688795" cy="457200"/>
        </p:xfrm>
        <a:graphic>
          <a:graphicData uri="http://schemas.openxmlformats.org/presentationml/2006/ole">
            <mc:AlternateContent xmlns:mc="http://schemas.openxmlformats.org/markup-compatibility/2006">
              <mc:Choice xmlns:v="urn:schemas-microsoft-com:vml" Requires="v">
                <p:oleObj name="Equation" r:id="rId18" imgW="2984400" imgH="380880" progId="Equation.DSMT4">
                  <p:embed/>
                </p:oleObj>
              </mc:Choice>
              <mc:Fallback>
                <p:oleObj name="Equation" r:id="rId18" imgW="2984400" imgH="380880" progId="Equation.DSMT4">
                  <p:embed/>
                  <p:pic>
                    <p:nvPicPr>
                      <p:cNvPr id="4" name="Object 3"/>
                      <p:cNvPicPr/>
                      <p:nvPr/>
                    </p:nvPicPr>
                    <p:blipFill>
                      <a:blip r:embed="rId19"/>
                      <a:stretch>
                        <a:fillRect/>
                      </a:stretch>
                    </p:blipFill>
                    <p:spPr>
                      <a:xfrm>
                        <a:off x="1711284" y="6030809"/>
                        <a:ext cx="3688795" cy="457200"/>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32140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3261"/>
                                        </p:tgtEl>
                                        <p:attrNameLst>
                                          <p:attrName>style.visibility</p:attrName>
                                        </p:attrNameLst>
                                      </p:cBhvr>
                                      <p:to>
                                        <p:strVal val="visible"/>
                                      </p:to>
                                    </p:set>
                                    <p:animEffect transition="in" filter="fade">
                                      <p:cBhvr>
                                        <p:cTn id="59" dur="500"/>
                                        <p:tgtEl>
                                          <p:spTgt spid="53261"/>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53259"/>
                                        </p:tgtEl>
                                        <p:attrNameLst>
                                          <p:attrName>style.visibility</p:attrName>
                                        </p:attrNameLst>
                                      </p:cBhvr>
                                      <p:to>
                                        <p:strVal val="visible"/>
                                      </p:to>
                                    </p:set>
                                    <p:animEffect transition="in" filter="fade">
                                      <p:cBhvr>
                                        <p:cTn id="64" dur="1000"/>
                                        <p:tgtEl>
                                          <p:spTgt spid="53259"/>
                                        </p:tgtEl>
                                      </p:cBhvr>
                                    </p:animEffect>
                                    <p:anim calcmode="lin" valueType="num">
                                      <p:cBhvr>
                                        <p:cTn id="65" dur="1000" fill="hold"/>
                                        <p:tgtEl>
                                          <p:spTgt spid="53259"/>
                                        </p:tgtEl>
                                        <p:attrNameLst>
                                          <p:attrName>ppt_x</p:attrName>
                                        </p:attrNameLst>
                                      </p:cBhvr>
                                      <p:tavLst>
                                        <p:tav tm="0">
                                          <p:val>
                                            <p:strVal val="#ppt_x"/>
                                          </p:val>
                                        </p:tav>
                                        <p:tav tm="100000">
                                          <p:val>
                                            <p:strVal val="#ppt_x"/>
                                          </p:val>
                                        </p:tav>
                                      </p:tavLst>
                                    </p:anim>
                                    <p:anim calcmode="lin" valueType="num">
                                      <p:cBhvr>
                                        <p:cTn id="66" dur="1000" fill="hold"/>
                                        <p:tgtEl>
                                          <p:spTgt spid="5325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1000"/>
                                        <p:tgtEl>
                                          <p:spTgt spid="4"/>
                                        </p:tgtEl>
                                      </p:cBhvr>
                                    </p:animEffect>
                                    <p:anim calcmode="lin" valueType="num">
                                      <p:cBhvr>
                                        <p:cTn id="72" dur="1000" fill="hold"/>
                                        <p:tgtEl>
                                          <p:spTgt spid="4"/>
                                        </p:tgtEl>
                                        <p:attrNameLst>
                                          <p:attrName>ppt_x</p:attrName>
                                        </p:attrNameLst>
                                      </p:cBhvr>
                                      <p:tavLst>
                                        <p:tav tm="0">
                                          <p:val>
                                            <p:strVal val="#ppt_x"/>
                                          </p:val>
                                        </p:tav>
                                        <p:tav tm="100000">
                                          <p:val>
                                            <p:strVal val="#ppt_x"/>
                                          </p:val>
                                        </p:tav>
                                      </p:tavLst>
                                    </p:anim>
                                    <p:anim calcmode="lin" valueType="num">
                                      <p:cBhvr>
                                        <p:cTn id="7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326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0" y="47626"/>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sp>
        <p:nvSpPr>
          <p:cNvPr id="53249" name="Rectangle 30"/>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3" name="Rectangle 35"/>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5" name="Rectangle 37"/>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7" name="Rectangle 38"/>
          <p:cNvSpPr>
            <a:spLocks noChangeArrowheads="1"/>
          </p:cNvSpPr>
          <p:nvPr/>
        </p:nvSpPr>
        <p:spPr bwMode="auto">
          <a:xfrm>
            <a:off x="0" y="16921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8" name="Rectangle 40"/>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60" name="Rectangle 41"/>
          <p:cNvSpPr>
            <a:spLocks noChangeArrowheads="1"/>
          </p:cNvSpPr>
          <p:nvPr/>
        </p:nvSpPr>
        <p:spPr bwMode="auto">
          <a:xfrm>
            <a:off x="0" y="29304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21" descr="Leaning_Tower_of_Pis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4776" y="690808"/>
            <a:ext cx="3487224" cy="5786192"/>
          </a:xfrm>
          <a:prstGeom prst="rect">
            <a:avLst/>
          </a:prstGeom>
          <a:noFill/>
          <a:ln>
            <a:noFill/>
          </a:ln>
        </p:spPr>
      </p:pic>
      <p:sp>
        <p:nvSpPr>
          <p:cNvPr id="36" name="TextBox 35"/>
          <p:cNvSpPr txBox="1"/>
          <p:nvPr/>
        </p:nvSpPr>
        <p:spPr>
          <a:xfrm>
            <a:off x="101600" y="647781"/>
            <a:ext cx="8603176" cy="6001643"/>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Tháp nghiêng Pisa</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(tiếng Ý</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Torre pendente di Pisa</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là một tòa tháp chuông tại thành phố Pisa (Ý) được xây dựng năm 1173. Toà tháp cao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từ mặt đất ở phía thấp nhất và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ở phía cao nhất. Chiều rộng những bức tường móng là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và ở trên đỉnh là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Ước tính trọng lượng của nó khoảng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tấn. Tháp có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bậc. </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1219072"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Ngay trong khi xây dựng, người ta đã phát hiện toà tháp bị nghiêng. Hiện nay các biện pháp kĩ thuật đang được tiến hành nhằm đảm bảo độ ổn định cho tháp. Vẻ đẹp của tòa tháp cùng với độ nghiêng của nó cuốn hút khách du lịch hàng năm tới Pisa.</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27" name="Object 26"/>
          <p:cNvGraphicFramePr>
            <a:graphicFrameLocks noChangeAspect="1"/>
          </p:cNvGraphicFramePr>
          <p:nvPr/>
        </p:nvGraphicFramePr>
        <p:xfrm>
          <a:off x="5168900" y="2209801"/>
          <a:ext cx="1322917" cy="446617"/>
        </p:xfrm>
        <a:graphic>
          <a:graphicData uri="http://schemas.openxmlformats.org/presentationml/2006/ole">
            <mc:AlternateContent xmlns:mc="http://schemas.openxmlformats.org/markup-compatibility/2006">
              <mc:Choice xmlns:v="urn:schemas-microsoft-com:vml" Requires="v">
                <p:oleObj name="Equation" r:id="rId5" imgW="1117440" imgH="368280" progId="Equation.DSMT4">
                  <p:embed/>
                </p:oleObj>
              </mc:Choice>
              <mc:Fallback>
                <p:oleObj name="Equation" r:id="rId5" imgW="1117440" imgH="368280" progId="Equation.DSMT4">
                  <p:embed/>
                  <p:pic>
                    <p:nvPicPr>
                      <p:cNvPr id="27" name="Object 26"/>
                      <p:cNvPicPr>
                        <a:picLocks noChangeAspect="1" noChangeArrowheads="1"/>
                      </p:cNvPicPr>
                      <p:nvPr/>
                    </p:nvPicPr>
                    <p:blipFill>
                      <a:blip r:embed="rId6"/>
                      <a:srcRect/>
                      <a:stretch>
                        <a:fillRect/>
                      </a:stretch>
                    </p:blipFill>
                    <p:spPr bwMode="auto">
                      <a:xfrm>
                        <a:off x="5168900" y="2209801"/>
                        <a:ext cx="1322917" cy="446617"/>
                      </a:xfrm>
                      <a:prstGeom prst="rect">
                        <a:avLst/>
                      </a:prstGeom>
                      <a:noFill/>
                      <a:ln>
                        <a:noFill/>
                      </a:ln>
                    </p:spPr>
                  </p:pic>
                </p:oleObj>
              </mc:Fallback>
            </mc:AlternateContent>
          </a:graphicData>
        </a:graphic>
      </p:graphicFrame>
      <p:graphicFrame>
        <p:nvGraphicFramePr>
          <p:cNvPr id="28" name="Object 27"/>
          <p:cNvGraphicFramePr>
            <a:graphicFrameLocks noChangeAspect="1"/>
          </p:cNvGraphicFramePr>
          <p:nvPr/>
        </p:nvGraphicFramePr>
        <p:xfrm>
          <a:off x="2946401" y="3185584"/>
          <a:ext cx="1128183" cy="446616"/>
        </p:xfrm>
        <a:graphic>
          <a:graphicData uri="http://schemas.openxmlformats.org/presentationml/2006/ole">
            <mc:AlternateContent xmlns:mc="http://schemas.openxmlformats.org/markup-compatibility/2006">
              <mc:Choice xmlns:v="urn:schemas-microsoft-com:vml" Requires="v">
                <p:oleObj name="Equation" r:id="rId7" imgW="952200" imgH="368280" progId="Equation.DSMT4">
                  <p:embed/>
                </p:oleObj>
              </mc:Choice>
              <mc:Fallback>
                <p:oleObj name="Equation" r:id="rId7" imgW="952200" imgH="368280" progId="Equation.DSMT4">
                  <p:embed/>
                  <p:pic>
                    <p:nvPicPr>
                      <p:cNvPr id="28" name="Object 27"/>
                      <p:cNvPicPr>
                        <a:picLocks noChangeAspect="1" noChangeArrowheads="1"/>
                      </p:cNvPicPr>
                      <p:nvPr/>
                    </p:nvPicPr>
                    <p:blipFill>
                      <a:blip r:embed="rId8"/>
                      <a:srcRect/>
                      <a:stretch>
                        <a:fillRect/>
                      </a:stretch>
                    </p:blipFill>
                    <p:spPr bwMode="auto">
                      <a:xfrm>
                        <a:off x="2946401" y="3185584"/>
                        <a:ext cx="1128183"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nvGraphicFramePr>
        <p:xfrm>
          <a:off x="7315201" y="2717800"/>
          <a:ext cx="1128183" cy="446616"/>
        </p:xfrm>
        <a:graphic>
          <a:graphicData uri="http://schemas.openxmlformats.org/presentationml/2006/ole">
            <mc:AlternateContent xmlns:mc="http://schemas.openxmlformats.org/markup-compatibility/2006">
              <mc:Choice xmlns:v="urn:schemas-microsoft-com:vml" Requires="v">
                <p:oleObj name="Equation" r:id="rId9" imgW="952200" imgH="368280" progId="Equation.DSMT4">
                  <p:embed/>
                </p:oleObj>
              </mc:Choice>
              <mc:Fallback>
                <p:oleObj name="Equation" r:id="rId9" imgW="952200" imgH="368280" progId="Equation.DSMT4">
                  <p:embed/>
                  <p:pic>
                    <p:nvPicPr>
                      <p:cNvPr id="29" name="Object 28"/>
                      <p:cNvPicPr>
                        <a:picLocks noChangeAspect="1" noChangeArrowheads="1"/>
                      </p:cNvPicPr>
                      <p:nvPr/>
                    </p:nvPicPr>
                    <p:blipFill>
                      <a:blip r:embed="rId10"/>
                      <a:srcRect/>
                      <a:stretch>
                        <a:fillRect/>
                      </a:stretch>
                    </p:blipFill>
                    <p:spPr bwMode="auto">
                      <a:xfrm>
                        <a:off x="7315201" y="2717800"/>
                        <a:ext cx="1128183"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nvGraphicFramePr>
        <p:xfrm>
          <a:off x="1894416" y="3698696"/>
          <a:ext cx="1051984" cy="385233"/>
        </p:xfrm>
        <a:graphic>
          <a:graphicData uri="http://schemas.openxmlformats.org/presentationml/2006/ole">
            <mc:AlternateContent xmlns:mc="http://schemas.openxmlformats.org/markup-compatibility/2006">
              <mc:Choice xmlns:v="urn:schemas-microsoft-com:vml" Requires="v">
                <p:oleObj name="Equation" r:id="rId11" imgW="888840" imgH="317160" progId="Equation.DSMT4">
                  <p:embed/>
                </p:oleObj>
              </mc:Choice>
              <mc:Fallback>
                <p:oleObj name="Equation" r:id="rId11" imgW="888840" imgH="317160" progId="Equation.DSMT4">
                  <p:embed/>
                  <p:pic>
                    <p:nvPicPr>
                      <p:cNvPr id="30" name="Object 29"/>
                      <p:cNvPicPr>
                        <a:picLocks noChangeAspect="1" noChangeArrowheads="1"/>
                      </p:cNvPicPr>
                      <p:nvPr/>
                    </p:nvPicPr>
                    <p:blipFill>
                      <a:blip r:embed="rId12"/>
                      <a:srcRect/>
                      <a:stretch>
                        <a:fillRect/>
                      </a:stretch>
                    </p:blipFill>
                    <p:spPr bwMode="auto">
                      <a:xfrm>
                        <a:off x="1894416" y="3698696"/>
                        <a:ext cx="1051984" cy="38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nvGraphicFramePr>
        <p:xfrm>
          <a:off x="5346768" y="3725988"/>
          <a:ext cx="677333" cy="385233"/>
        </p:xfrm>
        <a:graphic>
          <a:graphicData uri="http://schemas.openxmlformats.org/presentationml/2006/ole">
            <mc:AlternateContent xmlns:mc="http://schemas.openxmlformats.org/markup-compatibility/2006">
              <mc:Choice xmlns:v="urn:schemas-microsoft-com:vml" Requires="v">
                <p:oleObj name="Equation" r:id="rId13" imgW="571320" imgH="317160" progId="Equation.DSMT4">
                  <p:embed/>
                </p:oleObj>
              </mc:Choice>
              <mc:Fallback>
                <p:oleObj name="Equation" r:id="rId13" imgW="571320" imgH="317160" progId="Equation.DSMT4">
                  <p:embed/>
                  <p:pic>
                    <p:nvPicPr>
                      <p:cNvPr id="31" name="Object 30"/>
                      <p:cNvPicPr>
                        <a:picLocks noChangeAspect="1" noChangeArrowheads="1"/>
                      </p:cNvPicPr>
                      <p:nvPr/>
                    </p:nvPicPr>
                    <p:blipFill>
                      <a:blip r:embed="rId14"/>
                      <a:srcRect/>
                      <a:stretch>
                        <a:fillRect/>
                      </a:stretch>
                    </p:blipFill>
                    <p:spPr bwMode="auto">
                      <a:xfrm>
                        <a:off x="5346768" y="3725988"/>
                        <a:ext cx="677333" cy="38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nvGraphicFramePr>
        <p:xfrm>
          <a:off x="6720417" y="1763184"/>
          <a:ext cx="1293283" cy="446616"/>
        </p:xfrm>
        <a:graphic>
          <a:graphicData uri="http://schemas.openxmlformats.org/presentationml/2006/ole">
            <mc:AlternateContent xmlns:mc="http://schemas.openxmlformats.org/markup-compatibility/2006">
              <mc:Choice xmlns:v="urn:schemas-microsoft-com:vml" Requires="v">
                <p:oleObj name="Equation" r:id="rId15" imgW="1091880" imgH="368280" progId="Equation.DSMT4">
                  <p:embed/>
                </p:oleObj>
              </mc:Choice>
              <mc:Fallback>
                <p:oleObj name="Equation" r:id="rId15" imgW="1091880" imgH="368280" progId="Equation.DSMT4">
                  <p:embed/>
                  <p:pic>
                    <p:nvPicPr>
                      <p:cNvPr id="32" name="Object 31"/>
                      <p:cNvPicPr>
                        <a:picLocks noChangeAspect="1" noChangeArrowheads="1"/>
                      </p:cNvPicPr>
                      <p:nvPr/>
                    </p:nvPicPr>
                    <p:blipFill>
                      <a:blip r:embed="rId16"/>
                      <a:srcRect/>
                      <a:stretch>
                        <a:fillRect/>
                      </a:stretch>
                    </p:blipFill>
                    <p:spPr bwMode="auto">
                      <a:xfrm>
                        <a:off x="6720417" y="1763184"/>
                        <a:ext cx="1293283"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197153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1245190-D761-48EF-834A-DD3D5B9149EA}"/>
              </a:ext>
            </a:extLst>
          </p:cNvPr>
          <p:cNvSpPr txBox="1">
            <a:spLocks/>
          </p:cNvSpPr>
          <p:nvPr/>
        </p:nvSpPr>
        <p:spPr>
          <a:xfrm>
            <a:off x="3149138" y="1685945"/>
            <a:ext cx="6976995" cy="3798043"/>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0000FF"/>
              </a:solidFill>
              <a:effectLst/>
              <a:uLnTx/>
              <a:uFillTx/>
              <a:latin typeface="Chu Van An" panose="02020603050405020304" pitchFamily="18" charset="0"/>
              <a:ea typeface="+mn-ea"/>
              <a:cs typeface="Chu Van An" panose="02020603050405020304" pitchFamily="18" charset="0"/>
            </a:endParaRPr>
          </a:p>
        </p:txBody>
      </p:sp>
      <p:sp>
        <p:nvSpPr>
          <p:cNvPr id="7" name="TextBox 6">
            <a:extLst>
              <a:ext uri="{FF2B5EF4-FFF2-40B4-BE49-F238E27FC236}">
                <a16:creationId xmlns:a16="http://schemas.microsoft.com/office/drawing/2014/main" id="{E53EFB28-DC20-492B-8B7E-F9C15E6597BB}"/>
              </a:ext>
            </a:extLst>
          </p:cNvPr>
          <p:cNvSpPr txBox="1"/>
          <p:nvPr/>
        </p:nvSpPr>
        <p:spPr>
          <a:xfrm>
            <a:off x="3047999" y="2305616"/>
            <a:ext cx="6976995" cy="1384995"/>
          </a:xfrm>
          <a:prstGeom prst="rect">
            <a:avLst/>
          </a:prstGeom>
          <a:noFill/>
        </p:spPr>
        <p:txBody>
          <a:bodyPr wrap="square">
            <a:spAutoFit/>
          </a:bodyPr>
          <a:lstStyle/>
          <a:p>
            <a:pPr marL="0" marR="0" lvl="0" indent="0" algn="l" defTabSz="9143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Xem</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lại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nội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dung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các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kiến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thức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đã</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học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p>
          <a:p>
            <a:pPr marL="0" marR="0" lvl="0" indent="0" algn="l" defTabSz="9143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Làm bài tập 4.3 (SGK/62)</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các</a:t>
            </a:r>
            <a:r>
              <a:rPr kumimoji="0" lang="vi-VN"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bài tập SBT.</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0" marR="0" lvl="0" indent="0" algn="l" defTabSz="914327"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Chuẩn</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bị</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bài</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mới</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2895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82AB88CB-A699-4959-96D0-43D8FFA5A597}"/>
              </a:ext>
            </a:extLst>
          </p:cNvPr>
          <p:cNvSpPr/>
          <p:nvPr/>
        </p:nvSpPr>
        <p:spPr>
          <a:xfrm>
            <a:off x="2294320" y="2187569"/>
            <a:ext cx="760336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mn-ea"/>
                <a:cs typeface="Times New Roman" panose="02020603050405020304" pitchFamily="18" charset="0"/>
              </a:rPr>
              <a:t>CỦNG CỐ KIẾN THỨC</a:t>
            </a:r>
          </a:p>
        </p:txBody>
      </p:sp>
      <p:pic>
        <p:nvPicPr>
          <p:cNvPr id="4" name="Picture 3">
            <a:extLst>
              <a:ext uri="{FF2B5EF4-FFF2-40B4-BE49-F238E27FC236}">
                <a16:creationId xmlns:a16="http://schemas.microsoft.com/office/drawing/2014/main" id="{576A48BB-B8D9-44A1-9B7C-A50293743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10899"/>
            <a:ext cx="9144000" cy="3539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20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419" y="102277"/>
            <a:ext cx="10925174" cy="1384995"/>
          </a:xfrm>
          <a:prstGeom prst="rect">
            <a:avLst/>
          </a:prstGeom>
        </p:spPr>
        <p:txBody>
          <a:bodyPr wrap="square" lIns="91440" tIns="45720" rIns="91440" bIns="45720">
            <a:spAutoFit/>
          </a:bodyPr>
          <a:lstStyle/>
          <a:p>
            <a:pPr algn="just"/>
            <a:r>
              <a:rPr lang="en-US" sz="2800" dirty="0">
                <a:latin typeface="Times New Roman" panose="02020603050405020304" pitchFamily="18" charset="0"/>
                <a:cs typeface="Times New Roman" panose="02020603050405020304" pitchFamily="18" charset="0"/>
              </a:rPr>
              <a:t>Các em đã từng thấy những viên gạch lát nền hình vuông có cạnh bằng nhau hoặc những viên gạch hình lục giác đều có cạnh bằng nhau được chồng khít lên nhau. </a:t>
            </a:r>
          </a:p>
        </p:txBody>
      </p:sp>
      <p:sp>
        <p:nvSpPr>
          <p:cNvPr id="6" name="Rectangle 5"/>
          <p:cNvSpPr/>
          <p:nvPr/>
        </p:nvSpPr>
        <p:spPr>
          <a:xfrm>
            <a:off x="241652" y="3748245"/>
            <a:ext cx="4148137" cy="3108543"/>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Nếu có những viên gạch hình tam giác đều có cạnh bằng nhau thì ta cũng xếp chúng được như vậy đấy. Do đó người ta nói các tam giác đều có cạnh bằng nhau là các tam giác bằng nhau.</a:t>
            </a:r>
            <a:endParaRPr lang="vi-VN" sz="2800" dirty="0"/>
          </a:p>
        </p:txBody>
      </p:sp>
      <p:sp>
        <p:nvSpPr>
          <p:cNvPr id="7" name="Rectangle 6"/>
          <p:cNvSpPr/>
          <p:nvPr/>
        </p:nvSpPr>
        <p:spPr>
          <a:xfrm>
            <a:off x="7008470" y="2132986"/>
            <a:ext cx="4834485" cy="3970318"/>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Vậy trong hình học, nếu hai tam giác bất kì có thể chồng khít lên nhau thì chúng có tính chất chung gì đặc biệt và có những cách nào biết được điều đó mà không phải di chuyển các tam giác này không? Chúng ta sẽ tìm hiểu vấn đề đó trong </a:t>
            </a:r>
            <a:r>
              <a:rPr lang="en-US" sz="2800" dirty="0" err="1">
                <a:solidFill>
                  <a:srgbClr val="FF0000"/>
                </a:solidFill>
                <a:latin typeface="Times New Roman" panose="02020603050405020304" pitchFamily="18" charset="0"/>
                <a:cs typeface="Times New Roman" panose="02020603050405020304" pitchFamily="18" charset="0"/>
              </a:rPr>
              <a:t>chương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p:txBody>
      </p:sp>
      <p:grpSp>
        <p:nvGrpSpPr>
          <p:cNvPr id="9" name="Group 8"/>
          <p:cNvGrpSpPr/>
          <p:nvPr/>
        </p:nvGrpSpPr>
        <p:grpSpPr>
          <a:xfrm>
            <a:off x="4638758" y="4278980"/>
            <a:ext cx="2123910" cy="1996661"/>
            <a:chOff x="7286625" y="4123149"/>
            <a:chExt cx="2123910" cy="1996661"/>
          </a:xfrm>
        </p:grpSpPr>
        <p:sp>
          <p:nvSpPr>
            <p:cNvPr id="8" name="Isosceles Triangle 7"/>
            <p:cNvSpPr/>
            <p:nvPr/>
          </p:nvSpPr>
          <p:spPr>
            <a:xfrm>
              <a:off x="7286625" y="4123149"/>
              <a:ext cx="2062003" cy="1777589"/>
            </a:xfrm>
            <a:prstGeom prst="triangle">
              <a:avLst/>
            </a:prstGeom>
            <a:blipFill>
              <a:blip r:embed="rId2"/>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blipFill>
                  <a:blip r:embed="rId2"/>
                  <a:tile tx="0" ty="0" sx="100000" sy="100000" flip="none" algn="tl"/>
                </a:blipFill>
              </a:endParaRPr>
            </a:p>
          </p:txBody>
        </p:sp>
        <p:sp>
          <p:nvSpPr>
            <p:cNvPr id="13" name="Isosceles Triangle 12"/>
            <p:cNvSpPr/>
            <p:nvPr/>
          </p:nvSpPr>
          <p:spPr>
            <a:xfrm>
              <a:off x="7324721" y="4218397"/>
              <a:ext cx="2062003" cy="1777589"/>
            </a:xfrm>
            <a:prstGeom prst="triangle">
              <a:avLst/>
            </a:prstGeom>
            <a:blipFill>
              <a:blip r:embed="rId2"/>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blipFill>
                  <a:blip r:embed="rId2"/>
                  <a:tile tx="0" ty="0" sx="100000" sy="100000" flip="none" algn="tl"/>
                </a:blipFill>
              </a:endParaRPr>
            </a:p>
          </p:txBody>
        </p:sp>
        <p:sp>
          <p:nvSpPr>
            <p:cNvPr id="14" name="Isosceles Triangle 13"/>
            <p:cNvSpPr/>
            <p:nvPr/>
          </p:nvSpPr>
          <p:spPr>
            <a:xfrm>
              <a:off x="7348532" y="4342221"/>
              <a:ext cx="2062003" cy="1777589"/>
            </a:xfrm>
            <a:prstGeom prst="triangle">
              <a:avLst/>
            </a:prstGeom>
            <a:blipFill>
              <a:blip r:embed="rId2"/>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blipFill>
                  <a:blip r:embed="rId2"/>
                  <a:tile tx="0" ty="0" sx="100000" sy="100000" flip="none" algn="tl"/>
                </a:blipFill>
              </a:endParaRPr>
            </a:p>
          </p:txBody>
        </p:sp>
      </p:grpSp>
      <p:grpSp>
        <p:nvGrpSpPr>
          <p:cNvPr id="11" name="Group 10"/>
          <p:cNvGrpSpPr/>
          <p:nvPr/>
        </p:nvGrpSpPr>
        <p:grpSpPr>
          <a:xfrm>
            <a:off x="764745" y="1553542"/>
            <a:ext cx="1733544" cy="1790696"/>
            <a:chOff x="8115300" y="3767078"/>
            <a:chExt cx="1733544" cy="1790696"/>
          </a:xfrm>
        </p:grpSpPr>
        <p:sp>
          <p:nvSpPr>
            <p:cNvPr id="10" name="Rectangle 9"/>
            <p:cNvSpPr/>
            <p:nvPr/>
          </p:nvSpPr>
          <p:spPr>
            <a:xfrm>
              <a:off x="8115300" y="3767078"/>
              <a:ext cx="1614488" cy="1614488"/>
            </a:xfrm>
            <a:prstGeom prst="rect">
              <a:avLst/>
            </a:prstGeom>
            <a:blipFill>
              <a:blip r:embed="rId3"/>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16"/>
            <p:cNvSpPr/>
            <p:nvPr/>
          </p:nvSpPr>
          <p:spPr>
            <a:xfrm>
              <a:off x="8181972" y="3833750"/>
              <a:ext cx="1614488" cy="1614488"/>
            </a:xfrm>
            <a:prstGeom prst="rect">
              <a:avLst/>
            </a:prstGeom>
            <a:blipFill>
              <a:blip r:embed="rId3"/>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p:cNvSpPr/>
            <p:nvPr/>
          </p:nvSpPr>
          <p:spPr>
            <a:xfrm>
              <a:off x="8234356" y="3943286"/>
              <a:ext cx="1614488" cy="1614488"/>
            </a:xfrm>
            <a:prstGeom prst="rect">
              <a:avLst/>
            </a:prstGeom>
            <a:blipFill>
              <a:blip r:embed="rId3"/>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5" name="Group 14"/>
          <p:cNvGrpSpPr/>
          <p:nvPr/>
        </p:nvGrpSpPr>
        <p:grpSpPr>
          <a:xfrm>
            <a:off x="3638391" y="1553542"/>
            <a:ext cx="1991864" cy="1734927"/>
            <a:chOff x="3957638" y="1435278"/>
            <a:chExt cx="1991864" cy="1734927"/>
          </a:xfrm>
        </p:grpSpPr>
        <p:sp>
          <p:nvSpPr>
            <p:cNvPr id="12" name="Hexagon 11"/>
            <p:cNvSpPr/>
            <p:nvPr/>
          </p:nvSpPr>
          <p:spPr>
            <a:xfrm>
              <a:off x="3957638" y="1435278"/>
              <a:ext cx="1801368" cy="1614488"/>
            </a:xfrm>
            <a:prstGeom prst="hexagon">
              <a:avLst/>
            </a:prstGeom>
            <a:blipFill>
              <a:blip r:embed="rId4"/>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exagon 20"/>
            <p:cNvSpPr/>
            <p:nvPr/>
          </p:nvSpPr>
          <p:spPr>
            <a:xfrm>
              <a:off x="4052888" y="1487662"/>
              <a:ext cx="1872806" cy="1614488"/>
            </a:xfrm>
            <a:prstGeom prst="hexagon">
              <a:avLst/>
            </a:prstGeom>
            <a:blipFill>
              <a:blip r:embed="rId4"/>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Hexagon 21"/>
            <p:cNvSpPr/>
            <p:nvPr/>
          </p:nvSpPr>
          <p:spPr>
            <a:xfrm>
              <a:off x="4148134" y="1555717"/>
              <a:ext cx="1801368" cy="1614488"/>
            </a:xfrm>
            <a:prstGeom prst="hexagon">
              <a:avLst/>
            </a:prstGeom>
            <a:blipFill>
              <a:blip r:embed="rId4"/>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86861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id="{EE5074E9-0B89-4798-A9A5-65669940565D}"/>
              </a:ext>
            </a:extLst>
          </p:cNvPr>
          <p:cNvSpPr txBox="1">
            <a:spLocks noChangeArrowheads="1"/>
          </p:cNvSpPr>
          <p:nvPr/>
        </p:nvSpPr>
        <p:spPr bwMode="auto">
          <a:xfrm>
            <a:off x="-156265" y="1742791"/>
            <a:ext cx="1250453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CHƯƠNG</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IV: TAM </a:t>
            </a: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GIÁC</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BẰNG</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NHAU</a:t>
            </a:r>
            <a:endPar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145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67"/>
          <p:cNvGrpSpPr>
            <a:grpSpLocks/>
          </p:cNvGrpSpPr>
          <p:nvPr/>
        </p:nvGrpSpPr>
        <p:grpSpPr bwMode="auto">
          <a:xfrm>
            <a:off x="1208619" y="242323"/>
            <a:ext cx="63500" cy="6168864"/>
            <a:chOff x="1208984" y="612150"/>
            <a:chExt cx="87805" cy="3807450"/>
          </a:xfrm>
        </p:grpSpPr>
        <p:grpSp>
          <p:nvGrpSpPr>
            <p:cNvPr id="4263" name="Group 263"/>
            <p:cNvGrpSpPr>
              <a:grpSpLocks/>
            </p:cNvGrpSpPr>
            <p:nvPr/>
          </p:nvGrpSpPr>
          <p:grpSpPr bwMode="auto">
            <a:xfrm>
              <a:off x="1212159" y="614513"/>
              <a:ext cx="83241" cy="3805087"/>
              <a:chOff x="1212159" y="462113"/>
              <a:chExt cx="87805" cy="5584662"/>
            </a:xfrm>
          </p:grpSpPr>
          <p:sp>
            <p:nvSpPr>
              <p:cNvPr id="4265" name="Rectangle 18"/>
              <p:cNvSpPr>
                <a:spLocks noChangeArrowheads="1"/>
              </p:cNvSpPr>
              <p:nvPr/>
            </p:nvSpPr>
            <p:spPr bwMode="auto">
              <a:xfrm rot="5400000" flipV="1">
                <a:off x="-1536269" y="3210541"/>
                <a:ext cx="5584662" cy="87805"/>
              </a:xfrm>
              <a:prstGeom prst="rect">
                <a:avLst/>
              </a:prstGeom>
              <a:solidFill>
                <a:srgbClr val="C1C0BF"/>
              </a:solidFill>
              <a:ln w="0">
                <a:solidFill>
                  <a:srgbClr val="24211D"/>
                </a:solidFill>
                <a:miter lim="800000"/>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srgbClr val="E7E6E6"/>
                  </a:solidFill>
                  <a:effectLst/>
                  <a:uLnTx/>
                  <a:uFillTx/>
                  <a:latin typeface=".VnTime" pitchFamily="34" charset="0"/>
                  <a:ea typeface="+mn-ea"/>
                  <a:cs typeface="+mn-cs"/>
                </a:endParaRPr>
              </a:p>
            </p:txBody>
          </p:sp>
          <p:sp>
            <p:nvSpPr>
              <p:cNvPr id="4266" name="Rectangle 20"/>
              <p:cNvSpPr>
                <a:spLocks noChangeArrowheads="1"/>
              </p:cNvSpPr>
              <p:nvPr/>
            </p:nvSpPr>
            <p:spPr bwMode="auto">
              <a:xfrm rot="5400000" flipV="1">
                <a:off x="-1513587" y="3246137"/>
                <a:ext cx="5506074" cy="166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srgbClr val="E7E6E6"/>
                  </a:solidFill>
                  <a:effectLst/>
                  <a:uLnTx/>
                  <a:uFillTx/>
                  <a:latin typeface=".VnTime" pitchFamily="34" charset="0"/>
                  <a:ea typeface="+mn-ea"/>
                  <a:cs typeface="+mn-cs"/>
                </a:endParaRPr>
              </a:p>
            </p:txBody>
          </p:sp>
        </p:grpSp>
        <p:sp>
          <p:nvSpPr>
            <p:cNvPr id="4264" name="Oval 19"/>
            <p:cNvSpPr>
              <a:spLocks noChangeArrowheads="1"/>
            </p:cNvSpPr>
            <p:nvPr/>
          </p:nvSpPr>
          <p:spPr bwMode="auto">
            <a:xfrm rot="5400000" flipV="1">
              <a:off x="1247975" y="573159"/>
              <a:ext cx="9824" cy="87805"/>
            </a:xfrm>
            <a:prstGeom prst="ellipse">
              <a:avLst/>
            </a:prstGeom>
            <a:solidFill>
              <a:srgbClr val="949393"/>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srgbClr val="E7E6E6"/>
                </a:solidFill>
                <a:effectLst/>
                <a:uLnTx/>
                <a:uFillTx/>
                <a:latin typeface=".VnTime" pitchFamily="34" charset="0"/>
                <a:ea typeface="+mn-ea"/>
                <a:cs typeface="+mn-cs"/>
              </a:endParaRPr>
            </a:p>
          </p:txBody>
        </p:sp>
      </p:grpSp>
      <p:grpSp>
        <p:nvGrpSpPr>
          <p:cNvPr id="4099" name="Group 272"/>
          <p:cNvGrpSpPr>
            <a:grpSpLocks/>
          </p:cNvGrpSpPr>
          <p:nvPr/>
        </p:nvGrpSpPr>
        <p:grpSpPr bwMode="auto">
          <a:xfrm>
            <a:off x="1200111" y="542636"/>
            <a:ext cx="512233" cy="299203"/>
            <a:chOff x="1197921" y="858837"/>
            <a:chExt cx="384442" cy="287338"/>
          </a:xfrm>
        </p:grpSpPr>
        <p:sp>
          <p:nvSpPr>
            <p:cNvPr id="4244" name="Freeform 32"/>
            <p:cNvSpPr>
              <a:spLocks/>
            </p:cNvSpPr>
            <p:nvPr/>
          </p:nvSpPr>
          <p:spPr bwMode="auto">
            <a:xfrm rot="5400000" flipV="1">
              <a:off x="1203343" y="954105"/>
              <a:ext cx="100691" cy="111536"/>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45" name="Freeform 33"/>
            <p:cNvSpPr>
              <a:spLocks noEditPoints="1"/>
            </p:cNvSpPr>
            <p:nvPr/>
          </p:nvSpPr>
          <p:spPr bwMode="auto">
            <a:xfrm rot="5400000" flipV="1">
              <a:off x="1216450" y="955402"/>
              <a:ext cx="27015" cy="4508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46" name="Freeform 34"/>
            <p:cNvSpPr>
              <a:spLocks noEditPoints="1"/>
            </p:cNvSpPr>
            <p:nvPr/>
          </p:nvSpPr>
          <p:spPr bwMode="auto">
            <a:xfrm rot="5400000" flipV="1">
              <a:off x="1211787" y="965143"/>
              <a:ext cx="22103" cy="40343"/>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47" name="Freeform 35"/>
            <p:cNvSpPr>
              <a:spLocks/>
            </p:cNvSpPr>
            <p:nvPr/>
          </p:nvSpPr>
          <p:spPr bwMode="auto">
            <a:xfrm rot="5400000" flipV="1">
              <a:off x="1251233" y="100199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48" name="Freeform 36"/>
            <p:cNvSpPr>
              <a:spLocks/>
            </p:cNvSpPr>
            <p:nvPr/>
          </p:nvSpPr>
          <p:spPr bwMode="auto">
            <a:xfrm rot="5400000" flipV="1">
              <a:off x="1251233" y="1006906"/>
              <a:ext cx="4912" cy="111536"/>
            </a:xfrm>
            <a:custGeom>
              <a:avLst/>
              <a:gdLst>
                <a:gd name="T0" fmla="*/ 0 w 1"/>
                <a:gd name="T1" fmla="*/ 0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2147483646 h 24"/>
                <a:gd name="T12" fmla="*/ 0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49" name="Freeform 37"/>
            <p:cNvSpPr>
              <a:spLocks noEditPoints="1"/>
            </p:cNvSpPr>
            <p:nvPr/>
          </p:nvSpPr>
          <p:spPr bwMode="auto">
            <a:xfrm rot="5400000" flipV="1">
              <a:off x="1251233" y="1006906"/>
              <a:ext cx="4912" cy="111536"/>
            </a:xfrm>
            <a:custGeom>
              <a:avLst/>
              <a:gdLst>
                <a:gd name="T0" fmla="*/ 2147483646 w 1"/>
                <a:gd name="T1" fmla="*/ 2147483646 h 24"/>
                <a:gd name="T2" fmla="*/ 2147483646 w 1"/>
                <a:gd name="T3" fmla="*/ 2147483646 h 24"/>
                <a:gd name="T4" fmla="*/ 2147483646 w 1"/>
                <a:gd name="T5" fmla="*/ 2147483646 h 24"/>
                <a:gd name="T6" fmla="*/ 0 w 1"/>
                <a:gd name="T7" fmla="*/ 2147483646 h 24"/>
                <a:gd name="T8" fmla="*/ 0 w 1"/>
                <a:gd name="T9" fmla="*/ 2147483646 h 24"/>
                <a:gd name="T10" fmla="*/ 0 w 1"/>
                <a:gd name="T11" fmla="*/ 0 h 24"/>
                <a:gd name="T12" fmla="*/ 2147483646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0" name="Freeform 38"/>
            <p:cNvSpPr>
              <a:spLocks/>
            </p:cNvSpPr>
            <p:nvPr/>
          </p:nvSpPr>
          <p:spPr bwMode="auto">
            <a:xfrm rot="5400000" flipV="1">
              <a:off x="1253606" y="1018772"/>
              <a:ext cx="4912" cy="87805"/>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1" name="Freeform 39"/>
            <p:cNvSpPr>
              <a:spLocks/>
            </p:cNvSpPr>
            <p:nvPr/>
          </p:nvSpPr>
          <p:spPr bwMode="auto">
            <a:xfrm rot="5400000" flipV="1">
              <a:off x="1248777" y="903760"/>
              <a:ext cx="9824" cy="111536"/>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2" name="Freeform 40"/>
            <p:cNvSpPr>
              <a:spLocks/>
            </p:cNvSpPr>
            <p:nvPr/>
          </p:nvSpPr>
          <p:spPr bwMode="auto">
            <a:xfrm rot="5400000" flipV="1">
              <a:off x="1251233" y="90621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3" name="Freeform 41"/>
            <p:cNvSpPr>
              <a:spLocks/>
            </p:cNvSpPr>
            <p:nvPr/>
          </p:nvSpPr>
          <p:spPr bwMode="auto">
            <a:xfrm rot="5400000" flipV="1">
              <a:off x="1341646" y="895633"/>
              <a:ext cx="272602" cy="208833"/>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4" name="Freeform 42"/>
            <p:cNvSpPr>
              <a:spLocks noEditPoints="1"/>
            </p:cNvSpPr>
            <p:nvPr/>
          </p:nvSpPr>
          <p:spPr bwMode="auto">
            <a:xfrm rot="5400000" flipV="1">
              <a:off x="1397124" y="876331"/>
              <a:ext cx="78588" cy="87805"/>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5" name="Freeform 43"/>
            <p:cNvSpPr>
              <a:spLocks noEditPoints="1"/>
            </p:cNvSpPr>
            <p:nvPr/>
          </p:nvSpPr>
          <p:spPr bwMode="auto">
            <a:xfrm rot="5400000" flipV="1">
              <a:off x="1385424" y="903098"/>
              <a:ext cx="68765" cy="73566"/>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6" name="Freeform 44"/>
            <p:cNvSpPr>
              <a:spLocks/>
            </p:cNvSpPr>
            <p:nvPr/>
          </p:nvSpPr>
          <p:spPr bwMode="auto">
            <a:xfrm rot="5400000" flipV="1">
              <a:off x="1465667" y="1024567"/>
              <a:ext cx="24559"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7" name="Freeform 45"/>
            <p:cNvSpPr>
              <a:spLocks/>
            </p:cNvSpPr>
            <p:nvPr/>
          </p:nvSpPr>
          <p:spPr bwMode="auto">
            <a:xfrm rot="5400000" flipV="1">
              <a:off x="1470579" y="1034390"/>
              <a:ext cx="14735" cy="208833"/>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8" name="Freeform 46"/>
            <p:cNvSpPr>
              <a:spLocks noEditPoints="1"/>
            </p:cNvSpPr>
            <p:nvPr/>
          </p:nvSpPr>
          <p:spPr bwMode="auto">
            <a:xfrm rot="5400000" flipV="1">
              <a:off x="1472952" y="1036763"/>
              <a:ext cx="14735" cy="204087"/>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9" name="Freeform 47"/>
            <p:cNvSpPr>
              <a:spLocks/>
            </p:cNvSpPr>
            <p:nvPr/>
          </p:nvSpPr>
          <p:spPr bwMode="auto">
            <a:xfrm rot="5400000" flipV="1">
              <a:off x="1476595" y="1057018"/>
              <a:ext cx="9824" cy="168490"/>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60" name="Freeform 48"/>
            <p:cNvSpPr>
              <a:spLocks/>
            </p:cNvSpPr>
            <p:nvPr/>
          </p:nvSpPr>
          <p:spPr bwMode="auto">
            <a:xfrm rot="5400000" flipV="1">
              <a:off x="1466895" y="765472"/>
              <a:ext cx="22103"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61" name="Freeform 49"/>
            <p:cNvSpPr>
              <a:spLocks/>
            </p:cNvSpPr>
            <p:nvPr/>
          </p:nvSpPr>
          <p:spPr bwMode="auto">
            <a:xfrm rot="5400000" flipV="1">
              <a:off x="1469351" y="767928"/>
              <a:ext cx="17191" cy="208833"/>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62" name="Freeform 50"/>
            <p:cNvSpPr>
              <a:spLocks/>
            </p:cNvSpPr>
            <p:nvPr/>
          </p:nvSpPr>
          <p:spPr bwMode="auto">
            <a:xfrm rot="5400000" flipV="1">
              <a:off x="1313168" y="975463"/>
              <a:ext cx="61397" cy="68820"/>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grpSp>
      <p:grpSp>
        <p:nvGrpSpPr>
          <p:cNvPr id="4100" name="Group 412"/>
          <p:cNvGrpSpPr>
            <a:grpSpLocks/>
          </p:cNvGrpSpPr>
          <p:nvPr/>
        </p:nvGrpSpPr>
        <p:grpSpPr bwMode="auto">
          <a:xfrm>
            <a:off x="2090577" y="54525"/>
            <a:ext cx="7767498" cy="1080509"/>
            <a:chOff x="1371600" y="1447800"/>
            <a:chExt cx="7075345" cy="762664"/>
          </a:xfrm>
        </p:grpSpPr>
        <p:sp>
          <p:nvSpPr>
            <p:cNvPr id="3" name="Round Single Corner Rectangle 401"/>
            <p:cNvSpPr>
              <a:spLocks noChangeArrowheads="1"/>
            </p:cNvSpPr>
            <p:nvPr/>
          </p:nvSpPr>
          <p:spPr bwMode="auto">
            <a:xfrm>
              <a:off x="1371600" y="1447800"/>
              <a:ext cx="5410116" cy="399628"/>
            </a:xfrm>
            <a:custGeom>
              <a:avLst/>
              <a:gdLst>
                <a:gd name="T0" fmla="*/ 2705100 w 5410200"/>
                <a:gd name="T1" fmla="*/ 0 h 400050"/>
                <a:gd name="T2" fmla="*/ 0 w 5410200"/>
                <a:gd name="T3" fmla="*/ 200025 h 400050"/>
                <a:gd name="T4" fmla="*/ 2705100 w 5410200"/>
                <a:gd name="T5" fmla="*/ 400050 h 400050"/>
                <a:gd name="T6" fmla="*/ 5410200 w 5410200"/>
                <a:gd name="T7" fmla="*/ 200025 h 400050"/>
                <a:gd name="T8" fmla="*/ 17694720 60000 65536"/>
                <a:gd name="T9" fmla="*/ 11796480 60000 65536"/>
                <a:gd name="T10" fmla="*/ 5898240 60000 65536"/>
                <a:gd name="T11" fmla="*/ 0 60000 65536"/>
                <a:gd name="T12" fmla="*/ 0 w 5410200"/>
                <a:gd name="T13" fmla="*/ 0 h 400050"/>
                <a:gd name="T14" fmla="*/ 5351615 w 5410200"/>
                <a:gd name="T15" fmla="*/ 400050 h 400050"/>
              </a:gdLst>
              <a:ahLst/>
              <a:cxnLst>
                <a:cxn ang="T8">
                  <a:pos x="T0" y="T1"/>
                </a:cxn>
                <a:cxn ang="T9">
                  <a:pos x="T2" y="T3"/>
                </a:cxn>
                <a:cxn ang="T10">
                  <a:pos x="T4" y="T5"/>
                </a:cxn>
                <a:cxn ang="T11">
                  <a:pos x="T6" y="T7"/>
                </a:cxn>
              </a:cxnLst>
              <a:rect l="T12" t="T13" r="T14" b="T15"/>
              <a:pathLst>
                <a:path w="5410200" h="400050">
                  <a:moveTo>
                    <a:pt x="0" y="0"/>
                  </a:moveTo>
                  <a:lnTo>
                    <a:pt x="5210175" y="0"/>
                  </a:lnTo>
                  <a:lnTo>
                    <a:pt x="5210174" y="0"/>
                  </a:lnTo>
                  <a:cubicBezTo>
                    <a:pt x="5320645" y="0"/>
                    <a:pt x="5410200" y="89554"/>
                    <a:pt x="5410200" y="200025"/>
                  </a:cubicBezTo>
                  <a:lnTo>
                    <a:pt x="5410200" y="400050"/>
                  </a:lnTo>
                  <a:lnTo>
                    <a:pt x="0" y="400050"/>
                  </a:lnTo>
                  <a:close/>
                </a:path>
              </a:pathLst>
            </a:custGeom>
            <a:noFill/>
            <a:ln w="9525" algn="ctr">
              <a:noFill/>
              <a:round/>
              <a:headEnd/>
              <a:tailEnd/>
            </a:ln>
            <a:effectLst>
              <a:outerShdw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outerShdw blurRad="50800" dist="2184400" dir="5400000" sx="200000" sy="200000" algn="ctr" rotWithShape="0">
                    <a:srgbClr val="000000">
                      <a:alpha val="43137"/>
                    </a:srgbClr>
                  </a:outerShdw>
                </a:effectLst>
                <a:uLnTx/>
                <a:uFillTx/>
                <a:latin typeface="Arial" panose="020B0604020202020204" pitchFamily="34" charset="0"/>
                <a:ea typeface="+mn-ea"/>
                <a:cs typeface="+mn-cs"/>
              </a:endParaRPr>
            </a:p>
          </p:txBody>
        </p:sp>
        <p:sp>
          <p:nvSpPr>
            <p:cNvPr id="4243" name="Round Single Corner Rectangle 403" descr="A013">
              <a:hlinkClick r:id="rId2" action="ppaction://program"/>
            </p:cNvPr>
            <p:cNvSpPr>
              <a:spLocks noChangeArrowheads="1"/>
            </p:cNvSpPr>
            <p:nvPr/>
          </p:nvSpPr>
          <p:spPr bwMode="auto">
            <a:xfrm>
              <a:off x="1436545" y="1515139"/>
              <a:ext cx="7010400" cy="695325"/>
            </a:xfrm>
            <a:custGeom>
              <a:avLst/>
              <a:gdLst>
                <a:gd name="T0" fmla="*/ 3505200 w 7010400"/>
                <a:gd name="T1" fmla="*/ 0 h 695325"/>
                <a:gd name="T2" fmla="*/ 0 w 7010400"/>
                <a:gd name="T3" fmla="*/ 347663 h 695325"/>
                <a:gd name="T4" fmla="*/ 3505200 w 7010400"/>
                <a:gd name="T5" fmla="*/ 695325 h 695325"/>
                <a:gd name="T6" fmla="*/ 7010400 w 7010400"/>
                <a:gd name="T7" fmla="*/ 347663 h 695325"/>
                <a:gd name="T8" fmla="*/ 17694720 60000 65536"/>
                <a:gd name="T9" fmla="*/ 11796480 60000 65536"/>
                <a:gd name="T10" fmla="*/ 5898240 60000 65536"/>
                <a:gd name="T11" fmla="*/ 0 60000 65536"/>
                <a:gd name="T12" fmla="*/ 0 w 7010400"/>
                <a:gd name="T13" fmla="*/ 0 h 695325"/>
                <a:gd name="T14" fmla="*/ 6908573 w 7010400"/>
                <a:gd name="T15" fmla="*/ 695325 h 695325"/>
              </a:gdLst>
              <a:ahLst/>
              <a:cxnLst>
                <a:cxn ang="T8">
                  <a:pos x="T0" y="T1"/>
                </a:cxn>
                <a:cxn ang="T9">
                  <a:pos x="T2" y="T3"/>
                </a:cxn>
                <a:cxn ang="T10">
                  <a:pos x="T4" y="T5"/>
                </a:cxn>
                <a:cxn ang="T11">
                  <a:pos x="T6" y="T7"/>
                </a:cxn>
              </a:cxnLst>
              <a:rect l="T12" t="T13" r="T14" b="T15"/>
              <a:pathLst>
                <a:path w="7010400" h="695325">
                  <a:moveTo>
                    <a:pt x="0" y="0"/>
                  </a:moveTo>
                  <a:lnTo>
                    <a:pt x="6662738" y="0"/>
                  </a:lnTo>
                  <a:lnTo>
                    <a:pt x="6662737" y="0"/>
                  </a:lnTo>
                  <a:cubicBezTo>
                    <a:pt x="6854746" y="0"/>
                    <a:pt x="7010401" y="155654"/>
                    <a:pt x="7010401" y="347663"/>
                  </a:cubicBezTo>
                  <a:cubicBezTo>
                    <a:pt x="7010401" y="347663"/>
                    <a:pt x="7010400" y="347663"/>
                    <a:pt x="7010400" y="347663"/>
                  </a:cubicBezTo>
                  <a:lnTo>
                    <a:pt x="7010400" y="695325"/>
                  </a:lnTo>
                  <a:lnTo>
                    <a:pt x="0" y="695325"/>
                  </a:lnTo>
                  <a:lnTo>
                    <a:pt x="0" y="0"/>
                  </a:lnTo>
                  <a:close/>
                </a:path>
              </a:pathLst>
            </a:custGeom>
            <a:solidFill>
              <a:srgbClr val="FF0000"/>
            </a:solidFill>
            <a:ln>
              <a:noFill/>
            </a:ln>
            <a:effectLst>
              <a:outerShdw dist="38100" dir="2700000" algn="tl" rotWithShape="0">
                <a:srgbClr val="000000">
                  <a:alpha val="39998"/>
                </a:srgbClr>
              </a:outerShdw>
            </a:effectLst>
            <a:extLs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grpSp>
      <p:sp>
        <p:nvSpPr>
          <p:cNvPr id="405" name="Oval 404"/>
          <p:cNvSpPr/>
          <p:nvPr/>
        </p:nvSpPr>
        <p:spPr bwMode="auto">
          <a:xfrm>
            <a:off x="1570531" y="234407"/>
            <a:ext cx="1117599" cy="871207"/>
          </a:xfrm>
          <a:prstGeom prst="ellipse">
            <a:avLst/>
          </a:prstGeom>
          <a:solidFill>
            <a:srgbClr val="CC3399"/>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406" name="Block Arc 405"/>
          <p:cNvSpPr/>
          <p:nvPr/>
        </p:nvSpPr>
        <p:spPr bwMode="auto">
          <a:xfrm>
            <a:off x="1672125" y="315072"/>
            <a:ext cx="914400" cy="712806"/>
          </a:xfrm>
          <a:prstGeom prst="blockArc">
            <a:avLst>
              <a:gd name="adj1" fmla="val 1278985"/>
              <a:gd name="adj2" fmla="val 0"/>
              <a:gd name="adj3" fmla="val 25000"/>
            </a:avLst>
          </a:prstGeom>
          <a:solidFill>
            <a:schemeClr val="accent1">
              <a:lumMod val="75000"/>
            </a:schemeClr>
          </a:solidFill>
          <a:ln w="9525" cap="flat" cmpd="sng" algn="ctr">
            <a:noFill/>
            <a:prstDash val="solid"/>
            <a:round/>
            <a:headEnd type="none" w="med" len="med"/>
            <a:tailEnd type="none" w="med" len="med"/>
          </a:ln>
          <a:effectLst>
            <a:glow rad="63500">
              <a:schemeClr val="accent1">
                <a:satMod val="175000"/>
                <a:alpha val="40000"/>
              </a:schemeClr>
            </a:glo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nvGrpSpPr>
          <p:cNvPr id="4105" name="Block Arc 406"/>
          <p:cNvGrpSpPr>
            <a:grpSpLocks/>
          </p:cNvGrpSpPr>
          <p:nvPr/>
        </p:nvGrpSpPr>
        <p:grpSpPr bwMode="auto">
          <a:xfrm>
            <a:off x="1657309" y="260449"/>
            <a:ext cx="1016000" cy="792008"/>
            <a:chOff x="668" y="707"/>
            <a:chExt cx="480" cy="480"/>
          </a:xfrm>
        </p:grpSpPr>
        <p:pic>
          <p:nvPicPr>
            <p:cNvPr id="4240" name="Block Arc 40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 y="707"/>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1" name="Text Box 49"/>
            <p:cNvSpPr txBox="1">
              <a:spLocks noChangeArrowheads="1"/>
            </p:cNvSpPr>
            <p:nvPr/>
          </p:nvSpPr>
          <p:spPr bwMode="auto">
            <a:xfrm rot="-8851729">
              <a:off x="718" y="758"/>
              <a:ext cx="381"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srgbClr val="E7E6E6"/>
                </a:solidFill>
                <a:effectLst/>
                <a:uLnTx/>
                <a:uFillTx/>
                <a:latin typeface=".VnRevueH" pitchFamily="34" charset="0"/>
                <a:ea typeface="+mn-ea"/>
                <a:cs typeface="+mn-cs"/>
              </a:endParaRPr>
            </a:p>
          </p:txBody>
        </p:sp>
      </p:grpSp>
      <p:sp>
        <p:nvSpPr>
          <p:cNvPr id="4106" name="TextBox 34"/>
          <p:cNvSpPr txBox="1">
            <a:spLocks noChangeArrowheads="1"/>
          </p:cNvSpPr>
          <p:nvPr/>
        </p:nvSpPr>
        <p:spPr bwMode="auto">
          <a:xfrm>
            <a:off x="2542875" y="417453"/>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115888" marR="0" lvl="0" indent="-115888"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mn-cs"/>
              </a:rPr>
              <a:t>CHƯƠNG</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mn-cs"/>
              </a:rPr>
              <a:t> IV: TAM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mn-cs"/>
              </a:rPr>
              <a:t>GIÁC</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mn-cs"/>
              </a:rPr>
              <a:t>BẰNG</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mn-cs"/>
              </a:rPr>
              <a:t>NHAU</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mn-cs"/>
            </a:endParaRPr>
          </a:p>
        </p:txBody>
      </p:sp>
      <p:grpSp>
        <p:nvGrpSpPr>
          <p:cNvPr id="4216" name="Group 272"/>
          <p:cNvGrpSpPr>
            <a:grpSpLocks/>
          </p:cNvGrpSpPr>
          <p:nvPr/>
        </p:nvGrpSpPr>
        <p:grpSpPr bwMode="auto">
          <a:xfrm>
            <a:off x="1290540" y="1539468"/>
            <a:ext cx="464805" cy="297891"/>
            <a:chOff x="1197921" y="858837"/>
            <a:chExt cx="384442" cy="287338"/>
          </a:xfrm>
        </p:grpSpPr>
        <p:sp>
          <p:nvSpPr>
            <p:cNvPr id="4221" name="Freeform 32"/>
            <p:cNvSpPr>
              <a:spLocks/>
            </p:cNvSpPr>
            <p:nvPr/>
          </p:nvSpPr>
          <p:spPr bwMode="auto">
            <a:xfrm rot="5400000" flipV="1">
              <a:off x="1203343" y="954105"/>
              <a:ext cx="100691" cy="111536"/>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2" name="Freeform 33"/>
            <p:cNvSpPr>
              <a:spLocks noEditPoints="1"/>
            </p:cNvSpPr>
            <p:nvPr/>
          </p:nvSpPr>
          <p:spPr bwMode="auto">
            <a:xfrm rot="5400000" flipV="1">
              <a:off x="1216450" y="955402"/>
              <a:ext cx="27015" cy="4508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3" name="Freeform 34"/>
            <p:cNvSpPr>
              <a:spLocks noEditPoints="1"/>
            </p:cNvSpPr>
            <p:nvPr/>
          </p:nvSpPr>
          <p:spPr bwMode="auto">
            <a:xfrm rot="5400000" flipV="1">
              <a:off x="1211787" y="965143"/>
              <a:ext cx="22103" cy="40343"/>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4" name="Freeform 35"/>
            <p:cNvSpPr>
              <a:spLocks/>
            </p:cNvSpPr>
            <p:nvPr/>
          </p:nvSpPr>
          <p:spPr bwMode="auto">
            <a:xfrm rot="5400000" flipV="1">
              <a:off x="1251233" y="100199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5" name="Freeform 36"/>
            <p:cNvSpPr>
              <a:spLocks/>
            </p:cNvSpPr>
            <p:nvPr/>
          </p:nvSpPr>
          <p:spPr bwMode="auto">
            <a:xfrm rot="5400000" flipV="1">
              <a:off x="1251233" y="1006906"/>
              <a:ext cx="4912" cy="111536"/>
            </a:xfrm>
            <a:custGeom>
              <a:avLst/>
              <a:gdLst>
                <a:gd name="T0" fmla="*/ 0 w 1"/>
                <a:gd name="T1" fmla="*/ 0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2147483646 h 24"/>
                <a:gd name="T12" fmla="*/ 0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6" name="Freeform 37"/>
            <p:cNvSpPr>
              <a:spLocks noEditPoints="1"/>
            </p:cNvSpPr>
            <p:nvPr/>
          </p:nvSpPr>
          <p:spPr bwMode="auto">
            <a:xfrm rot="5400000" flipV="1">
              <a:off x="1251233" y="1006906"/>
              <a:ext cx="4912" cy="111536"/>
            </a:xfrm>
            <a:custGeom>
              <a:avLst/>
              <a:gdLst>
                <a:gd name="T0" fmla="*/ 2147483646 w 1"/>
                <a:gd name="T1" fmla="*/ 2147483646 h 24"/>
                <a:gd name="T2" fmla="*/ 2147483646 w 1"/>
                <a:gd name="T3" fmla="*/ 2147483646 h 24"/>
                <a:gd name="T4" fmla="*/ 2147483646 w 1"/>
                <a:gd name="T5" fmla="*/ 2147483646 h 24"/>
                <a:gd name="T6" fmla="*/ 0 w 1"/>
                <a:gd name="T7" fmla="*/ 2147483646 h 24"/>
                <a:gd name="T8" fmla="*/ 0 w 1"/>
                <a:gd name="T9" fmla="*/ 2147483646 h 24"/>
                <a:gd name="T10" fmla="*/ 0 w 1"/>
                <a:gd name="T11" fmla="*/ 0 h 24"/>
                <a:gd name="T12" fmla="*/ 2147483646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7" name="Freeform 38"/>
            <p:cNvSpPr>
              <a:spLocks/>
            </p:cNvSpPr>
            <p:nvPr/>
          </p:nvSpPr>
          <p:spPr bwMode="auto">
            <a:xfrm rot="5400000" flipV="1">
              <a:off x="1253606" y="1018772"/>
              <a:ext cx="4912" cy="87805"/>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8" name="Freeform 39"/>
            <p:cNvSpPr>
              <a:spLocks/>
            </p:cNvSpPr>
            <p:nvPr/>
          </p:nvSpPr>
          <p:spPr bwMode="auto">
            <a:xfrm rot="5400000" flipV="1">
              <a:off x="1248777" y="903760"/>
              <a:ext cx="9824" cy="111536"/>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9" name="Freeform 40"/>
            <p:cNvSpPr>
              <a:spLocks/>
            </p:cNvSpPr>
            <p:nvPr/>
          </p:nvSpPr>
          <p:spPr bwMode="auto">
            <a:xfrm rot="5400000" flipV="1">
              <a:off x="1251233" y="90621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0" name="Freeform 41"/>
            <p:cNvSpPr>
              <a:spLocks/>
            </p:cNvSpPr>
            <p:nvPr/>
          </p:nvSpPr>
          <p:spPr bwMode="auto">
            <a:xfrm rot="5400000" flipV="1">
              <a:off x="1341646" y="895633"/>
              <a:ext cx="272602" cy="208833"/>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1" name="Freeform 42"/>
            <p:cNvSpPr>
              <a:spLocks noEditPoints="1"/>
            </p:cNvSpPr>
            <p:nvPr/>
          </p:nvSpPr>
          <p:spPr bwMode="auto">
            <a:xfrm rot="5400000" flipV="1">
              <a:off x="1397124" y="876331"/>
              <a:ext cx="78588" cy="87805"/>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2" name="Freeform 43"/>
            <p:cNvSpPr>
              <a:spLocks noEditPoints="1"/>
            </p:cNvSpPr>
            <p:nvPr/>
          </p:nvSpPr>
          <p:spPr bwMode="auto">
            <a:xfrm rot="5400000" flipV="1">
              <a:off x="1385424" y="903098"/>
              <a:ext cx="68765" cy="73566"/>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3" name="Freeform 44"/>
            <p:cNvSpPr>
              <a:spLocks/>
            </p:cNvSpPr>
            <p:nvPr/>
          </p:nvSpPr>
          <p:spPr bwMode="auto">
            <a:xfrm rot="5400000" flipV="1">
              <a:off x="1465667" y="1024567"/>
              <a:ext cx="24559"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4" name="Freeform 45"/>
            <p:cNvSpPr>
              <a:spLocks/>
            </p:cNvSpPr>
            <p:nvPr/>
          </p:nvSpPr>
          <p:spPr bwMode="auto">
            <a:xfrm rot="5400000" flipV="1">
              <a:off x="1470579" y="1034390"/>
              <a:ext cx="14735" cy="208833"/>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5" name="Freeform 46"/>
            <p:cNvSpPr>
              <a:spLocks noEditPoints="1"/>
            </p:cNvSpPr>
            <p:nvPr/>
          </p:nvSpPr>
          <p:spPr bwMode="auto">
            <a:xfrm rot="5400000" flipV="1">
              <a:off x="1472952" y="1036763"/>
              <a:ext cx="14735" cy="204087"/>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6" name="Freeform 47"/>
            <p:cNvSpPr>
              <a:spLocks/>
            </p:cNvSpPr>
            <p:nvPr/>
          </p:nvSpPr>
          <p:spPr bwMode="auto">
            <a:xfrm rot="5400000" flipV="1">
              <a:off x="1476595" y="1057018"/>
              <a:ext cx="9824" cy="168490"/>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7" name="Freeform 48"/>
            <p:cNvSpPr>
              <a:spLocks/>
            </p:cNvSpPr>
            <p:nvPr/>
          </p:nvSpPr>
          <p:spPr bwMode="auto">
            <a:xfrm rot="5400000" flipV="1">
              <a:off x="1466895" y="765472"/>
              <a:ext cx="22103"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8" name="Freeform 49"/>
            <p:cNvSpPr>
              <a:spLocks/>
            </p:cNvSpPr>
            <p:nvPr/>
          </p:nvSpPr>
          <p:spPr bwMode="auto">
            <a:xfrm rot="5400000" flipV="1">
              <a:off x="1469351" y="767928"/>
              <a:ext cx="17191" cy="208833"/>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9" name="Freeform 50"/>
            <p:cNvSpPr>
              <a:spLocks/>
            </p:cNvSpPr>
            <p:nvPr/>
          </p:nvSpPr>
          <p:spPr bwMode="auto">
            <a:xfrm rot="5400000" flipV="1">
              <a:off x="1313168" y="975463"/>
              <a:ext cx="61397" cy="68820"/>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grpSp>
      <p:grpSp>
        <p:nvGrpSpPr>
          <p:cNvPr id="4217" name="Group 412"/>
          <p:cNvGrpSpPr>
            <a:grpSpLocks/>
          </p:cNvGrpSpPr>
          <p:nvPr/>
        </p:nvGrpSpPr>
        <p:grpSpPr bwMode="auto">
          <a:xfrm>
            <a:off x="1764920" y="1035853"/>
            <a:ext cx="8481236" cy="1128611"/>
            <a:chOff x="1371577" y="1447800"/>
            <a:chExt cx="7009998" cy="1088630"/>
          </a:xfrm>
        </p:grpSpPr>
        <p:sp>
          <p:nvSpPr>
            <p:cNvPr id="10" name="Round Single Corner Rectangle 401"/>
            <p:cNvSpPr>
              <a:spLocks noChangeArrowheads="1"/>
            </p:cNvSpPr>
            <p:nvPr/>
          </p:nvSpPr>
          <p:spPr bwMode="auto">
            <a:xfrm>
              <a:off x="1371373" y="1447800"/>
              <a:ext cx="5409420" cy="401075"/>
            </a:xfrm>
            <a:custGeom>
              <a:avLst/>
              <a:gdLst>
                <a:gd name="T0" fmla="*/ 2705100 w 5410200"/>
                <a:gd name="T1" fmla="*/ 0 h 400050"/>
                <a:gd name="T2" fmla="*/ 0 w 5410200"/>
                <a:gd name="T3" fmla="*/ 200025 h 400050"/>
                <a:gd name="T4" fmla="*/ 2705100 w 5410200"/>
                <a:gd name="T5" fmla="*/ 400050 h 400050"/>
                <a:gd name="T6" fmla="*/ 5410200 w 5410200"/>
                <a:gd name="T7" fmla="*/ 200025 h 400050"/>
                <a:gd name="T8" fmla="*/ 17694720 60000 65536"/>
                <a:gd name="T9" fmla="*/ 11796480 60000 65536"/>
                <a:gd name="T10" fmla="*/ 5898240 60000 65536"/>
                <a:gd name="T11" fmla="*/ 0 60000 65536"/>
                <a:gd name="T12" fmla="*/ 0 w 5410200"/>
                <a:gd name="T13" fmla="*/ 0 h 400050"/>
                <a:gd name="T14" fmla="*/ 5351615 w 5410200"/>
                <a:gd name="T15" fmla="*/ 400050 h 400050"/>
              </a:gdLst>
              <a:ahLst/>
              <a:cxnLst>
                <a:cxn ang="T8">
                  <a:pos x="T0" y="T1"/>
                </a:cxn>
                <a:cxn ang="T9">
                  <a:pos x="T2" y="T3"/>
                </a:cxn>
                <a:cxn ang="T10">
                  <a:pos x="T4" y="T5"/>
                </a:cxn>
                <a:cxn ang="T11">
                  <a:pos x="T6" y="T7"/>
                </a:cxn>
              </a:cxnLst>
              <a:rect l="T12" t="T13" r="T14" b="T15"/>
              <a:pathLst>
                <a:path w="5410200" h="400050">
                  <a:moveTo>
                    <a:pt x="0" y="0"/>
                  </a:moveTo>
                  <a:lnTo>
                    <a:pt x="5210175" y="0"/>
                  </a:lnTo>
                  <a:lnTo>
                    <a:pt x="5210174" y="0"/>
                  </a:lnTo>
                  <a:cubicBezTo>
                    <a:pt x="5320645" y="0"/>
                    <a:pt x="5410200" y="89554"/>
                    <a:pt x="5410200" y="200025"/>
                  </a:cubicBezTo>
                  <a:lnTo>
                    <a:pt x="5410200" y="400050"/>
                  </a:lnTo>
                  <a:lnTo>
                    <a:pt x="0" y="400050"/>
                  </a:lnTo>
                  <a:close/>
                </a:path>
              </a:pathLst>
            </a:custGeom>
            <a:noFill/>
            <a:ln w="9525" algn="ctr">
              <a:noFill/>
              <a:round/>
              <a:headEnd/>
              <a:tailEnd/>
            </a:ln>
            <a:effectLst>
              <a:outerShdw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outerShdw blurRad="50800" dist="2184400" dir="5400000" sx="200000" sy="200000" algn="ctr" rotWithShape="0">
                    <a:srgbClr val="000000">
                      <a:alpha val="43137"/>
                    </a:srgbClr>
                  </a:outerShdw>
                </a:effectLst>
                <a:uLnTx/>
                <a:uFillTx/>
                <a:latin typeface="Arial" panose="020B0604020202020204" pitchFamily="34" charset="0"/>
                <a:ea typeface="+mn-ea"/>
                <a:cs typeface="+mn-cs"/>
              </a:endParaRPr>
            </a:p>
          </p:txBody>
        </p:sp>
        <p:sp>
          <p:nvSpPr>
            <p:cNvPr id="11" name="Round Single Corner Rectangle 403">
              <a:hlinkClick r:id="rId2" action="ppaction://program"/>
            </p:cNvPr>
            <p:cNvSpPr/>
            <p:nvPr/>
          </p:nvSpPr>
          <p:spPr bwMode="auto">
            <a:xfrm>
              <a:off x="1371373" y="1840386"/>
              <a:ext cx="7010202" cy="696044"/>
            </a:xfrm>
            <a:prstGeom prst="round1Rect">
              <a:avLst>
                <a:gd name="adj" fmla="val 50000"/>
              </a:avLst>
            </a:prstGeom>
            <a:solidFill>
              <a:schemeClr val="accent3">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sp>
        <p:nvSpPr>
          <p:cNvPr id="4218" name="TextBox 34"/>
          <p:cNvSpPr txBox="1">
            <a:spLocks noChangeArrowheads="1"/>
          </p:cNvSpPr>
          <p:nvPr/>
        </p:nvSpPr>
        <p:spPr bwMode="auto">
          <a:xfrm>
            <a:off x="1832223" y="1502461"/>
            <a:ext cx="822819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115888" marR="0" lvl="0" indent="-115888"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Tổng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các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trong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một</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tam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giác</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graphicFrame>
        <p:nvGraphicFramePr>
          <p:cNvPr id="4109" name="Object 6"/>
          <p:cNvGraphicFramePr>
            <a:graphicFrameLocks noChangeAspect="1"/>
          </p:cNvGraphicFramePr>
          <p:nvPr/>
        </p:nvGraphicFramePr>
        <p:xfrm>
          <a:off x="131233" y="3446787"/>
          <a:ext cx="1016000" cy="794186"/>
        </p:xfrm>
        <a:graphic>
          <a:graphicData uri="http://schemas.openxmlformats.org/presentationml/2006/ole">
            <mc:AlternateContent xmlns:mc="http://schemas.openxmlformats.org/markup-compatibility/2006">
              <mc:Choice xmlns:v="urn:schemas-microsoft-com:vml" Requires="v">
                <p:oleObj name="CorelDRAW" r:id="rId4" imgW="629280" imgH="613080" progId="CorelDRAW.Graphic.11">
                  <p:embed/>
                </p:oleObj>
              </mc:Choice>
              <mc:Fallback>
                <p:oleObj name="CorelDRAW" r:id="rId4" imgW="629280" imgH="613080" progId="CorelDRAW.Graphic.11">
                  <p:embed/>
                  <p:pic>
                    <p:nvPicPr>
                      <p:cNvPr id="4109"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233" y="3446787"/>
                        <a:ext cx="1016000" cy="794186"/>
                      </a:xfrm>
                      <a:prstGeom prst="rect">
                        <a:avLst/>
                      </a:prstGeom>
                      <a:noFill/>
                      <a:ln>
                        <a:noFill/>
                      </a:ln>
                      <a:effectLst/>
                    </p:spPr>
                  </p:pic>
                </p:oleObj>
              </mc:Fallback>
            </mc:AlternateContent>
          </a:graphicData>
        </a:graphic>
      </p:graphicFrame>
      <p:grpSp>
        <p:nvGrpSpPr>
          <p:cNvPr id="4193" name="Group 272"/>
          <p:cNvGrpSpPr>
            <a:grpSpLocks/>
          </p:cNvGrpSpPr>
          <p:nvPr/>
        </p:nvGrpSpPr>
        <p:grpSpPr bwMode="auto">
          <a:xfrm>
            <a:off x="1192791" y="2980458"/>
            <a:ext cx="512234" cy="464290"/>
            <a:chOff x="1197921" y="880940"/>
            <a:chExt cx="384442" cy="265234"/>
          </a:xfrm>
        </p:grpSpPr>
        <p:sp>
          <p:nvSpPr>
            <p:cNvPr id="4197" name="Freeform 32"/>
            <p:cNvSpPr>
              <a:spLocks/>
            </p:cNvSpPr>
            <p:nvPr/>
          </p:nvSpPr>
          <p:spPr bwMode="auto">
            <a:xfrm rot="5400000" flipV="1">
              <a:off x="1203343" y="954105"/>
              <a:ext cx="100691" cy="111536"/>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98" name="Freeform 33"/>
            <p:cNvSpPr>
              <a:spLocks noEditPoints="1"/>
            </p:cNvSpPr>
            <p:nvPr/>
          </p:nvSpPr>
          <p:spPr bwMode="auto">
            <a:xfrm rot="5400000" flipV="1">
              <a:off x="1216450" y="955402"/>
              <a:ext cx="27015" cy="4508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99" name="Freeform 34"/>
            <p:cNvSpPr>
              <a:spLocks noEditPoints="1"/>
            </p:cNvSpPr>
            <p:nvPr/>
          </p:nvSpPr>
          <p:spPr bwMode="auto">
            <a:xfrm rot="5400000" flipV="1">
              <a:off x="1211787" y="965143"/>
              <a:ext cx="22103" cy="40343"/>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0" name="Freeform 35"/>
            <p:cNvSpPr>
              <a:spLocks/>
            </p:cNvSpPr>
            <p:nvPr/>
          </p:nvSpPr>
          <p:spPr bwMode="auto">
            <a:xfrm rot="5400000" flipV="1">
              <a:off x="1251233" y="100199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1" name="Freeform 36"/>
            <p:cNvSpPr>
              <a:spLocks/>
            </p:cNvSpPr>
            <p:nvPr/>
          </p:nvSpPr>
          <p:spPr bwMode="auto">
            <a:xfrm rot="5400000" flipV="1">
              <a:off x="1251233" y="1006906"/>
              <a:ext cx="4912" cy="111536"/>
            </a:xfrm>
            <a:custGeom>
              <a:avLst/>
              <a:gdLst>
                <a:gd name="T0" fmla="*/ 0 w 1"/>
                <a:gd name="T1" fmla="*/ 0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2147483646 h 24"/>
                <a:gd name="T12" fmla="*/ 0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2" name="Freeform 37"/>
            <p:cNvSpPr>
              <a:spLocks noEditPoints="1"/>
            </p:cNvSpPr>
            <p:nvPr/>
          </p:nvSpPr>
          <p:spPr bwMode="auto">
            <a:xfrm rot="5400000" flipV="1">
              <a:off x="1251233" y="1006906"/>
              <a:ext cx="4912" cy="111536"/>
            </a:xfrm>
            <a:custGeom>
              <a:avLst/>
              <a:gdLst>
                <a:gd name="T0" fmla="*/ 2147483646 w 1"/>
                <a:gd name="T1" fmla="*/ 2147483646 h 24"/>
                <a:gd name="T2" fmla="*/ 2147483646 w 1"/>
                <a:gd name="T3" fmla="*/ 2147483646 h 24"/>
                <a:gd name="T4" fmla="*/ 2147483646 w 1"/>
                <a:gd name="T5" fmla="*/ 2147483646 h 24"/>
                <a:gd name="T6" fmla="*/ 0 w 1"/>
                <a:gd name="T7" fmla="*/ 2147483646 h 24"/>
                <a:gd name="T8" fmla="*/ 0 w 1"/>
                <a:gd name="T9" fmla="*/ 2147483646 h 24"/>
                <a:gd name="T10" fmla="*/ 0 w 1"/>
                <a:gd name="T11" fmla="*/ 0 h 24"/>
                <a:gd name="T12" fmla="*/ 2147483646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3" name="Freeform 38"/>
            <p:cNvSpPr>
              <a:spLocks/>
            </p:cNvSpPr>
            <p:nvPr/>
          </p:nvSpPr>
          <p:spPr bwMode="auto">
            <a:xfrm rot="5400000" flipV="1">
              <a:off x="1253606" y="1018772"/>
              <a:ext cx="4912" cy="87805"/>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4" name="Freeform 39"/>
            <p:cNvSpPr>
              <a:spLocks/>
            </p:cNvSpPr>
            <p:nvPr/>
          </p:nvSpPr>
          <p:spPr bwMode="auto">
            <a:xfrm rot="5400000" flipV="1">
              <a:off x="1248777" y="903760"/>
              <a:ext cx="9824" cy="111536"/>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5" name="Freeform 40"/>
            <p:cNvSpPr>
              <a:spLocks/>
            </p:cNvSpPr>
            <p:nvPr/>
          </p:nvSpPr>
          <p:spPr bwMode="auto">
            <a:xfrm rot="5400000" flipV="1">
              <a:off x="1251233" y="90621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6" name="Freeform 41"/>
            <p:cNvSpPr>
              <a:spLocks/>
            </p:cNvSpPr>
            <p:nvPr/>
          </p:nvSpPr>
          <p:spPr bwMode="auto">
            <a:xfrm rot="5400000" flipV="1">
              <a:off x="1362135" y="922636"/>
              <a:ext cx="195816" cy="173022"/>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7" name="Freeform 42"/>
            <p:cNvSpPr>
              <a:spLocks noEditPoints="1"/>
            </p:cNvSpPr>
            <p:nvPr/>
          </p:nvSpPr>
          <p:spPr bwMode="auto">
            <a:xfrm rot="5400000" flipV="1">
              <a:off x="1397124" y="876331"/>
              <a:ext cx="78588" cy="87805"/>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8" name="Freeform 43"/>
            <p:cNvSpPr>
              <a:spLocks noEditPoints="1"/>
            </p:cNvSpPr>
            <p:nvPr/>
          </p:nvSpPr>
          <p:spPr bwMode="auto">
            <a:xfrm rot="5400000" flipV="1">
              <a:off x="1385424" y="903098"/>
              <a:ext cx="68765" cy="73566"/>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9" name="Freeform 44"/>
            <p:cNvSpPr>
              <a:spLocks/>
            </p:cNvSpPr>
            <p:nvPr/>
          </p:nvSpPr>
          <p:spPr bwMode="auto">
            <a:xfrm rot="5400000" flipV="1">
              <a:off x="1465667" y="1000822"/>
              <a:ext cx="24559"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10" name="Freeform 45"/>
            <p:cNvSpPr>
              <a:spLocks/>
            </p:cNvSpPr>
            <p:nvPr/>
          </p:nvSpPr>
          <p:spPr bwMode="auto">
            <a:xfrm rot="5400000" flipV="1">
              <a:off x="1470579" y="1018560"/>
              <a:ext cx="14735" cy="208833"/>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11" name="Freeform 46"/>
            <p:cNvSpPr>
              <a:spLocks noEditPoints="1"/>
            </p:cNvSpPr>
            <p:nvPr/>
          </p:nvSpPr>
          <p:spPr bwMode="auto">
            <a:xfrm rot="5400000" flipV="1">
              <a:off x="1472952" y="1036763"/>
              <a:ext cx="14735" cy="204087"/>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12" name="Freeform 47"/>
            <p:cNvSpPr>
              <a:spLocks/>
            </p:cNvSpPr>
            <p:nvPr/>
          </p:nvSpPr>
          <p:spPr bwMode="auto">
            <a:xfrm rot="5400000" flipV="1">
              <a:off x="1476595" y="1033273"/>
              <a:ext cx="9824" cy="168490"/>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13" name="Freeform 48"/>
            <p:cNvSpPr>
              <a:spLocks/>
            </p:cNvSpPr>
            <p:nvPr/>
          </p:nvSpPr>
          <p:spPr bwMode="auto">
            <a:xfrm rot="5400000" flipV="1">
              <a:off x="1466895" y="812962"/>
              <a:ext cx="22103"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14" name="Freeform 49"/>
            <p:cNvSpPr>
              <a:spLocks/>
            </p:cNvSpPr>
            <p:nvPr/>
          </p:nvSpPr>
          <p:spPr bwMode="auto">
            <a:xfrm rot="5400000" flipV="1">
              <a:off x="1469351" y="799588"/>
              <a:ext cx="17191" cy="208833"/>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15" name="Freeform 50"/>
            <p:cNvSpPr>
              <a:spLocks/>
            </p:cNvSpPr>
            <p:nvPr/>
          </p:nvSpPr>
          <p:spPr bwMode="auto">
            <a:xfrm rot="5400000" flipV="1">
              <a:off x="1313168" y="975463"/>
              <a:ext cx="61397" cy="68820"/>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grpSp>
      <p:sp>
        <p:nvSpPr>
          <p:cNvPr id="17" name="Round Single Corner Rectangle 403">
            <a:hlinkClick r:id="rId2" action="ppaction://program"/>
          </p:cNvPr>
          <p:cNvSpPr/>
          <p:nvPr/>
        </p:nvSpPr>
        <p:spPr bwMode="auto">
          <a:xfrm>
            <a:off x="1730424" y="2748118"/>
            <a:ext cx="9347201" cy="834010"/>
          </a:xfrm>
          <a:prstGeom prst="round1Rect">
            <a:avLst>
              <a:gd name="adj" fmla="val 50000"/>
            </a:avLst>
          </a:prstGeom>
          <a:solidFill>
            <a:srgbClr val="FFCC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4195" name="TextBox 34"/>
          <p:cNvSpPr txBox="1">
            <a:spLocks noChangeArrowheads="1"/>
          </p:cNvSpPr>
          <p:nvPr/>
        </p:nvSpPr>
        <p:spPr bwMode="auto">
          <a:xfrm>
            <a:off x="1705025" y="2816713"/>
            <a:ext cx="9383946" cy="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115888" marR="0" lvl="0" indent="-115888"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trường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t>
            </a:r>
            <a:r>
              <a:rPr kumimoji="0" lang="vi-VN"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ợ</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bằng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nhau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tam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giác</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196" name="Object 7"/>
          <p:cNvGraphicFramePr>
            <a:graphicFrameLocks noChangeAspect="1"/>
          </p:cNvGraphicFramePr>
          <p:nvPr/>
        </p:nvGraphicFramePr>
        <p:xfrm>
          <a:off x="10948505" y="2508257"/>
          <a:ext cx="1016002" cy="1300529"/>
        </p:xfrm>
        <a:graphic>
          <a:graphicData uri="http://schemas.openxmlformats.org/presentationml/2006/ole">
            <mc:AlternateContent xmlns:mc="http://schemas.openxmlformats.org/markup-compatibility/2006">
              <mc:Choice xmlns:v="urn:schemas-microsoft-com:vml" Requires="v">
                <p:oleObj name="CorelDRAW" r:id="rId6" imgW="629280" imgH="613080" progId="CorelDRAW.Graphic.11">
                  <p:embed/>
                </p:oleObj>
              </mc:Choice>
              <mc:Fallback>
                <p:oleObj name="CorelDRAW" r:id="rId6" imgW="629280" imgH="613080" progId="CorelDRAW.Graphic.11">
                  <p:embed/>
                  <p:pic>
                    <p:nvPicPr>
                      <p:cNvPr id="4196"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8505" y="2508257"/>
                        <a:ext cx="1016002" cy="13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2" name="Group 187"/>
          <p:cNvGrpSpPr>
            <a:grpSpLocks/>
          </p:cNvGrpSpPr>
          <p:nvPr/>
        </p:nvGrpSpPr>
        <p:grpSpPr bwMode="auto">
          <a:xfrm>
            <a:off x="1164463" y="3770259"/>
            <a:ext cx="11184467" cy="1392612"/>
            <a:chOff x="896938" y="3296560"/>
            <a:chExt cx="8064722" cy="1167033"/>
          </a:xfrm>
        </p:grpSpPr>
        <p:grpSp>
          <p:nvGrpSpPr>
            <p:cNvPr id="4167" name="Group 184"/>
            <p:cNvGrpSpPr>
              <a:grpSpLocks/>
            </p:cNvGrpSpPr>
            <p:nvPr/>
          </p:nvGrpSpPr>
          <p:grpSpPr bwMode="auto">
            <a:xfrm>
              <a:off x="896938" y="3296560"/>
              <a:ext cx="7402512" cy="1000125"/>
              <a:chOff x="896938" y="3441700"/>
              <a:chExt cx="7402512" cy="1000125"/>
            </a:xfrm>
          </p:grpSpPr>
          <p:grpSp>
            <p:nvGrpSpPr>
              <p:cNvPr id="4169" name="Group 272"/>
              <p:cNvGrpSpPr>
                <a:grpSpLocks/>
              </p:cNvGrpSpPr>
              <p:nvPr/>
            </p:nvGrpSpPr>
            <p:grpSpPr bwMode="auto">
              <a:xfrm>
                <a:off x="896938" y="3965575"/>
                <a:ext cx="384175" cy="287338"/>
                <a:chOff x="1197921" y="858837"/>
                <a:chExt cx="384442" cy="287338"/>
              </a:xfrm>
            </p:grpSpPr>
            <p:sp>
              <p:nvSpPr>
                <p:cNvPr id="4174" name="Freeform 32"/>
                <p:cNvSpPr>
                  <a:spLocks/>
                </p:cNvSpPr>
                <p:nvPr/>
              </p:nvSpPr>
              <p:spPr bwMode="auto">
                <a:xfrm rot="5400000" flipV="1">
                  <a:off x="1203343" y="954105"/>
                  <a:ext cx="100691" cy="111536"/>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75" name="Freeform 33"/>
                <p:cNvSpPr>
                  <a:spLocks noEditPoints="1"/>
                </p:cNvSpPr>
                <p:nvPr/>
              </p:nvSpPr>
              <p:spPr bwMode="auto">
                <a:xfrm rot="5400000" flipV="1">
                  <a:off x="1216450" y="955402"/>
                  <a:ext cx="27015" cy="4508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76" name="Freeform 34"/>
                <p:cNvSpPr>
                  <a:spLocks noEditPoints="1"/>
                </p:cNvSpPr>
                <p:nvPr/>
              </p:nvSpPr>
              <p:spPr bwMode="auto">
                <a:xfrm rot="5400000" flipV="1">
                  <a:off x="1211787" y="965143"/>
                  <a:ext cx="22103" cy="40343"/>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77" name="Freeform 35"/>
                <p:cNvSpPr>
                  <a:spLocks/>
                </p:cNvSpPr>
                <p:nvPr/>
              </p:nvSpPr>
              <p:spPr bwMode="auto">
                <a:xfrm rot="5400000" flipV="1">
                  <a:off x="1251233" y="100199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78" name="Freeform 36"/>
                <p:cNvSpPr>
                  <a:spLocks/>
                </p:cNvSpPr>
                <p:nvPr/>
              </p:nvSpPr>
              <p:spPr bwMode="auto">
                <a:xfrm rot="5400000" flipV="1">
                  <a:off x="1251233" y="1006906"/>
                  <a:ext cx="4912" cy="111536"/>
                </a:xfrm>
                <a:custGeom>
                  <a:avLst/>
                  <a:gdLst>
                    <a:gd name="T0" fmla="*/ 0 w 1"/>
                    <a:gd name="T1" fmla="*/ 0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2147483646 h 24"/>
                    <a:gd name="T12" fmla="*/ 0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79" name="Freeform 37"/>
                <p:cNvSpPr>
                  <a:spLocks noEditPoints="1"/>
                </p:cNvSpPr>
                <p:nvPr/>
              </p:nvSpPr>
              <p:spPr bwMode="auto">
                <a:xfrm rot="5400000" flipV="1">
                  <a:off x="1251233" y="1006906"/>
                  <a:ext cx="4912" cy="111536"/>
                </a:xfrm>
                <a:custGeom>
                  <a:avLst/>
                  <a:gdLst>
                    <a:gd name="T0" fmla="*/ 2147483646 w 1"/>
                    <a:gd name="T1" fmla="*/ 2147483646 h 24"/>
                    <a:gd name="T2" fmla="*/ 2147483646 w 1"/>
                    <a:gd name="T3" fmla="*/ 2147483646 h 24"/>
                    <a:gd name="T4" fmla="*/ 2147483646 w 1"/>
                    <a:gd name="T5" fmla="*/ 2147483646 h 24"/>
                    <a:gd name="T6" fmla="*/ 0 w 1"/>
                    <a:gd name="T7" fmla="*/ 2147483646 h 24"/>
                    <a:gd name="T8" fmla="*/ 0 w 1"/>
                    <a:gd name="T9" fmla="*/ 2147483646 h 24"/>
                    <a:gd name="T10" fmla="*/ 0 w 1"/>
                    <a:gd name="T11" fmla="*/ 0 h 24"/>
                    <a:gd name="T12" fmla="*/ 2147483646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0" name="Freeform 38"/>
                <p:cNvSpPr>
                  <a:spLocks/>
                </p:cNvSpPr>
                <p:nvPr/>
              </p:nvSpPr>
              <p:spPr bwMode="auto">
                <a:xfrm rot="5400000" flipV="1">
                  <a:off x="1253606" y="1018772"/>
                  <a:ext cx="4912" cy="87805"/>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1" name="Freeform 39"/>
                <p:cNvSpPr>
                  <a:spLocks/>
                </p:cNvSpPr>
                <p:nvPr/>
              </p:nvSpPr>
              <p:spPr bwMode="auto">
                <a:xfrm rot="5400000" flipV="1">
                  <a:off x="1248777" y="903760"/>
                  <a:ext cx="9824" cy="111536"/>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2" name="Freeform 40"/>
                <p:cNvSpPr>
                  <a:spLocks/>
                </p:cNvSpPr>
                <p:nvPr/>
              </p:nvSpPr>
              <p:spPr bwMode="auto">
                <a:xfrm rot="5400000" flipV="1">
                  <a:off x="1251233" y="90621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3" name="Freeform 41"/>
                <p:cNvSpPr>
                  <a:spLocks/>
                </p:cNvSpPr>
                <p:nvPr/>
              </p:nvSpPr>
              <p:spPr bwMode="auto">
                <a:xfrm rot="5400000" flipV="1">
                  <a:off x="1341646" y="895633"/>
                  <a:ext cx="272602" cy="208833"/>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4" name="Freeform 42"/>
                <p:cNvSpPr>
                  <a:spLocks noEditPoints="1"/>
                </p:cNvSpPr>
                <p:nvPr/>
              </p:nvSpPr>
              <p:spPr bwMode="auto">
                <a:xfrm rot="5400000" flipV="1">
                  <a:off x="1397124" y="876331"/>
                  <a:ext cx="78588" cy="87805"/>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5" name="Freeform 43"/>
                <p:cNvSpPr>
                  <a:spLocks noEditPoints="1"/>
                </p:cNvSpPr>
                <p:nvPr/>
              </p:nvSpPr>
              <p:spPr bwMode="auto">
                <a:xfrm rot="5400000" flipV="1">
                  <a:off x="1385424" y="903098"/>
                  <a:ext cx="68765" cy="73566"/>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6" name="Freeform 44"/>
                <p:cNvSpPr>
                  <a:spLocks/>
                </p:cNvSpPr>
                <p:nvPr/>
              </p:nvSpPr>
              <p:spPr bwMode="auto">
                <a:xfrm rot="5400000" flipV="1">
                  <a:off x="1465667" y="1024567"/>
                  <a:ext cx="24559"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7" name="Freeform 45"/>
                <p:cNvSpPr>
                  <a:spLocks/>
                </p:cNvSpPr>
                <p:nvPr/>
              </p:nvSpPr>
              <p:spPr bwMode="auto">
                <a:xfrm rot="5400000" flipV="1">
                  <a:off x="1470579" y="1034390"/>
                  <a:ext cx="14735" cy="208833"/>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8" name="Freeform 46"/>
                <p:cNvSpPr>
                  <a:spLocks noEditPoints="1"/>
                </p:cNvSpPr>
                <p:nvPr/>
              </p:nvSpPr>
              <p:spPr bwMode="auto">
                <a:xfrm rot="5400000" flipV="1">
                  <a:off x="1472952" y="1036763"/>
                  <a:ext cx="14735" cy="204087"/>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9" name="Freeform 47"/>
                <p:cNvSpPr>
                  <a:spLocks/>
                </p:cNvSpPr>
                <p:nvPr/>
              </p:nvSpPr>
              <p:spPr bwMode="auto">
                <a:xfrm rot="5400000" flipV="1">
                  <a:off x="1476595" y="1057018"/>
                  <a:ext cx="9824" cy="168490"/>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90" name="Freeform 48"/>
                <p:cNvSpPr>
                  <a:spLocks/>
                </p:cNvSpPr>
                <p:nvPr/>
              </p:nvSpPr>
              <p:spPr bwMode="auto">
                <a:xfrm rot="5400000" flipV="1">
                  <a:off x="1466895" y="765472"/>
                  <a:ext cx="22103"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91" name="Freeform 49"/>
                <p:cNvSpPr>
                  <a:spLocks/>
                </p:cNvSpPr>
                <p:nvPr/>
              </p:nvSpPr>
              <p:spPr bwMode="auto">
                <a:xfrm rot="5400000" flipV="1">
                  <a:off x="1469351" y="767928"/>
                  <a:ext cx="17191" cy="208833"/>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92" name="Freeform 50"/>
                <p:cNvSpPr>
                  <a:spLocks/>
                </p:cNvSpPr>
                <p:nvPr/>
              </p:nvSpPr>
              <p:spPr bwMode="auto">
                <a:xfrm rot="5400000" flipV="1">
                  <a:off x="1313168" y="975463"/>
                  <a:ext cx="61397" cy="68820"/>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grpSp>
          <p:grpSp>
            <p:nvGrpSpPr>
              <p:cNvPr id="4170" name="Group 412"/>
              <p:cNvGrpSpPr>
                <a:grpSpLocks/>
              </p:cNvGrpSpPr>
              <p:nvPr/>
            </p:nvGrpSpPr>
            <p:grpSpPr bwMode="auto">
              <a:xfrm>
                <a:off x="1289050" y="3441700"/>
                <a:ext cx="7010400" cy="1000125"/>
                <a:chOff x="1371600" y="1447800"/>
                <a:chExt cx="7010400" cy="1000125"/>
              </a:xfrm>
            </p:grpSpPr>
            <p:sp>
              <p:nvSpPr>
                <p:cNvPr id="23" name="Round Single Corner Rectangle 401"/>
                <p:cNvSpPr>
                  <a:spLocks noChangeArrowheads="1"/>
                </p:cNvSpPr>
                <p:nvPr/>
              </p:nvSpPr>
              <p:spPr bwMode="auto">
                <a:xfrm>
                  <a:off x="1371735" y="1447800"/>
                  <a:ext cx="5410568" cy="400073"/>
                </a:xfrm>
                <a:custGeom>
                  <a:avLst/>
                  <a:gdLst>
                    <a:gd name="T0" fmla="*/ 2705100 w 5410200"/>
                    <a:gd name="T1" fmla="*/ 0 h 400050"/>
                    <a:gd name="T2" fmla="*/ 0 w 5410200"/>
                    <a:gd name="T3" fmla="*/ 200025 h 400050"/>
                    <a:gd name="T4" fmla="*/ 2705100 w 5410200"/>
                    <a:gd name="T5" fmla="*/ 400050 h 400050"/>
                    <a:gd name="T6" fmla="*/ 5410200 w 5410200"/>
                    <a:gd name="T7" fmla="*/ 200025 h 400050"/>
                    <a:gd name="T8" fmla="*/ 17694720 60000 65536"/>
                    <a:gd name="T9" fmla="*/ 11796480 60000 65536"/>
                    <a:gd name="T10" fmla="*/ 5898240 60000 65536"/>
                    <a:gd name="T11" fmla="*/ 0 60000 65536"/>
                    <a:gd name="T12" fmla="*/ 0 w 5410200"/>
                    <a:gd name="T13" fmla="*/ 0 h 400050"/>
                    <a:gd name="T14" fmla="*/ 5351615 w 5410200"/>
                    <a:gd name="T15" fmla="*/ 400050 h 400050"/>
                  </a:gdLst>
                  <a:ahLst/>
                  <a:cxnLst>
                    <a:cxn ang="T8">
                      <a:pos x="T0" y="T1"/>
                    </a:cxn>
                    <a:cxn ang="T9">
                      <a:pos x="T2" y="T3"/>
                    </a:cxn>
                    <a:cxn ang="T10">
                      <a:pos x="T4" y="T5"/>
                    </a:cxn>
                    <a:cxn ang="T11">
                      <a:pos x="T6" y="T7"/>
                    </a:cxn>
                  </a:cxnLst>
                  <a:rect l="T12" t="T13" r="T14" b="T15"/>
                  <a:pathLst>
                    <a:path w="5410200" h="400050">
                      <a:moveTo>
                        <a:pt x="0" y="0"/>
                      </a:moveTo>
                      <a:lnTo>
                        <a:pt x="5210175" y="0"/>
                      </a:lnTo>
                      <a:lnTo>
                        <a:pt x="5210174" y="0"/>
                      </a:lnTo>
                      <a:cubicBezTo>
                        <a:pt x="5320645" y="0"/>
                        <a:pt x="5410200" y="89554"/>
                        <a:pt x="5410200" y="200025"/>
                      </a:cubicBezTo>
                      <a:lnTo>
                        <a:pt x="5410200" y="400050"/>
                      </a:lnTo>
                      <a:lnTo>
                        <a:pt x="0" y="400050"/>
                      </a:lnTo>
                      <a:close/>
                    </a:path>
                  </a:pathLst>
                </a:custGeom>
                <a:noFill/>
                <a:ln w="9525" algn="ctr">
                  <a:noFill/>
                  <a:round/>
                  <a:headEnd/>
                  <a:tailEnd/>
                </a:ln>
                <a:effectLst>
                  <a:outerShdw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outerShdw blurRad="50800" dist="2184400" dir="5400000" sx="200000" sy="200000" algn="ctr" rotWithShape="0">
                        <a:srgbClr val="000000">
                          <a:alpha val="43137"/>
                        </a:srgbClr>
                      </a:outerShdw>
                    </a:effectLst>
                    <a:uLnTx/>
                    <a:uFillTx/>
                    <a:latin typeface="Arial" panose="020B0604020202020204" pitchFamily="34" charset="0"/>
                    <a:ea typeface="+mn-ea"/>
                    <a:cs typeface="+mn-cs"/>
                  </a:endParaRPr>
                </a:p>
              </p:txBody>
            </p:sp>
            <p:sp>
              <p:nvSpPr>
                <p:cNvPr id="24" name="Round Single Corner Rectangle 403">
                  <a:hlinkClick r:id="rId2" action="ppaction://program"/>
                </p:cNvPr>
                <p:cNvSpPr/>
                <p:nvPr/>
              </p:nvSpPr>
              <p:spPr bwMode="auto">
                <a:xfrm>
                  <a:off x="1371735" y="1752002"/>
                  <a:ext cx="7010082" cy="695058"/>
                </a:xfrm>
                <a:prstGeom prst="round1Rect">
                  <a:avLst>
                    <a:gd name="adj" fmla="val 50000"/>
                  </a:avLst>
                </a:prstGeom>
                <a:solidFill>
                  <a:srgbClr val="CC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grpSp>
        <p:graphicFrame>
          <p:nvGraphicFramePr>
            <p:cNvPr id="4168" name="Object 8"/>
            <p:cNvGraphicFramePr>
              <a:graphicFrameLocks noChangeAspect="1"/>
            </p:cNvGraphicFramePr>
            <p:nvPr/>
          </p:nvGraphicFramePr>
          <p:xfrm>
            <a:off x="8199660" y="3720643"/>
            <a:ext cx="762000" cy="742950"/>
          </p:xfrm>
          <a:graphic>
            <a:graphicData uri="http://schemas.openxmlformats.org/presentationml/2006/ole">
              <mc:AlternateContent xmlns:mc="http://schemas.openxmlformats.org/markup-compatibility/2006">
                <mc:Choice xmlns:v="urn:schemas-microsoft-com:vml" Requires="v">
                  <p:oleObj name="CorelDRAW" r:id="rId7" imgW="629280" imgH="613080" progId="CorelDRAW.Graphic.11">
                    <p:embed/>
                  </p:oleObj>
                </mc:Choice>
                <mc:Fallback>
                  <p:oleObj name="CorelDRAW" r:id="rId7" imgW="629280" imgH="613080" progId="CorelDRAW.Graphic.11">
                    <p:embed/>
                    <p:pic>
                      <p:nvPicPr>
                        <p:cNvPr id="4168"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9660" y="3720643"/>
                          <a:ext cx="7620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63" name="Group 186"/>
          <p:cNvGrpSpPr>
            <a:grpSpLocks/>
          </p:cNvGrpSpPr>
          <p:nvPr/>
        </p:nvGrpSpPr>
        <p:grpSpPr bwMode="auto">
          <a:xfrm>
            <a:off x="1196076" y="5125076"/>
            <a:ext cx="11305116" cy="1269626"/>
            <a:chOff x="896938" y="5503863"/>
            <a:chExt cx="7864095" cy="1219217"/>
          </a:xfrm>
        </p:grpSpPr>
        <p:grpSp>
          <p:nvGrpSpPr>
            <p:cNvPr id="4118" name="Group 272"/>
            <p:cNvGrpSpPr>
              <a:grpSpLocks/>
            </p:cNvGrpSpPr>
            <p:nvPr/>
          </p:nvGrpSpPr>
          <p:grpSpPr bwMode="auto">
            <a:xfrm>
              <a:off x="896938" y="6008688"/>
              <a:ext cx="384175" cy="287337"/>
              <a:chOff x="1197921" y="858837"/>
              <a:chExt cx="384442" cy="287338"/>
            </a:xfrm>
          </p:grpSpPr>
          <p:sp>
            <p:nvSpPr>
              <p:cNvPr id="4123" name="Freeform 32"/>
              <p:cNvSpPr>
                <a:spLocks/>
              </p:cNvSpPr>
              <p:nvPr/>
            </p:nvSpPr>
            <p:spPr bwMode="auto">
              <a:xfrm rot="5400000" flipV="1">
                <a:off x="1203343" y="954105"/>
                <a:ext cx="100691" cy="111536"/>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24" name="Freeform 33"/>
              <p:cNvSpPr>
                <a:spLocks noEditPoints="1"/>
              </p:cNvSpPr>
              <p:nvPr/>
            </p:nvSpPr>
            <p:spPr bwMode="auto">
              <a:xfrm rot="5400000" flipV="1">
                <a:off x="1216450" y="955402"/>
                <a:ext cx="27015" cy="4508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25" name="Freeform 34"/>
              <p:cNvSpPr>
                <a:spLocks noEditPoints="1"/>
              </p:cNvSpPr>
              <p:nvPr/>
            </p:nvSpPr>
            <p:spPr bwMode="auto">
              <a:xfrm rot="5400000" flipV="1">
                <a:off x="1211787" y="965143"/>
                <a:ext cx="22103" cy="40343"/>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26" name="Freeform 35"/>
              <p:cNvSpPr>
                <a:spLocks/>
              </p:cNvSpPr>
              <p:nvPr/>
            </p:nvSpPr>
            <p:spPr bwMode="auto">
              <a:xfrm rot="5400000" flipV="1">
                <a:off x="1251233" y="100199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27" name="Freeform 36"/>
              <p:cNvSpPr>
                <a:spLocks/>
              </p:cNvSpPr>
              <p:nvPr/>
            </p:nvSpPr>
            <p:spPr bwMode="auto">
              <a:xfrm rot="5400000" flipV="1">
                <a:off x="1251233" y="1006906"/>
                <a:ext cx="4912" cy="111536"/>
              </a:xfrm>
              <a:custGeom>
                <a:avLst/>
                <a:gdLst>
                  <a:gd name="T0" fmla="*/ 0 w 1"/>
                  <a:gd name="T1" fmla="*/ 0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2147483646 h 24"/>
                  <a:gd name="T12" fmla="*/ 0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28" name="Freeform 37"/>
              <p:cNvSpPr>
                <a:spLocks noEditPoints="1"/>
              </p:cNvSpPr>
              <p:nvPr/>
            </p:nvSpPr>
            <p:spPr bwMode="auto">
              <a:xfrm rot="5400000" flipV="1">
                <a:off x="1251233" y="1006906"/>
                <a:ext cx="4912" cy="111536"/>
              </a:xfrm>
              <a:custGeom>
                <a:avLst/>
                <a:gdLst>
                  <a:gd name="T0" fmla="*/ 2147483646 w 1"/>
                  <a:gd name="T1" fmla="*/ 2147483646 h 24"/>
                  <a:gd name="T2" fmla="*/ 2147483646 w 1"/>
                  <a:gd name="T3" fmla="*/ 2147483646 h 24"/>
                  <a:gd name="T4" fmla="*/ 2147483646 w 1"/>
                  <a:gd name="T5" fmla="*/ 2147483646 h 24"/>
                  <a:gd name="T6" fmla="*/ 0 w 1"/>
                  <a:gd name="T7" fmla="*/ 2147483646 h 24"/>
                  <a:gd name="T8" fmla="*/ 0 w 1"/>
                  <a:gd name="T9" fmla="*/ 2147483646 h 24"/>
                  <a:gd name="T10" fmla="*/ 0 w 1"/>
                  <a:gd name="T11" fmla="*/ 0 h 24"/>
                  <a:gd name="T12" fmla="*/ 2147483646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29" name="Freeform 38"/>
              <p:cNvSpPr>
                <a:spLocks/>
              </p:cNvSpPr>
              <p:nvPr/>
            </p:nvSpPr>
            <p:spPr bwMode="auto">
              <a:xfrm rot="5400000" flipV="1">
                <a:off x="1253606" y="1018772"/>
                <a:ext cx="4912" cy="87805"/>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0" name="Freeform 39"/>
              <p:cNvSpPr>
                <a:spLocks/>
              </p:cNvSpPr>
              <p:nvPr/>
            </p:nvSpPr>
            <p:spPr bwMode="auto">
              <a:xfrm rot="5400000" flipV="1">
                <a:off x="1248777" y="903760"/>
                <a:ext cx="9824" cy="111536"/>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1" name="Freeform 40"/>
              <p:cNvSpPr>
                <a:spLocks/>
              </p:cNvSpPr>
              <p:nvPr/>
            </p:nvSpPr>
            <p:spPr bwMode="auto">
              <a:xfrm rot="5400000" flipV="1">
                <a:off x="1251233" y="90621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2" name="Freeform 41"/>
              <p:cNvSpPr>
                <a:spLocks/>
              </p:cNvSpPr>
              <p:nvPr/>
            </p:nvSpPr>
            <p:spPr bwMode="auto">
              <a:xfrm rot="5400000" flipV="1">
                <a:off x="1341646" y="895633"/>
                <a:ext cx="272602" cy="208833"/>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3" name="Freeform 42"/>
              <p:cNvSpPr>
                <a:spLocks noEditPoints="1"/>
              </p:cNvSpPr>
              <p:nvPr/>
            </p:nvSpPr>
            <p:spPr bwMode="auto">
              <a:xfrm rot="5400000" flipV="1">
                <a:off x="1397124" y="876331"/>
                <a:ext cx="78588" cy="87805"/>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4" name="Freeform 43"/>
              <p:cNvSpPr>
                <a:spLocks noEditPoints="1"/>
              </p:cNvSpPr>
              <p:nvPr/>
            </p:nvSpPr>
            <p:spPr bwMode="auto">
              <a:xfrm rot="5400000" flipV="1">
                <a:off x="1385424" y="903098"/>
                <a:ext cx="68765" cy="73566"/>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5" name="Freeform 44"/>
              <p:cNvSpPr>
                <a:spLocks/>
              </p:cNvSpPr>
              <p:nvPr/>
            </p:nvSpPr>
            <p:spPr bwMode="auto">
              <a:xfrm rot="5400000" flipV="1">
                <a:off x="1465667" y="1024567"/>
                <a:ext cx="24559"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6" name="Freeform 45"/>
              <p:cNvSpPr>
                <a:spLocks/>
              </p:cNvSpPr>
              <p:nvPr/>
            </p:nvSpPr>
            <p:spPr bwMode="auto">
              <a:xfrm rot="5400000" flipV="1">
                <a:off x="1470579" y="1034390"/>
                <a:ext cx="14735" cy="208833"/>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7" name="Freeform 46"/>
              <p:cNvSpPr>
                <a:spLocks noEditPoints="1"/>
              </p:cNvSpPr>
              <p:nvPr/>
            </p:nvSpPr>
            <p:spPr bwMode="auto">
              <a:xfrm rot="5400000" flipV="1">
                <a:off x="1472952" y="1036763"/>
                <a:ext cx="14735" cy="204087"/>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8" name="Freeform 47"/>
              <p:cNvSpPr>
                <a:spLocks/>
              </p:cNvSpPr>
              <p:nvPr/>
            </p:nvSpPr>
            <p:spPr bwMode="auto">
              <a:xfrm rot="5400000" flipV="1">
                <a:off x="1476595" y="1057018"/>
                <a:ext cx="9824" cy="168490"/>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9" name="Freeform 48"/>
              <p:cNvSpPr>
                <a:spLocks/>
              </p:cNvSpPr>
              <p:nvPr/>
            </p:nvSpPr>
            <p:spPr bwMode="auto">
              <a:xfrm rot="5400000" flipV="1">
                <a:off x="1466895" y="765472"/>
                <a:ext cx="22103"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40" name="Freeform 49"/>
              <p:cNvSpPr>
                <a:spLocks/>
              </p:cNvSpPr>
              <p:nvPr/>
            </p:nvSpPr>
            <p:spPr bwMode="auto">
              <a:xfrm rot="5400000" flipV="1">
                <a:off x="1469351" y="767928"/>
                <a:ext cx="17191" cy="208833"/>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41" name="Freeform 50"/>
              <p:cNvSpPr>
                <a:spLocks/>
              </p:cNvSpPr>
              <p:nvPr/>
            </p:nvSpPr>
            <p:spPr bwMode="auto">
              <a:xfrm rot="5400000" flipV="1">
                <a:off x="1313168" y="975463"/>
                <a:ext cx="61397" cy="68820"/>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grpSp>
        <p:grpSp>
          <p:nvGrpSpPr>
            <p:cNvPr id="4119" name="Group 412"/>
            <p:cNvGrpSpPr>
              <a:grpSpLocks/>
            </p:cNvGrpSpPr>
            <p:nvPr/>
          </p:nvGrpSpPr>
          <p:grpSpPr bwMode="auto">
            <a:xfrm>
              <a:off x="1289050" y="5503863"/>
              <a:ext cx="7010400" cy="1000125"/>
              <a:chOff x="1371600" y="1447800"/>
              <a:chExt cx="7010400" cy="1000125"/>
            </a:xfrm>
          </p:grpSpPr>
          <p:sp>
            <p:nvSpPr>
              <p:cNvPr id="402" name="Round Single Corner Rectangle 401"/>
              <p:cNvSpPr>
                <a:spLocks noChangeArrowheads="1"/>
              </p:cNvSpPr>
              <p:nvPr/>
            </p:nvSpPr>
            <p:spPr bwMode="auto">
              <a:xfrm>
                <a:off x="1371146" y="1447800"/>
                <a:ext cx="5411074" cy="399296"/>
              </a:xfrm>
              <a:custGeom>
                <a:avLst/>
                <a:gdLst>
                  <a:gd name="T0" fmla="*/ 2705100 w 5410200"/>
                  <a:gd name="T1" fmla="*/ 0 h 400050"/>
                  <a:gd name="T2" fmla="*/ 0 w 5410200"/>
                  <a:gd name="T3" fmla="*/ 200025 h 400050"/>
                  <a:gd name="T4" fmla="*/ 2705100 w 5410200"/>
                  <a:gd name="T5" fmla="*/ 400050 h 400050"/>
                  <a:gd name="T6" fmla="*/ 5410200 w 5410200"/>
                  <a:gd name="T7" fmla="*/ 200025 h 400050"/>
                  <a:gd name="T8" fmla="*/ 17694720 60000 65536"/>
                  <a:gd name="T9" fmla="*/ 11796480 60000 65536"/>
                  <a:gd name="T10" fmla="*/ 5898240 60000 65536"/>
                  <a:gd name="T11" fmla="*/ 0 60000 65536"/>
                  <a:gd name="T12" fmla="*/ 0 w 5410200"/>
                  <a:gd name="T13" fmla="*/ 0 h 400050"/>
                  <a:gd name="T14" fmla="*/ 5351615 w 5410200"/>
                  <a:gd name="T15" fmla="*/ 400050 h 400050"/>
                </a:gdLst>
                <a:ahLst/>
                <a:cxnLst>
                  <a:cxn ang="T8">
                    <a:pos x="T0" y="T1"/>
                  </a:cxn>
                  <a:cxn ang="T9">
                    <a:pos x="T2" y="T3"/>
                  </a:cxn>
                  <a:cxn ang="T10">
                    <a:pos x="T4" y="T5"/>
                  </a:cxn>
                  <a:cxn ang="T11">
                    <a:pos x="T6" y="T7"/>
                  </a:cxn>
                </a:cxnLst>
                <a:rect l="T12" t="T13" r="T14" b="T15"/>
                <a:pathLst>
                  <a:path w="5410200" h="400050">
                    <a:moveTo>
                      <a:pt x="0" y="0"/>
                    </a:moveTo>
                    <a:lnTo>
                      <a:pt x="5210175" y="0"/>
                    </a:lnTo>
                    <a:lnTo>
                      <a:pt x="5210174" y="0"/>
                    </a:lnTo>
                    <a:cubicBezTo>
                      <a:pt x="5320645" y="0"/>
                      <a:pt x="5410200" y="89554"/>
                      <a:pt x="5410200" y="200025"/>
                    </a:cubicBezTo>
                    <a:lnTo>
                      <a:pt x="5410200" y="400050"/>
                    </a:lnTo>
                    <a:lnTo>
                      <a:pt x="0" y="400050"/>
                    </a:lnTo>
                    <a:close/>
                  </a:path>
                </a:pathLst>
              </a:custGeom>
              <a:noFill/>
              <a:ln w="9525" algn="ctr">
                <a:noFill/>
                <a:round/>
                <a:headEnd/>
                <a:tailEnd/>
              </a:ln>
              <a:effectLst>
                <a:outerShdw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outerShdw blurRad="50800" dist="2184400" dir="5400000" sx="200000" sy="200000" algn="ctr" rotWithShape="0">
                      <a:srgbClr val="000000">
                        <a:alpha val="43137"/>
                      </a:srgbClr>
                    </a:outerShdw>
                  </a:effectLst>
                  <a:uLnTx/>
                  <a:uFillTx/>
                  <a:latin typeface="Arial" panose="020B0604020202020204" pitchFamily="34" charset="0"/>
                  <a:ea typeface="+mn-ea"/>
                  <a:cs typeface="+mn-cs"/>
                </a:endParaRPr>
              </a:p>
            </p:txBody>
          </p:sp>
          <p:sp>
            <p:nvSpPr>
              <p:cNvPr id="404" name="Round Single Corner Rectangle 403">
                <a:hlinkClick r:id="rId2" action="ppaction://program"/>
              </p:cNvPr>
              <p:cNvSpPr/>
              <p:nvPr/>
            </p:nvSpPr>
            <p:spPr bwMode="auto">
              <a:xfrm>
                <a:off x="1371146" y="1752025"/>
                <a:ext cx="7011575" cy="695071"/>
              </a:xfrm>
              <a:prstGeom prst="round1Rect">
                <a:avLst>
                  <a:gd name="adj" fmla="val 50000"/>
                </a:avLst>
              </a:prstGeom>
              <a:solidFill>
                <a:schemeClr val="accent2">
                  <a:lumMod val="40000"/>
                  <a:lumOff val="6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sp>
          <p:nvSpPr>
            <p:cNvPr id="4120" name="TextBox 34"/>
            <p:cNvSpPr txBox="1">
              <a:spLocks noChangeArrowheads="1"/>
            </p:cNvSpPr>
            <p:nvPr/>
          </p:nvSpPr>
          <p:spPr bwMode="auto">
            <a:xfrm>
              <a:off x="1334833" y="5835710"/>
              <a:ext cx="7426200" cy="88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115888" marR="0" lvl="0" indent="-115888" algn="l" defTabSz="914400" rtl="0" eaLnBrk="1" fontAlgn="auto" latinLnBrk="0" hangingPunct="1">
                <a:lnSpc>
                  <a:spcPct val="100000"/>
                </a:lnSpc>
                <a:spcBef>
                  <a:spcPts val="0"/>
                </a:spcBef>
                <a:spcAft>
                  <a:spcPts val="0"/>
                </a:spcAft>
                <a:buClrTx/>
                <a:buSzTx/>
                <a:buFontTx/>
                <a:buNone/>
                <a:tabLst/>
                <a:defRPr/>
              </a:pPr>
              <a:endParaRPr kumimoji="0" lang="vi-VN" sz="3733" b="1" i="0" u="none" strike="noStrike" kern="1200" cap="none" spc="0" normalizeH="0" baseline="0" noProof="0">
                <a:ln>
                  <a:noFill/>
                </a:ln>
                <a:solidFill>
                  <a:srgbClr val="FF0000"/>
                </a:solidFill>
                <a:effectLst/>
                <a:uLnTx/>
                <a:uFillTx/>
                <a:latin typeface="Times New Roman" pitchFamily="18" charset="0"/>
                <a:ea typeface="+mn-ea"/>
                <a:cs typeface="+mn-cs"/>
              </a:endParaRPr>
            </a:p>
          </p:txBody>
        </p:sp>
      </p:grpSp>
      <p:sp>
        <p:nvSpPr>
          <p:cNvPr id="4115" name="Line 181"/>
          <p:cNvSpPr>
            <a:spLocks noChangeShapeType="1"/>
          </p:cNvSpPr>
          <p:nvPr/>
        </p:nvSpPr>
        <p:spPr bwMode="auto">
          <a:xfrm flipH="1">
            <a:off x="9067800" y="3184215"/>
            <a:ext cx="1066800" cy="9900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16" name="Oval 182"/>
          <p:cNvSpPr>
            <a:spLocks noChangeArrowheads="1"/>
          </p:cNvSpPr>
          <p:nvPr/>
        </p:nvSpPr>
        <p:spPr bwMode="auto">
          <a:xfrm>
            <a:off x="1987509" y="512834"/>
            <a:ext cx="381000" cy="29700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267" b="0" i="0" u="none" strike="noStrike" kern="1200" cap="none" spc="0" normalizeH="0" baseline="0" noProof="0">
              <a:ln>
                <a:noFill/>
              </a:ln>
              <a:solidFill>
                <a:srgbClr val="E7E6E6"/>
              </a:solidFill>
              <a:effectLst/>
              <a:uLnTx/>
              <a:uFillTx/>
              <a:latin typeface=".VnTime" pitchFamily="34" charset="0"/>
              <a:ea typeface="+mn-ea"/>
              <a:cs typeface="+mn-cs"/>
            </a:endParaRPr>
          </a:p>
        </p:txBody>
      </p:sp>
      <p:sp>
        <p:nvSpPr>
          <p:cNvPr id="167" name="TextBox 34">
            <a:extLst>
              <a:ext uri="{FF2B5EF4-FFF2-40B4-BE49-F238E27FC236}">
                <a16:creationId xmlns:a16="http://schemas.microsoft.com/office/drawing/2014/main" id="{16151E93-6903-4A00-A93D-14558A62DBE0}"/>
              </a:ext>
            </a:extLst>
          </p:cNvPr>
          <p:cNvSpPr txBox="1">
            <a:spLocks noChangeArrowheads="1"/>
          </p:cNvSpPr>
          <p:nvPr/>
        </p:nvSpPr>
        <p:spPr bwMode="auto">
          <a:xfrm>
            <a:off x="1813087" y="5474660"/>
            <a:ext cx="10004216"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115888" marR="0" lvl="0" indent="-115888"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Tam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giác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cân</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Đường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trung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trực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của</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đoạn</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thẳng</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168" name="TextBox 34">
            <a:extLst>
              <a:ext uri="{FF2B5EF4-FFF2-40B4-BE49-F238E27FC236}">
                <a16:creationId xmlns:a16="http://schemas.microsoft.com/office/drawing/2014/main" id="{6CF862B1-9D7E-4025-A1A6-BE268183E892}"/>
              </a:ext>
            </a:extLst>
          </p:cNvPr>
          <p:cNvSpPr txBox="1">
            <a:spLocks noChangeArrowheads="1"/>
          </p:cNvSpPr>
          <p:nvPr/>
        </p:nvSpPr>
        <p:spPr bwMode="auto">
          <a:xfrm>
            <a:off x="1786050" y="4254967"/>
            <a:ext cx="10004216"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115888" marR="0" lvl="0" indent="-115888"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trường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t>
            </a:r>
            <a:r>
              <a:rPr kumimoji="0" lang="vi-VN"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ợ</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bằng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nhau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tam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vuông</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38377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95"/>
                                        </p:tgtEl>
                                        <p:attrNameLst>
                                          <p:attrName>style.visibility</p:attrName>
                                        </p:attrNameLst>
                                      </p:cBhvr>
                                      <p:to>
                                        <p:strVal val="visible"/>
                                      </p:to>
                                    </p:set>
                                    <p:animEffect transition="in" filter="fade">
                                      <p:cBhvr>
                                        <p:cTn id="15" dur="500"/>
                                        <p:tgtEl>
                                          <p:spTgt spid="419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8"/>
                                        </p:tgtEl>
                                        <p:attrNameLst>
                                          <p:attrName>style.visibility</p:attrName>
                                        </p:attrNameLst>
                                      </p:cBhvr>
                                      <p:to>
                                        <p:strVal val="visible"/>
                                      </p:to>
                                    </p:set>
                                    <p:animEffect transition="in" filter="fade">
                                      <p:cBhvr>
                                        <p:cTn id="20" dur="500"/>
                                        <p:tgtEl>
                                          <p:spTgt spid="16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7"/>
                                        </p:tgtEl>
                                        <p:attrNameLst>
                                          <p:attrName>style.visibility</p:attrName>
                                        </p:attrNameLst>
                                      </p:cBhvr>
                                      <p:to>
                                        <p:strVal val="visible"/>
                                      </p:to>
                                    </p:set>
                                    <p:animEffect transition="in" filter="fade">
                                      <p:cBhvr>
                                        <p:cTn id="25"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p:bldP spid="4218" grpId="0"/>
      <p:bldP spid="4195" grpId="0"/>
      <p:bldP spid="167" grpId="0"/>
      <p:bldP spid="1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1031875" y="1668038"/>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TIẾT</a:t>
            </a:r>
            <a:r>
              <a:rPr kumimoji="0" lang="en-US" altLang="en-US" sz="54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2">
            <a:extLst>
              <a:ext uri="{FF2B5EF4-FFF2-40B4-BE49-F238E27FC236}">
                <a16:creationId xmlns:a16="http://schemas.microsoft.com/office/drawing/2014/main" id="{3766E115-EF35-475C-9205-CDC815EB80DF}"/>
              </a:ext>
            </a:extLst>
          </p:cNvPr>
          <p:cNvSpPr/>
          <p:nvPr/>
        </p:nvSpPr>
        <p:spPr>
          <a:xfrm>
            <a:off x="2075034" y="2539441"/>
            <a:ext cx="8006487" cy="169277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BÀI</a:t>
            </a:r>
            <a:r>
              <a:rPr kumimoji="0" lang="en-US" sz="5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12: </a:t>
            </a:r>
            <a:r>
              <a:rPr kumimoji="0" lang="en-US" sz="5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TỔNG</a:t>
            </a:r>
            <a:r>
              <a:rPr kumimoji="0" lang="en-US" sz="5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CÁC</a:t>
            </a:r>
            <a:r>
              <a:rPr kumimoji="0" lang="en-US" sz="5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200" b="1" i="0" u="none" strike="noStrike" kern="1200" cap="none" spc="0" normalizeH="0" baseline="0" noProof="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GÓC</a:t>
            </a:r>
            <a:r>
              <a:rPr kumimoji="0" lang="en-US" sz="52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a:t>
            </a:r>
            <a:endParaRPr kumimoji="0" lang="vi-VN" sz="52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TRONG </a:t>
            </a:r>
            <a:r>
              <a:rPr kumimoji="0" lang="en-US" sz="5200" b="1" i="0" u="none" strike="noStrike" kern="1200" cap="none" spc="0" normalizeH="0" baseline="0" noProof="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MỘT</a:t>
            </a:r>
            <a:r>
              <a:rPr kumimoji="0" lang="en-US" sz="52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TAM </a:t>
            </a:r>
            <a:r>
              <a:rPr kumimoji="0" lang="en-US" sz="5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GIÁC</a:t>
            </a:r>
            <a:endParaRPr kumimoji="0" lang="en-US" sz="5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0724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3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0" y="0"/>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 </a:t>
            </a:r>
          </a:p>
        </p:txBody>
      </p:sp>
      <p:sp>
        <p:nvSpPr>
          <p:cNvPr id="15" name="Rectangle 14"/>
          <p:cNvSpPr/>
          <p:nvPr/>
        </p:nvSpPr>
        <p:spPr>
          <a:xfrm>
            <a:off x="1080353" y="674225"/>
            <a:ext cx="10852479" cy="661207"/>
          </a:xfrm>
          <a:prstGeom prst="rect">
            <a:avLst/>
          </a:prstGeom>
        </p:spPr>
        <p:txBody>
          <a:bodyPr wrap="square" lIns="91440" tIns="45720" rIns="91440" bIns="45720">
            <a:spAutoFit/>
          </a:bodyPr>
          <a:lstStyle/>
          <a:p>
            <a:pPr marL="0" marR="0" lvl="0" indent="0" algn="l" defTabSz="1219072"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219200" y="670886"/>
            <a:ext cx="8059187" cy="523220"/>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4.1,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rồi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trả</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hỏi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3" name="Rectangle 2"/>
          <p:cNvSpPr/>
          <p:nvPr/>
        </p:nvSpPr>
        <p:spPr>
          <a:xfrm>
            <a:off x="551834" y="4151736"/>
            <a:ext cx="9384300"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xét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gì</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mỗi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đỉnh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4" name="Rectangle 2"/>
          <p:cNvSpPr>
            <a:spLocks noChangeArrowheads="1"/>
          </p:cNvSpPr>
          <p:nvPr/>
        </p:nvSpPr>
        <p:spPr bwMode="auto">
          <a:xfrm>
            <a:off x="551834" y="5496580"/>
            <a:ext cx="92779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2.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Hãy</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rút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ra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kết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luận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về</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vị</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trí</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điểm</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5"/>
          <p:cNvSpPr>
            <a:spLocks noChangeArrowheads="1"/>
          </p:cNvSpPr>
          <p:nvPr/>
        </p:nvSpPr>
        <p:spPr bwMode="auto">
          <a:xfrm>
            <a:off x="1063625" y="4639739"/>
            <a:ext cx="1049328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Ba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tại</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mỗi</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đỉnh</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chung</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của</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ba</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tam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giác</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tạo</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thành</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một</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bẹt</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p>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có</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số</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đo</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bằng</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graphicFrame>
        <p:nvGraphicFramePr>
          <p:cNvPr id="10" name="Object 9"/>
          <p:cNvGraphicFramePr>
            <a:graphicFrameLocks noChangeAspect="1"/>
          </p:cNvGraphicFramePr>
          <p:nvPr/>
        </p:nvGraphicFramePr>
        <p:xfrm>
          <a:off x="3297237" y="5180013"/>
          <a:ext cx="665163" cy="306387"/>
        </p:xfrm>
        <a:graphic>
          <a:graphicData uri="http://schemas.openxmlformats.org/presentationml/2006/ole">
            <mc:AlternateContent xmlns:mc="http://schemas.openxmlformats.org/markup-compatibility/2006">
              <mc:Choice xmlns:v="urn:schemas-microsoft-com:vml" Requires="v">
                <p:oleObj name="Equation" r:id="rId4" imgW="672840" imgH="317160" progId="Equation.DSMT4">
                  <p:embed/>
                </p:oleObj>
              </mc:Choice>
              <mc:Fallback>
                <p:oleObj name="Equation" r:id="rId4" imgW="672840" imgH="317160" progId="Equation.DSMT4">
                  <p:embed/>
                  <p:pic>
                    <p:nvPicPr>
                      <p:cNvPr id="10" name="Object 9"/>
                      <p:cNvPicPr>
                        <a:picLocks noChangeAspect="1" noChangeArrowheads="1"/>
                      </p:cNvPicPr>
                      <p:nvPr/>
                    </p:nvPicPr>
                    <p:blipFill>
                      <a:blip r:embed="rId5"/>
                      <a:srcRect/>
                      <a:stretch>
                        <a:fillRect/>
                      </a:stretch>
                    </p:blipFill>
                    <p:spPr bwMode="auto">
                      <a:xfrm>
                        <a:off x="3297237" y="5180013"/>
                        <a:ext cx="665163" cy="306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6"/>
          <p:cNvSpPr>
            <a:spLocks noChangeArrowheads="1"/>
          </p:cNvSpPr>
          <p:nvPr/>
        </p:nvSpPr>
        <p:spPr bwMode="auto">
          <a:xfrm>
            <a:off x="5977218" y="507702"/>
            <a:ext cx="237566" cy="3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pitchFamily="34" charset="0"/>
                <a:ea typeface="Times New Roman" pitchFamily="18" charset="0"/>
                <a:cs typeface="Arial" pitchFamily="34" charset="0"/>
              </a:rPr>
              <a:t>.</a:t>
            </a:r>
            <a:endParaRPr kumimoji="0" lang="en-US" sz="1867"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Rectangle 15"/>
          <p:cNvSpPr/>
          <p:nvPr/>
        </p:nvSpPr>
        <p:spPr>
          <a:xfrm>
            <a:off x="4296293" y="3693307"/>
            <a:ext cx="1905000" cy="461665"/>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4.1</a:t>
            </a:r>
          </a:p>
        </p:txBody>
      </p:sp>
      <p:sp>
        <p:nvSpPr>
          <p:cNvPr id="20" name="Rectangle 36"/>
          <p:cNvSpPr>
            <a:spLocks noChangeArrowheads="1"/>
          </p:cNvSpPr>
          <p:nvPr/>
        </p:nvSpPr>
        <p:spPr bwMode="auto">
          <a:xfrm>
            <a:off x="1063624" y="5986791"/>
            <a:ext cx="109759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Ba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điểm</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thẳng</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hàng</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graphicFrame>
        <p:nvGraphicFramePr>
          <p:cNvPr id="21" name="Object 20"/>
          <p:cNvGraphicFramePr>
            <a:graphicFrameLocks noChangeAspect="1"/>
          </p:cNvGraphicFramePr>
          <p:nvPr/>
        </p:nvGraphicFramePr>
        <p:xfrm>
          <a:off x="2590801" y="6096000"/>
          <a:ext cx="996951" cy="381000"/>
        </p:xfrm>
        <a:graphic>
          <a:graphicData uri="http://schemas.openxmlformats.org/presentationml/2006/ole">
            <mc:AlternateContent xmlns:mc="http://schemas.openxmlformats.org/markup-compatibility/2006">
              <mc:Choice xmlns:v="urn:schemas-microsoft-com:vml" Requires="v">
                <p:oleObj name="Equation" r:id="rId6" imgW="1002960" imgH="368280" progId="Equation.DSMT4">
                  <p:embed/>
                </p:oleObj>
              </mc:Choice>
              <mc:Fallback>
                <p:oleObj name="Equation" r:id="rId6" imgW="1002960" imgH="368280" progId="Equation.DSMT4">
                  <p:embed/>
                  <p:pic>
                    <p:nvPicPr>
                      <p:cNvPr id="21" name="Object 20"/>
                      <p:cNvPicPr>
                        <a:picLocks noChangeAspect="1" noChangeArrowheads="1"/>
                      </p:cNvPicPr>
                      <p:nvPr/>
                    </p:nvPicPr>
                    <p:blipFill>
                      <a:blip r:embed="rId7"/>
                      <a:srcRect/>
                      <a:stretch>
                        <a:fillRect/>
                      </a:stretch>
                    </p:blipFill>
                    <p:spPr bwMode="auto">
                      <a:xfrm>
                        <a:off x="2590801" y="6096000"/>
                        <a:ext cx="996951"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 name="Picture 16">
            <a:extLst>
              <a:ext uri="{FF2B5EF4-FFF2-40B4-BE49-F238E27FC236}">
                <a16:creationId xmlns:a16="http://schemas.microsoft.com/office/drawing/2014/main" id="{878538C7-0D8B-41BB-BCFA-84971C965F1B}"/>
              </a:ext>
            </a:extLst>
          </p:cNvPr>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781693" y="1479099"/>
            <a:ext cx="8839200" cy="2079919"/>
          </a:xfrm>
          <a:prstGeom prst="rect">
            <a:avLst/>
          </a:prstGeom>
          <a:noFill/>
          <a:ln>
            <a:noFill/>
          </a:ln>
        </p:spPr>
      </p:pic>
      <p:graphicFrame>
        <p:nvGraphicFramePr>
          <p:cNvPr id="6" name="Object 5">
            <a:extLst>
              <a:ext uri="{FF2B5EF4-FFF2-40B4-BE49-F238E27FC236}">
                <a16:creationId xmlns:a16="http://schemas.microsoft.com/office/drawing/2014/main" id="{DFBD02B6-BAA1-4322-9CAC-B32B340A0673}"/>
              </a:ext>
            </a:extLst>
          </p:cNvPr>
          <p:cNvGraphicFramePr>
            <a:graphicFrameLocks noChangeAspect="1"/>
          </p:cNvGraphicFramePr>
          <p:nvPr>
            <p:extLst>
              <p:ext uri="{D42A27DB-BD31-4B8C-83A1-F6EECF244321}">
                <p14:modId xmlns:p14="http://schemas.microsoft.com/office/powerpoint/2010/main" val="3745055495"/>
              </p:ext>
            </p:extLst>
          </p:nvPr>
        </p:nvGraphicFramePr>
        <p:xfrm>
          <a:off x="6785841" y="5599101"/>
          <a:ext cx="1003300" cy="368300"/>
        </p:xfrm>
        <a:graphic>
          <a:graphicData uri="http://schemas.openxmlformats.org/presentationml/2006/ole">
            <mc:AlternateContent xmlns:mc="http://schemas.openxmlformats.org/markup-compatibility/2006">
              <mc:Choice xmlns:v="urn:schemas-microsoft-com:vml" Requires="v">
                <p:oleObj name="Equation" r:id="rId9" imgW="1002960" imgH="368280" progId="Equation.DSMT4">
                  <p:embed/>
                </p:oleObj>
              </mc:Choice>
              <mc:Fallback>
                <p:oleObj name="Equation" r:id="rId9" imgW="1002960" imgH="368280" progId="Equation.DSMT4">
                  <p:embed/>
                  <p:pic>
                    <p:nvPicPr>
                      <p:cNvPr id="6" name="Object 5">
                        <a:extLst>
                          <a:ext uri="{FF2B5EF4-FFF2-40B4-BE49-F238E27FC236}">
                            <a16:creationId xmlns:a16="http://schemas.microsoft.com/office/drawing/2014/main" id="{DFBD02B6-BAA1-4322-9CAC-B32B340A0673}"/>
                          </a:ext>
                        </a:extLst>
                      </p:cNvPr>
                      <p:cNvPicPr/>
                      <p:nvPr/>
                    </p:nvPicPr>
                    <p:blipFill>
                      <a:blip r:embed="rId10"/>
                      <a:stretch>
                        <a:fillRect/>
                      </a:stretch>
                    </p:blipFill>
                    <p:spPr>
                      <a:xfrm>
                        <a:off x="6785841" y="5599101"/>
                        <a:ext cx="1003300" cy="368300"/>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121930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heme/theme1.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4.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452</TotalTime>
  <Words>1490</Words>
  <Application>Microsoft Office PowerPoint</Application>
  <PresentationFormat>Widescreen</PresentationFormat>
  <Paragraphs>238</Paragraphs>
  <Slides>34</Slides>
  <Notes>13</Notes>
  <HiddenSlides>0</HiddenSlides>
  <MMClips>2</MMClips>
  <ScaleCrop>false</ScaleCrop>
  <HeadingPairs>
    <vt:vector size="8" baseType="variant">
      <vt:variant>
        <vt:lpstr>Fonts Used</vt:lpstr>
      </vt:variant>
      <vt:variant>
        <vt:i4>11</vt:i4>
      </vt:variant>
      <vt:variant>
        <vt:lpstr>Theme</vt:lpstr>
      </vt:variant>
      <vt:variant>
        <vt:i4>11</vt:i4>
      </vt:variant>
      <vt:variant>
        <vt:lpstr>Embedded OLE Servers</vt:lpstr>
      </vt:variant>
      <vt:variant>
        <vt:i4>2</vt:i4>
      </vt:variant>
      <vt:variant>
        <vt:lpstr>Slide Titles</vt:lpstr>
      </vt:variant>
      <vt:variant>
        <vt:i4>34</vt:i4>
      </vt:variant>
    </vt:vector>
  </HeadingPairs>
  <TitlesOfParts>
    <vt:vector size="58" baseType="lpstr">
      <vt:lpstr>.VnRevueH</vt:lpstr>
      <vt:lpstr>.VnTime</vt:lpstr>
      <vt:lpstr>A3.OpenSansBold-San</vt:lpstr>
      <vt:lpstr>A3.OpenSans-San</vt:lpstr>
      <vt:lpstr>Arial</vt:lpstr>
      <vt:lpstr>Calibri</vt:lpstr>
      <vt:lpstr>Chu Van An</vt:lpstr>
      <vt:lpstr>Tahoma</vt:lpstr>
      <vt:lpstr>Times New Roman</vt:lpstr>
      <vt:lpstr>VNI-Times</vt:lpstr>
      <vt:lpstr>思源黑体 Heavy</vt:lpstr>
      <vt:lpstr>8_Thiết kế Tùy chỉnh</vt:lpstr>
      <vt:lpstr>Chủ đề Office</vt:lpstr>
      <vt:lpstr>1_Office Theme</vt:lpstr>
      <vt:lpstr>3_Thiết kế Tùy chỉnh</vt:lpstr>
      <vt:lpstr>2_Office Theme</vt:lpstr>
      <vt:lpstr>6_Thiết kế Tùy chỉnh</vt:lpstr>
      <vt:lpstr>4_Thiết kế Tùy chỉnh</vt:lpstr>
      <vt:lpstr>2_Thiết kế Tùy chỉnh</vt:lpstr>
      <vt:lpstr>1_Thiết kế Tùy chỉnh</vt:lpstr>
      <vt:lpstr>9_Thiết kế Tùy chỉnh</vt:lpstr>
      <vt:lpstr>7_Thiết kế Tùy chỉnh</vt:lpstr>
      <vt:lpstr>CorelDRAW</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Phạm Minh Huy</cp:lastModifiedBy>
  <cp:revision>21</cp:revision>
  <dcterms:created xsi:type="dcterms:W3CDTF">2022-07-01T08:54:02Z</dcterms:created>
  <dcterms:modified xsi:type="dcterms:W3CDTF">2022-08-29T01:49:29Z</dcterms:modified>
</cp:coreProperties>
</file>