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78" r:id="rId2"/>
    <p:sldMasterId id="2147484393" r:id="rId3"/>
    <p:sldMasterId id="2147484417" r:id="rId4"/>
  </p:sldMasterIdLst>
  <p:notesMasterIdLst>
    <p:notesMasterId r:id="rId22"/>
  </p:notesMasterIdLst>
  <p:handoutMasterIdLst>
    <p:handoutMasterId r:id="rId23"/>
  </p:handoutMasterIdLst>
  <p:sldIdLst>
    <p:sldId id="450" r:id="rId5"/>
    <p:sldId id="446" r:id="rId6"/>
    <p:sldId id="445" r:id="rId7"/>
    <p:sldId id="447" r:id="rId8"/>
    <p:sldId id="449" r:id="rId9"/>
    <p:sldId id="472" r:id="rId10"/>
    <p:sldId id="473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</p:sldIdLst>
  <p:sldSz cx="9144000" cy="5143500" type="screen16x9"/>
  <p:notesSz cx="6735763" cy="9869488"/>
  <p:custDataLst>
    <p:tags r:id="rId24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66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33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98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64" algn="ctr" rtl="0" fontAlgn="base">
      <a:spcBef>
        <a:spcPct val="5000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29" algn="l" defTabSz="914333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95" algn="l" defTabSz="914333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160" algn="l" defTabSz="914333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326" algn="l" defTabSz="914333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3300"/>
    <a:srgbClr val="FFFF99"/>
    <a:srgbClr val="E68ADB"/>
    <a:srgbClr val="CCFF99"/>
    <a:srgbClr val="DC58CC"/>
    <a:srgbClr val="CC3300"/>
    <a:srgbClr val="7C0876"/>
    <a:srgbClr val="336600"/>
    <a:srgbClr val="F19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85258" autoAdjust="0"/>
  </p:normalViewPr>
  <p:slideViewPr>
    <p:cSldViewPr snapToGrid="0">
      <p:cViewPr varScale="1">
        <p:scale>
          <a:sx n="83" d="100"/>
          <a:sy n="83" d="100"/>
        </p:scale>
        <p:origin x="91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-1746" y="0"/>
      </p:cViewPr>
      <p:guideLst>
        <p:guide orient="horz" pos="3109"/>
        <p:guide pos="212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63F7687E-AD0E-4539-81E8-93EC41250CAA}" type="datetime1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83DDDE9-DF44-43BF-8449-2907D7191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5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8DDB898-031D-48A9-B390-AAF5A98F4A02}" type="datetime1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D3C507CD-4C83-4D56-A256-DB6816BEF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20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23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44D0D1D-F2E3-4112-8273-05DD78BAD8A1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8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7" name="Image" r:id="rId3" imgW="7606349" imgH="6095238" progId="Photoshop.Image.6">
                  <p:embed/>
                </p:oleObj>
              </mc:Choice>
              <mc:Fallback>
                <p:oleObj name="Image" r:id="rId3" imgW="7606349" imgH="60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8"/>
          <p:cNvSpPr>
            <a:spLocks/>
          </p:cNvSpPr>
          <p:nvPr/>
        </p:nvSpPr>
        <p:spPr bwMode="gray">
          <a:xfrm>
            <a:off x="25401" y="2838451"/>
            <a:ext cx="9118600" cy="2197100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endParaRPr lang="vi-VN"/>
          </a:p>
        </p:txBody>
      </p:sp>
      <p:sp>
        <p:nvSpPr>
          <p:cNvPr id="6" name="Freeform 22"/>
          <p:cNvSpPr>
            <a:spLocks/>
          </p:cNvSpPr>
          <p:nvPr/>
        </p:nvSpPr>
        <p:spPr bwMode="gray">
          <a:xfrm>
            <a:off x="1" y="3057527"/>
            <a:ext cx="5435600" cy="1762125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endParaRPr lang="vi-VN"/>
          </a:p>
        </p:txBody>
      </p:sp>
      <p:sp>
        <p:nvSpPr>
          <p:cNvPr id="7" name="Freeform 19"/>
          <p:cNvSpPr>
            <a:spLocks/>
          </p:cNvSpPr>
          <p:nvPr/>
        </p:nvSpPr>
        <p:spPr bwMode="gray">
          <a:xfrm>
            <a:off x="1" y="3297239"/>
            <a:ext cx="9169400" cy="1857375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endParaRPr lang="vi-VN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white">
          <a:xfrm>
            <a:off x="7391400" y="4457702"/>
            <a:ext cx="14478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sz="28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3543300"/>
            <a:ext cx="61722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7" y="1428751"/>
            <a:ext cx="6707187" cy="806054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4914900"/>
            <a:ext cx="2133600" cy="127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876F62-F72A-4AA1-9FA7-71F1A45AB86C}" type="datetime1">
              <a:rPr lang="en-US"/>
              <a:pPr>
                <a:defRPr/>
              </a:pPr>
              <a:t>11/16/2023</a:t>
            </a:fld>
            <a:r>
              <a:rPr lang="en-US"/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27000"/>
          </a:xfrm>
        </p:spPr>
        <p:txBody>
          <a:bodyPr/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Trường THCS Lê Hồng PhongCompany 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4914900"/>
            <a:ext cx="2133600" cy="127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185747-9796-47BF-B1B7-2E902D03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45297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3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83491062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114"/>
            <a:ext cx="2057400" cy="44981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114"/>
            <a:ext cx="6019800" cy="44981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846656690"/>
      </p:ext>
    </p:extLst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1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3114"/>
            <a:ext cx="8229600" cy="4498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3870634572"/>
      </p:ext>
    </p:extLst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5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10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675085"/>
            <a:ext cx="8229600" cy="393620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98746160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9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10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675085"/>
            <a:ext cx="8229600" cy="393620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385629046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7" name="Image" r:id="rId3" imgW="7606349" imgH="6095238" progId="Photoshop.Image.6">
                  <p:embed/>
                </p:oleObj>
              </mc:Choice>
              <mc:Fallback>
                <p:oleObj name="Image" r:id="rId3" imgW="7606349" imgH="60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8"/>
          <p:cNvSpPr>
            <a:spLocks/>
          </p:cNvSpPr>
          <p:nvPr/>
        </p:nvSpPr>
        <p:spPr bwMode="gray">
          <a:xfrm>
            <a:off x="25401" y="2838451"/>
            <a:ext cx="9118600" cy="2197100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endParaRPr lang="vi-VN">
              <a:solidFill>
                <a:srgbClr val="2B166E"/>
              </a:solidFill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gray">
          <a:xfrm>
            <a:off x="1" y="3057527"/>
            <a:ext cx="5435600" cy="1762125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endParaRPr lang="vi-VN">
              <a:solidFill>
                <a:srgbClr val="2B166E"/>
              </a:solidFill>
            </a:endParaRPr>
          </a:p>
        </p:txBody>
      </p:sp>
      <p:sp>
        <p:nvSpPr>
          <p:cNvPr id="7" name="Freeform 19"/>
          <p:cNvSpPr>
            <a:spLocks/>
          </p:cNvSpPr>
          <p:nvPr/>
        </p:nvSpPr>
        <p:spPr bwMode="gray">
          <a:xfrm>
            <a:off x="1" y="3297239"/>
            <a:ext cx="9169400" cy="1857375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endParaRPr lang="vi-VN">
              <a:solidFill>
                <a:srgbClr val="2B166E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white">
          <a:xfrm>
            <a:off x="7391400" y="4457702"/>
            <a:ext cx="14478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3543300"/>
            <a:ext cx="61722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7" y="1428751"/>
            <a:ext cx="6707187" cy="806054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4914900"/>
            <a:ext cx="2133600" cy="127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296D75-589E-47EE-89E2-F61DCC4E95C6}" type="datetime1">
              <a:rPr lang="en-US">
                <a:solidFill>
                  <a:srgbClr val="FFFFFF"/>
                </a:solidFill>
              </a:rPr>
              <a:pPr>
                <a:defRPr/>
              </a:pPr>
              <a:t>11/16/2023</a:t>
            </a:fld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27000"/>
          </a:xfrm>
        </p:spPr>
        <p:txBody>
          <a:bodyPr/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PhongCompany 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4914900"/>
            <a:ext cx="2133600" cy="127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E2F0D2-4C96-4D0C-AC4C-425E782C6E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3298"/>
      </p:ext>
    </p:extLst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1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2592269514"/>
      </p:ext>
    </p:extLst>
  </p:cSld>
  <p:clrMapOvr>
    <a:masterClrMapping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5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65860254"/>
      </p:ext>
    </p:extLst>
  </p:cSld>
  <p:clrMapOvr>
    <a:masterClrMapping/>
  </p:clrMapOvr>
  <p:transition spd="slow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9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5085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5085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952170569"/>
      </p:ext>
    </p:extLst>
  </p:cSld>
  <p:clrMapOvr>
    <a:masterClrMapping/>
  </p:clrMapOvr>
  <p:transition spd="slow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3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3522066460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1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2112058590"/>
      </p:ext>
    </p:extLst>
  </p:cSld>
  <p:clrMapOvr>
    <a:masterClrMapping/>
  </p:clrMapOvr>
  <p:transition spd="slow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7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3515800415"/>
      </p:ext>
    </p:extLst>
  </p:cSld>
  <p:clrMapOvr>
    <a:masterClrMapping/>
  </p:clrMapOvr>
  <p:transition spd="slow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1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020152488"/>
      </p:ext>
    </p:extLst>
  </p:cSld>
  <p:clrMapOvr>
    <a:masterClrMapping/>
  </p:clrMapOvr>
  <p:transition spd="slow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5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3072556162"/>
      </p:ext>
    </p:extLst>
  </p:cSld>
  <p:clrMapOvr>
    <a:masterClrMapping/>
  </p:clrMapOvr>
  <p:transition spd="slow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9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258487141"/>
      </p:ext>
    </p:extLst>
  </p:cSld>
  <p:clrMapOvr>
    <a:masterClrMapping/>
  </p:clrMapOvr>
  <p:transition spd="slow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13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2175135609"/>
      </p:ext>
    </p:extLst>
  </p:cSld>
  <p:clrMapOvr>
    <a:masterClrMapping/>
  </p:clrMapOvr>
  <p:transition spd="slow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7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114"/>
            <a:ext cx="2057400" cy="44981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114"/>
            <a:ext cx="6019800" cy="44981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4198007377"/>
      </p:ext>
    </p:extLst>
  </p:cSld>
  <p:clrMapOvr>
    <a:masterClrMapping/>
  </p:clrMapOvr>
  <p:transition spd="slow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1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3114"/>
            <a:ext cx="8229600" cy="4498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758852532"/>
      </p:ext>
    </p:extLst>
  </p:cSld>
  <p:clrMapOvr>
    <a:masterClrMapping/>
  </p:clrMapOvr>
  <p:transition spd="slow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5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10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675085"/>
            <a:ext cx="8229600" cy="393620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490221858"/>
      </p:ext>
    </p:extLst>
  </p:cSld>
  <p:clrMapOvr>
    <a:masterClrMapping/>
  </p:clrMapOvr>
  <p:transition spd="slow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9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10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675085"/>
            <a:ext cx="8229600" cy="393620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3738759118"/>
      </p:ext>
    </p:extLst>
  </p:cSld>
  <p:clrMapOvr>
    <a:masterClrMapping/>
  </p:clrMapOvr>
  <p:transition spd="slow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8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5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717315756"/>
      </p:ext>
    </p:extLst>
  </p:cSld>
  <p:clrMapOvr>
    <a:masterClrMapping/>
  </p:clrMapOvr>
  <p:transition spd="slow"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46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3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0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43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28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0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91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47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09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5085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5085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791800716"/>
      </p:ext>
    </p:extLst>
  </p:cSld>
  <p:clrMapOvr>
    <a:masterClrMapping/>
  </p:clrMapOvr>
  <p:transition spd="slow"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6254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490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067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40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83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430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325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327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41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450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14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3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859510202"/>
      </p:ext>
    </p:extLst>
  </p:cSld>
  <p:clrMapOvr>
    <a:masterClrMapping/>
  </p:clrMapOvr>
  <p:transition spd="slow">
    <p:strips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5350074" y="1467447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81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7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4007948981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1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2863134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5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3376851297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9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1822099376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16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74688"/>
            <a:ext cx="822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800" y="112713"/>
            <a:ext cx="30861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Trường THCS Lê Hồng Phong</a:t>
            </a:r>
          </a:p>
        </p:txBody>
      </p:sp>
      <p:graphicFrame>
        <p:nvGraphicFramePr>
          <p:cNvPr id="1030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Image" r:id="rId17" imgW="7390476" imgH="913963" progId="Photoshop.Image.6">
                  <p:embed/>
                </p:oleObj>
              </mc:Choice>
              <mc:Fallback>
                <p:oleObj name="Image" r:id="rId17" imgW="7390476" imgH="913963" progId="Photoshop.Image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333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itchFamily="18" charset="0"/>
        </a:defRPr>
      </a:lvl2pPr>
      <a:lvl3pPr marL="1142915" indent="-22858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080" indent="-2285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246" indent="-22858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932363"/>
            <a:ext cx="9144000" cy="2222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</a:pPr>
            <a:endParaRPr lang="vi-VN">
              <a:solidFill>
                <a:srgbClr val="2B166E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452440"/>
            <a:ext cx="9144000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2B166E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74688"/>
            <a:ext cx="822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800" y="112713"/>
            <a:ext cx="30861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Trường THCS Lê Hồng Phong</a:t>
            </a:r>
          </a:p>
        </p:txBody>
      </p:sp>
      <p:graphicFrame>
        <p:nvGraphicFramePr>
          <p:cNvPr id="1030" name="Object 16"/>
          <p:cNvGraphicFramePr>
            <a:graphicFrameLocks noChangeAspect="1"/>
          </p:cNvGraphicFramePr>
          <p:nvPr/>
        </p:nvGraphicFramePr>
        <p:xfrm>
          <a:off x="0" y="-9525"/>
          <a:ext cx="914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3" name="Image" r:id="rId17" imgW="7390476" imgH="913963" progId="Photoshop.Image.6">
                  <p:embed/>
                </p:oleObj>
              </mc:Choice>
              <mc:Fallback>
                <p:oleObj name="Image" r:id="rId17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-9525"/>
                        <a:ext cx="914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3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  <p:sldLayoutId id="2147484392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333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itchFamily="18" charset="0"/>
        </a:defRPr>
      </a:lvl2pPr>
      <a:lvl3pPr marL="1142915" indent="-22858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080" indent="-2285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246" indent="-22858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11/16/2023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75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defTabSz="685800"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defTabSz="685800"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defTabSz="685800"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685800"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772964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BupBeBangBong-DangCapNhat_3kbpp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B&#192;I%20GI&#7842;NG%20B&#192;I%20TH&#7920;C%20H&#192;NH%209.pptx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slide" Target="slide14.xml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7" y="3871723"/>
            <a:ext cx="1437800" cy="9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414198" y="1654837"/>
            <a:ext cx="6356249" cy="133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41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sz="11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2372549" y="3659212"/>
            <a:ext cx="4595409" cy="117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l" defTabSz="68578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 err="1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Giáo</a:t>
            </a:r>
            <a:r>
              <a:rPr lang="en-US" sz="2400" b="1" kern="0" dirty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 </a:t>
            </a:r>
            <a:r>
              <a:rPr lang="en-US" sz="2400" b="1" kern="0" dirty="0" err="1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viên</a:t>
            </a:r>
            <a:r>
              <a:rPr lang="en-US" sz="24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: </a:t>
            </a:r>
            <a:r>
              <a:rPr lang="en-US" sz="2400" b="1" kern="0" dirty="0" err="1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Vũ</a:t>
            </a:r>
            <a:r>
              <a:rPr lang="en-US" sz="24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 </a:t>
            </a:r>
            <a:r>
              <a:rPr lang="en-US" sz="2400" b="1" kern="0" dirty="0" err="1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Thị</a:t>
            </a:r>
            <a:r>
              <a:rPr lang="en-US" sz="24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 </a:t>
            </a:r>
            <a:r>
              <a:rPr lang="en-US" sz="2400" b="1" kern="0" dirty="0" err="1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Thanh</a:t>
            </a:r>
            <a:r>
              <a:rPr lang="en-US" sz="24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 </a:t>
            </a:r>
            <a:r>
              <a:rPr lang="en-US" sz="2400" b="1" kern="0" dirty="0" err="1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Thảo</a:t>
            </a:r>
            <a:endParaRPr lang="en-US" sz="2400" b="1" kern="0" dirty="0">
              <a:solidFill>
                <a:srgbClr val="1E04B8"/>
              </a:solidFill>
              <a:ea typeface="Segoe UI Symbol" pitchFamily="34" charset="0"/>
              <a:cs typeface="Times New Roman" pitchFamily="18" charset="0"/>
              <a:sym typeface="Tahoma"/>
            </a:endParaRPr>
          </a:p>
          <a:p>
            <a:pPr algn="l" defTabSz="68578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 err="1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Trường</a:t>
            </a:r>
            <a:r>
              <a:rPr lang="en-US" sz="2400" b="1" kern="0" dirty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: </a:t>
            </a:r>
            <a:r>
              <a:rPr lang="en-US" sz="24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THCS </a:t>
            </a:r>
            <a:r>
              <a:rPr lang="en-US" sz="2400" b="1" kern="0" dirty="0" err="1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Tân</a:t>
            </a:r>
            <a:r>
              <a:rPr lang="en-US" sz="24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 </a:t>
            </a:r>
            <a:r>
              <a:rPr lang="en-US" sz="2400" b="1" kern="0" dirty="0" err="1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Thịnh</a:t>
            </a:r>
            <a:endParaRPr sz="2400" kern="0" dirty="0">
              <a:solidFill>
                <a:srgbClr val="1E04B8"/>
              </a:solidFill>
              <a:ea typeface="Segoe UI Symbol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6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708" y="3871723"/>
            <a:ext cx="1437800" cy="9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2;p2"/>
          <p:cNvSpPr txBox="1"/>
          <p:nvPr/>
        </p:nvSpPr>
        <p:spPr>
          <a:xfrm flipH="1">
            <a:off x="0" y="256734"/>
            <a:ext cx="9144000" cy="62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UBND THÀNH PHỐ THÁI NGUYÊN</a:t>
            </a:r>
            <a:endParaRPr lang="en-US" sz="1800" b="1" kern="0" dirty="0">
              <a:solidFill>
                <a:srgbClr val="1E04B8"/>
              </a:solidFill>
              <a:ea typeface="Segoe UI Symbol" pitchFamily="34" charset="0"/>
              <a:cs typeface="Times New Roman" pitchFamily="18" charset="0"/>
              <a:sym typeface="Tahoma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b="1" kern="0" dirty="0" smtClean="0">
                <a:solidFill>
                  <a:srgbClr val="1E04B8"/>
                </a:solidFill>
                <a:ea typeface="Segoe UI Symbol" pitchFamily="34" charset="0"/>
                <a:cs typeface="Times New Roman" pitchFamily="18" charset="0"/>
                <a:sym typeface="Tahoma"/>
              </a:rPr>
              <a:t>TRƯỜNG THCS TÂN THỊNH</a:t>
            </a:r>
            <a:endParaRPr sz="1800" kern="0" dirty="0">
              <a:solidFill>
                <a:srgbClr val="1E04B8"/>
              </a:solidFill>
              <a:ea typeface="Segoe UI Symbol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9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57300" y="515081"/>
            <a:ext cx="64008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giao tiếp qua mạng những điều nào sau đây nên tránh</a:t>
            </a:r>
          </a:p>
        </p:txBody>
      </p:sp>
      <p:pic>
        <p:nvPicPr>
          <p:cNvPr id="9" name="Picture 3" descr="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95" y="4854985"/>
            <a:ext cx="857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04800" y="1600200"/>
            <a:ext cx="1028700" cy="51435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04800" y="3771900"/>
            <a:ext cx="1028700" cy="51435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52600" y="3197052"/>
            <a:ext cx="66836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Kết bạn với những người mình không quen biết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0" y="2943225"/>
            <a:ext cx="1657350" cy="771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25869" y="1600201"/>
            <a:ext cx="55816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Tôn trọng người đang giao tiếp với mình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752600" y="2450630"/>
            <a:ext cx="520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Nói bất cứ điều gì xuất hiện trong đầu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847850" y="3825702"/>
            <a:ext cx="4933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Bảo vệ thông tin cá nhân của mình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C92B8ABE-46F7-FE15-F428-DCFE32DFA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657350" cy="771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FD5A4CFB-0947-8792-11F4-0ABEBDB21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022" y="4449476"/>
            <a:ext cx="66836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B67C2B5F-A30F-E889-F2CC-ABD2AC306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0" y="4294547"/>
            <a:ext cx="1657350" cy="771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7495903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45646" y="2035077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95754" y="814388"/>
            <a:ext cx="6686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em nên, hai hoạt động trên mạng nào sau đây dễ gây bệnh nghiện Internet nhất?</a:t>
            </a: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44" y="4886325"/>
            <a:ext cx="857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857500" y="3716626"/>
            <a:ext cx="5086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Học tập trực tuyến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00350" y="1714501"/>
            <a:ext cx="49720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Trò chơi trực tuyến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800350" y="2486026"/>
            <a:ext cx="4857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B. Đọc tin tức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800350" y="3046148"/>
            <a:ext cx="462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Sử dụng mạng xã hội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7031C8A-1FDA-EB9B-D080-96A15991F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877" y="4231120"/>
            <a:ext cx="5086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Trao đổi thông tin qua thư điện tử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5282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143003" y="941385"/>
            <a:ext cx="6629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Mục tiêu của giao tiếp qua mạng là gì?</a:t>
            </a: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10" y="4157663"/>
            <a:ext cx="857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838200" y="2314575"/>
            <a:ext cx="1028700" cy="51435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514600" y="2256250"/>
            <a:ext cx="49720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Hiểu người khác một cách rõ ràng</a:t>
            </a: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838200" y="1671638"/>
            <a:ext cx="1028700" cy="51435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14602" y="1684750"/>
            <a:ext cx="662939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A. Giúp người khác hiểu em một cách rõ ràng</a:t>
            </a: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838200" y="2914650"/>
            <a:ext cx="1028700" cy="51435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514600" y="2884900"/>
            <a:ext cx="64008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Giữ mối quan hệ tốt để có thể tiếp tục giao tiếp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514600" y="3543301"/>
            <a:ext cx="50863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D. Tất cả những điều trên</a:t>
            </a: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476250" y="3386137"/>
            <a:ext cx="1657350" cy="771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46410749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743470"/>
            <a:ext cx="857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826" y="142856"/>
            <a:ext cx="7892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Những việc nào sau đây em KHÔNG nên thực hiên khi giao tiếp qua mạng?</a:t>
            </a: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42DD5CC7-91BF-9518-01DA-8E5F09CD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27080"/>
            <a:ext cx="1028700" cy="51435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5E564801-111F-633D-517D-0D5935673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71900"/>
            <a:ext cx="1028700" cy="514350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AEB9B30A-2337-F893-B63B-DDB0213DA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6050"/>
            <a:ext cx="1504950" cy="877074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4E59255-1E23-A2A6-D0BD-BEAD28C2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469" y="1143001"/>
            <a:ext cx="70133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Tôn trọng người đang trò chuyện với mình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3BDF8D7A-DE73-D377-E75E-9D4ED200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93430"/>
            <a:ext cx="7086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Viết tất cả các ý kiến của mình bằng chữ in hoa để gây ấn tượng.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A63AD214-0601-719B-1738-20306710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25702"/>
            <a:ext cx="70865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D. Đối xử với người khác theo cách em muốn đối xử trực tuyến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63F65FFA-4154-0BC6-1F22-37E4D4FA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1" y="1061004"/>
            <a:ext cx="1657350" cy="771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DF90D30-3177-CC32-FA50-71426495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39877"/>
            <a:ext cx="66836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Sử dụng các từ viết tắt khi trò chuyện trực tuyến để tiết kiệm thời gian</a:t>
            </a:r>
          </a:p>
        </p:txBody>
      </p:sp>
    </p:spTree>
    <p:extLst>
      <p:ext uri="{BB962C8B-B14F-4D97-AF65-F5344CB8AC3E}">
        <p14:creationId xmlns:p14="http://schemas.microsoft.com/office/powerpoint/2010/main" val="154802948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10" y="4157663"/>
            <a:ext cx="857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4"/>
          <p:cNvSpPr>
            <a:spLocks noChangeArrowheads="1"/>
          </p:cNvSpPr>
          <p:nvPr/>
        </p:nvSpPr>
        <p:spPr bwMode="auto">
          <a:xfrm>
            <a:off x="1314450" y="728663"/>
            <a:ext cx="6457950" cy="771525"/>
          </a:xfrm>
          <a:prstGeom prst="flowChartAlternateProcess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Thông tin có nội dung xấu là gì?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57200" y="2594705"/>
            <a:ext cx="1028700" cy="467591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09750" y="2675947"/>
            <a:ext cx="49720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Thông tin rủ rê đánh bạc, kiếm tiền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81000" y="2095030"/>
            <a:ext cx="1028700" cy="467591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09750" y="2176271"/>
            <a:ext cx="49720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Thông tin kích động bạo lực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31346" y="1581044"/>
            <a:ext cx="1028700" cy="467591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809750" y="3229263"/>
            <a:ext cx="49720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D. Tất cả các thông tin trên đều đúng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52600" y="1642741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Thông tin khuyến khích sử dụng chất gây nghiện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5250" y="3028950"/>
            <a:ext cx="1657350" cy="771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26074055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10" y="4157663"/>
            <a:ext cx="857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34"/>
          <p:cNvSpPr>
            <a:spLocks noChangeArrowheads="1"/>
          </p:cNvSpPr>
          <p:nvPr/>
        </p:nvSpPr>
        <p:spPr bwMode="auto">
          <a:xfrm>
            <a:off x="762000" y="223939"/>
            <a:ext cx="6057900" cy="685800"/>
          </a:xfrm>
          <a:prstGeom prst="flowChartAlternateProcess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25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5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6: Em cần làm gì để tránh gặp thông tin xấu trên mạng?</a:t>
            </a:r>
            <a:endParaRPr lang="en-US" sz="225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25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93074" y="1214265"/>
            <a:ext cx="1028700" cy="467591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0" y="1150700"/>
            <a:ext cx="753151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A. Chỉ truy cập vào các trang thông tin có nội dung phù hợp với lứa tuổi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40840" y="2067141"/>
            <a:ext cx="1028700" cy="467591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00200" y="1967154"/>
            <a:ext cx="754586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Không nháy chuôt vào các trang thông tin quảng cáo gây tò mò, giật gân, du dỗ kiếm tiền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40840" y="2789961"/>
            <a:ext cx="1028700" cy="467591"/>
          </a:xfrm>
          <a:prstGeom prst="star16">
            <a:avLst>
              <a:gd name="adj" fmla="val 37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600200" y="2789960"/>
            <a:ext cx="76962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Xác định rõ mục tiêu mỗi lần vào mạng để không sa đà vào các thông tin không liên quan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600200" y="3685853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D. Tất cả đều đúng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0" y="3514725"/>
            <a:ext cx="1657350" cy="771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91161335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5"/>
          <p:cNvSpPr>
            <a:spLocks noChangeArrowheads="1" noChangeShapeType="1" noTextEdit="1"/>
          </p:cNvSpPr>
          <p:nvPr/>
        </p:nvSpPr>
        <p:spPr bwMode="auto">
          <a:xfrm>
            <a:off x="1600200" y="950026"/>
            <a:ext cx="5486400" cy="468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99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HƯỚNG DẪN VỀ NHÀ</a:t>
            </a:r>
            <a:endParaRPr lang="en-US" sz="199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09600" y="1982909"/>
            <a:ext cx="78486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115000"/>
              </a:lnSpc>
              <a:buFont typeface="Times New Roman" pitchFamily="18" charset="0"/>
              <a:buChar char="-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học</a:t>
            </a:r>
            <a:endParaRPr lang="en-US" altLang="en-US" sz="2000" dirty="0">
              <a:cs typeface="Times New Roman" pitchFamily="18" charset="0"/>
            </a:endParaRPr>
          </a:p>
          <a:p>
            <a:pPr marL="342900" indent="-342900" algn="l" eaLnBrk="1" hangingPunct="1">
              <a:lnSpc>
                <a:spcPct val="115000"/>
              </a:lnSpc>
              <a:buFont typeface="Times New Roman" pitchFamily="18" charset="0"/>
              <a:buChar char="-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27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WordArt 25">
            <a:extLst>
              <a:ext uri="{FF2B5EF4-FFF2-40B4-BE49-F238E27FC236}">
                <a16:creationId xmlns:a16="http://schemas.microsoft.com/office/drawing/2014/main" id="{B47F091E-F595-886C-CEF4-252B68324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6171"/>
            <a:ext cx="7524997" cy="4822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" cap="none" spc="0" normalizeH="0" baseline="0" noProof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BÀI 5: ỨNG XỬ TRÊN MẠNG</a:t>
            </a:r>
          </a:p>
        </p:txBody>
      </p:sp>
    </p:spTree>
    <p:extLst>
      <p:ext uri="{BB962C8B-B14F-4D97-AF65-F5344CB8AC3E}">
        <p14:creationId xmlns:p14="http://schemas.microsoft.com/office/powerpoint/2010/main" val="31247664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800100" y="657225"/>
            <a:ext cx="7620000" cy="2800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Qúy thầy cô và các em !!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48" name="Picture 4" descr="768428Barres_divers__1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768428Barres_divers__1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upBeBangBong-DangCapNhat_3kbp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768428Barres_divers__1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241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42900" y="3609975"/>
            <a:ext cx="8534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00CC66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quý thầy cô sức khoẻ, công tác tốt. 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sinh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9475958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11" y="255670"/>
            <a:ext cx="4776538" cy="48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3705543" y="2017650"/>
            <a:ext cx="1408066" cy="1331132"/>
          </a:xfrm>
          <a:prstGeom prst="rect">
            <a:avLst/>
          </a:prstGeom>
          <a:noFill/>
        </p:spPr>
        <p:txBody>
          <a:bodyPr wrap="none" lIns="68574" tIns="34289" rIns="68574" bIns="34289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41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/>
              </a:rPr>
              <a:t>Khởi </a:t>
            </a:r>
          </a:p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en-US" sz="41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3163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393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5719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1143613" y="671326"/>
            <a:ext cx="6856783" cy="9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 dirty="0">
                <a:solidFill>
                  <a:srgbClr val="2B166E"/>
                </a:solidFill>
              </a:rPr>
              <a:t>CHỦ ĐỀ 3</a:t>
            </a:r>
            <a:r>
              <a:rPr lang="en-US" sz="2800" b="1" dirty="0">
                <a:solidFill>
                  <a:srgbClr val="2B166E"/>
                </a:solidFill>
              </a:rPr>
              <a:t>:  ĐẠO ĐỨC, PHÁP LUẬT VÀ VĂN HÓA TRONG MÔI TRƯỜNG SỐ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1282700" y="1821639"/>
            <a:ext cx="6362700" cy="10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11</a:t>
            </a:r>
            <a:endParaRPr lang="en-US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BÀI 5: ỨNG XỬ TRÊN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MẠNG (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tt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74124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569239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Internet?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C726A02-8C27-F4EA-DA90-6D20DCC1A90A}"/>
              </a:ext>
            </a:extLst>
          </p:cNvPr>
          <p:cNvSpPr/>
          <p:nvPr/>
        </p:nvSpPr>
        <p:spPr bwMode="auto">
          <a:xfrm>
            <a:off x="76200" y="1126602"/>
            <a:ext cx="8915400" cy="3783641"/>
          </a:xfrm>
          <a:prstGeom prst="flowChartAlternate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3/. 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2514DE33-524F-4BF3-8FF6-CFF2EC03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1"/>
            <a:ext cx="6362700" cy="4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BÀI 5: ỨNG XỬ TRÊN MẠNG</a:t>
            </a:r>
          </a:p>
        </p:txBody>
      </p:sp>
    </p:spTree>
    <p:extLst>
      <p:ext uri="{BB962C8B-B14F-4D97-AF65-F5344CB8AC3E}">
        <p14:creationId xmlns:p14="http://schemas.microsoft.com/office/powerpoint/2010/main" val="103417170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569239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Internet?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C726A02-8C27-F4EA-DA90-6D20DCC1A90A}"/>
              </a:ext>
            </a:extLst>
          </p:cNvPr>
          <p:cNvSpPr/>
          <p:nvPr/>
        </p:nvSpPr>
        <p:spPr bwMode="auto">
          <a:xfrm>
            <a:off x="0" y="1092530"/>
            <a:ext cx="9144000" cy="4050971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internet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dắt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Internet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 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2514DE33-524F-4BF3-8FF6-CFF2EC03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1"/>
            <a:ext cx="6362700" cy="4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BÀI 5: ỨNG XỬ TRÊN MẠNG</a:t>
            </a:r>
          </a:p>
        </p:txBody>
      </p:sp>
    </p:spTree>
    <p:extLst>
      <p:ext uri="{BB962C8B-B14F-4D97-AF65-F5344CB8AC3E}">
        <p14:creationId xmlns:p14="http://schemas.microsoft.com/office/powerpoint/2010/main" val="5894233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00A15C-80F7-092A-61C1-F848B9B4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813"/>
            <a:ext cx="967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DC726A02-8C27-F4EA-DA90-6D20DCC1A90A}"/>
              </a:ext>
            </a:extLst>
          </p:cNvPr>
          <p:cNvSpPr/>
          <p:nvPr/>
        </p:nvSpPr>
        <p:spPr bwMode="auto">
          <a:xfrm>
            <a:off x="0" y="1146144"/>
            <a:ext cx="9144000" cy="3894800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Internet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Internet,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2514DE33-524F-4BF3-8FF6-CFF2EC03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1"/>
            <a:ext cx="6362700" cy="4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BÀI 5: ỨNG XỬ TRÊN MẠNG</a:t>
            </a:r>
          </a:p>
        </p:txBody>
      </p:sp>
    </p:spTree>
    <p:extLst>
      <p:ext uri="{BB962C8B-B14F-4D97-AF65-F5344CB8AC3E}">
        <p14:creationId xmlns:p14="http://schemas.microsoft.com/office/powerpoint/2010/main" val="263603781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gurica_tree-1979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00150"/>
            <a:ext cx="37719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1" name="Picture 46" descr="giodungho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438823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8" descr="giodungho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5" y="3427214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3" name="Picture 36" descr="chu ti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3220"/>
            <a:ext cx="800100" cy="13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4" name="Picture 37" descr="tiu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2914650"/>
            <a:ext cx="812006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5" name="Picture 11" descr="hoa c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96" y="4029075"/>
            <a:ext cx="573881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6" name="Picture 15" descr="hoa c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9" y="4029075"/>
            <a:ext cx="573881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7" name="Picture 16" descr="hoa c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90" y="4029075"/>
            <a:ext cx="573881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8" name="Picture 25" descr="hoa c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4029075"/>
            <a:ext cx="573881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9" name="Picture 15" descr="hoa c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56" y="3986213"/>
            <a:ext cx="57388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80" name="WordArt 12"/>
          <p:cNvSpPr>
            <a:spLocks noChangeArrowheads="1" noChangeShapeType="1" noTextEdit="1"/>
          </p:cNvSpPr>
          <p:nvPr/>
        </p:nvSpPr>
        <p:spPr bwMode="auto">
          <a:xfrm>
            <a:off x="2874169" y="813206"/>
            <a:ext cx="2571750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1371600" y="2628007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b="1">
                <a:solidFill>
                  <a:srgbClr val="FFFFFF"/>
                </a:solidFill>
                <a:cs typeface="Arial" panose="020B0604020202020204" pitchFamily="34" charset="0"/>
              </a:rPr>
              <a:t>Team A</a:t>
            </a:r>
          </a:p>
        </p:txBody>
      </p:sp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6972300" y="2609255"/>
            <a:ext cx="800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b="1">
                <a:solidFill>
                  <a:srgbClr val="FFFFFF"/>
                </a:solidFill>
                <a:cs typeface="Arial" panose="020B0604020202020204" pitchFamily="34" charset="0"/>
              </a:rPr>
              <a:t>Team B</a:t>
            </a:r>
          </a:p>
        </p:txBody>
      </p:sp>
      <p:grpSp>
        <p:nvGrpSpPr>
          <p:cNvPr id="237585" name="Group 17"/>
          <p:cNvGrpSpPr>
            <a:grpSpLocks/>
          </p:cNvGrpSpPr>
          <p:nvPr/>
        </p:nvGrpSpPr>
        <p:grpSpPr bwMode="auto">
          <a:xfrm>
            <a:off x="2257426" y="4216599"/>
            <a:ext cx="259556" cy="248246"/>
            <a:chOff x="936" y="4002"/>
            <a:chExt cx="218" cy="278"/>
          </a:xfrm>
        </p:grpSpPr>
        <p:pic>
          <p:nvPicPr>
            <p:cNvPr id="2" name="Picture 64" descr="1830484v74u3cbb9y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4040"/>
              <a:ext cx="21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58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78" y="4002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7588" name="Group 20"/>
          <p:cNvGrpSpPr>
            <a:grpSpLocks/>
          </p:cNvGrpSpPr>
          <p:nvPr/>
        </p:nvGrpSpPr>
        <p:grpSpPr bwMode="auto">
          <a:xfrm>
            <a:off x="2559846" y="4225528"/>
            <a:ext cx="264319" cy="239316"/>
            <a:chOff x="1190" y="4012"/>
            <a:chExt cx="222" cy="268"/>
          </a:xfrm>
        </p:grpSpPr>
        <p:pic>
          <p:nvPicPr>
            <p:cNvPr id="3" name="Picture 64" descr="1830484v74u3cbb9y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4040"/>
              <a:ext cx="22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59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258" y="4012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37591" name="Group 23"/>
          <p:cNvGrpSpPr>
            <a:grpSpLocks/>
          </p:cNvGrpSpPr>
          <p:nvPr/>
        </p:nvGrpSpPr>
        <p:grpSpPr bwMode="auto">
          <a:xfrm>
            <a:off x="2869407" y="4216598"/>
            <a:ext cx="273844" cy="239316"/>
            <a:chOff x="1450" y="4002"/>
            <a:chExt cx="230" cy="268"/>
          </a:xfrm>
        </p:grpSpPr>
        <p:pic>
          <p:nvPicPr>
            <p:cNvPr id="4" name="Picture 64" descr="1830484v74u3cbb9y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4030"/>
              <a:ext cx="2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59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516" y="4002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37594" name="Group 26"/>
          <p:cNvGrpSpPr>
            <a:grpSpLocks/>
          </p:cNvGrpSpPr>
          <p:nvPr/>
        </p:nvGrpSpPr>
        <p:grpSpPr bwMode="auto">
          <a:xfrm>
            <a:off x="3186112" y="4225528"/>
            <a:ext cx="300038" cy="239316"/>
            <a:chOff x="1716" y="4012"/>
            <a:chExt cx="252" cy="268"/>
          </a:xfrm>
        </p:grpSpPr>
        <p:pic>
          <p:nvPicPr>
            <p:cNvPr id="5" name="Picture 64" descr="1830484v74u3cbb9y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" y="4040"/>
              <a:ext cx="25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59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794" y="4012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37597" name="Group 29"/>
          <p:cNvGrpSpPr>
            <a:grpSpLocks/>
          </p:cNvGrpSpPr>
          <p:nvPr/>
        </p:nvGrpSpPr>
        <p:grpSpPr bwMode="auto">
          <a:xfrm>
            <a:off x="3540921" y="4223743"/>
            <a:ext cx="288131" cy="241102"/>
            <a:chOff x="2014" y="4010"/>
            <a:chExt cx="242" cy="270"/>
          </a:xfrm>
        </p:grpSpPr>
        <p:pic>
          <p:nvPicPr>
            <p:cNvPr id="6" name="Picture 64" descr="1830484v74u3cbb9y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4040"/>
              <a:ext cx="24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59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092" y="4010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37600" name="Group 32"/>
          <p:cNvGrpSpPr>
            <a:grpSpLocks/>
          </p:cNvGrpSpPr>
          <p:nvPr/>
        </p:nvGrpSpPr>
        <p:grpSpPr bwMode="auto">
          <a:xfrm>
            <a:off x="3871915" y="4214814"/>
            <a:ext cx="288131" cy="241102"/>
            <a:chOff x="2292" y="4000"/>
            <a:chExt cx="242" cy="270"/>
          </a:xfrm>
        </p:grpSpPr>
        <p:pic>
          <p:nvPicPr>
            <p:cNvPr id="6208" name="Picture 64" descr="1830484v74u3cbb9y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4030"/>
              <a:ext cx="24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60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82" y="4000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37603" name="Group 35"/>
          <p:cNvGrpSpPr>
            <a:grpSpLocks/>
          </p:cNvGrpSpPr>
          <p:nvPr/>
        </p:nvGrpSpPr>
        <p:grpSpPr bwMode="auto">
          <a:xfrm>
            <a:off x="6662739" y="4209456"/>
            <a:ext cx="273844" cy="255389"/>
            <a:chOff x="4636" y="3994"/>
            <a:chExt cx="230" cy="286"/>
          </a:xfrm>
        </p:grpSpPr>
        <p:pic>
          <p:nvPicPr>
            <p:cNvPr id="7" name="Picture 58" descr="1830484v74u3cbb9y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" y="4040"/>
              <a:ext cx="2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60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86" y="3994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7606" name="Group 38"/>
          <p:cNvGrpSpPr>
            <a:grpSpLocks/>
          </p:cNvGrpSpPr>
          <p:nvPr/>
        </p:nvGrpSpPr>
        <p:grpSpPr bwMode="auto">
          <a:xfrm>
            <a:off x="5086351" y="4202313"/>
            <a:ext cx="273844" cy="244673"/>
            <a:chOff x="3312" y="3986"/>
            <a:chExt cx="230" cy="274"/>
          </a:xfrm>
        </p:grpSpPr>
        <p:pic>
          <p:nvPicPr>
            <p:cNvPr id="8" name="Picture 58" descr="1830484v74u3cbb9y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20"/>
              <a:ext cx="2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60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378" y="3986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37609" name="Group 41"/>
          <p:cNvGrpSpPr>
            <a:grpSpLocks/>
          </p:cNvGrpSpPr>
          <p:nvPr/>
        </p:nvGrpSpPr>
        <p:grpSpPr bwMode="auto">
          <a:xfrm>
            <a:off x="5395914" y="4207669"/>
            <a:ext cx="273844" cy="248246"/>
            <a:chOff x="3572" y="3992"/>
            <a:chExt cx="230" cy="278"/>
          </a:xfrm>
        </p:grpSpPr>
        <p:pic>
          <p:nvPicPr>
            <p:cNvPr id="9" name="Picture 58" descr="1830484v74u3cbb9y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" y="4030"/>
              <a:ext cx="2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61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3648" y="3992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37612" name="Group 44"/>
          <p:cNvGrpSpPr>
            <a:grpSpLocks/>
          </p:cNvGrpSpPr>
          <p:nvPr/>
        </p:nvGrpSpPr>
        <p:grpSpPr bwMode="auto">
          <a:xfrm>
            <a:off x="6024564" y="4202311"/>
            <a:ext cx="273844" cy="253604"/>
            <a:chOff x="4100" y="3986"/>
            <a:chExt cx="230" cy="284"/>
          </a:xfrm>
        </p:grpSpPr>
        <p:pic>
          <p:nvPicPr>
            <p:cNvPr id="10" name="Picture 58" descr="1830484v74u3cbb9y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" y="4030"/>
              <a:ext cx="2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61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176" y="3986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37615" name="Group 47"/>
          <p:cNvGrpSpPr>
            <a:grpSpLocks/>
          </p:cNvGrpSpPr>
          <p:nvPr/>
        </p:nvGrpSpPr>
        <p:grpSpPr bwMode="auto">
          <a:xfrm>
            <a:off x="5715001" y="4209455"/>
            <a:ext cx="273844" cy="246460"/>
            <a:chOff x="3840" y="3994"/>
            <a:chExt cx="230" cy="276"/>
          </a:xfrm>
        </p:grpSpPr>
        <p:pic>
          <p:nvPicPr>
            <p:cNvPr id="11" name="Picture 58" descr="1830484v74u3cbb9y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4030"/>
              <a:ext cx="2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61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3906" y="3994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37618" name="Group 50"/>
          <p:cNvGrpSpPr>
            <a:grpSpLocks/>
          </p:cNvGrpSpPr>
          <p:nvPr/>
        </p:nvGrpSpPr>
        <p:grpSpPr bwMode="auto">
          <a:xfrm>
            <a:off x="6346032" y="4211240"/>
            <a:ext cx="273844" cy="253604"/>
            <a:chOff x="4370" y="3996"/>
            <a:chExt cx="230" cy="284"/>
          </a:xfrm>
        </p:grpSpPr>
        <p:pic>
          <p:nvPicPr>
            <p:cNvPr id="6202" name="Picture 58" descr="1830484v74u3cbb9y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4040"/>
              <a:ext cx="23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620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444" y="3996"/>
              <a:ext cx="96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37621" name="Group 53"/>
          <p:cNvGrpSpPr>
            <a:grpSpLocks/>
          </p:cNvGrpSpPr>
          <p:nvPr/>
        </p:nvGrpSpPr>
        <p:grpSpPr bwMode="auto">
          <a:xfrm>
            <a:off x="2800350" y="2057400"/>
            <a:ext cx="685800" cy="514350"/>
            <a:chOff x="1248" y="1632"/>
            <a:chExt cx="576" cy="576"/>
          </a:xfrm>
        </p:grpSpPr>
        <p:pic>
          <p:nvPicPr>
            <p:cNvPr id="237622" name="Picture 54" descr="apple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623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1440" y="1872"/>
              <a:ext cx="144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prstClr val="white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7624" name="Group 56"/>
          <p:cNvGrpSpPr>
            <a:grpSpLocks/>
          </p:cNvGrpSpPr>
          <p:nvPr/>
        </p:nvGrpSpPr>
        <p:grpSpPr bwMode="auto">
          <a:xfrm>
            <a:off x="3371850" y="1543050"/>
            <a:ext cx="685800" cy="514350"/>
            <a:chOff x="1248" y="1632"/>
            <a:chExt cx="576" cy="576"/>
          </a:xfrm>
        </p:grpSpPr>
        <p:pic>
          <p:nvPicPr>
            <p:cNvPr id="237625" name="Picture 57" descr="apple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626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440" y="1872"/>
              <a:ext cx="144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prstClr val="white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37627" name="Group 59"/>
          <p:cNvGrpSpPr>
            <a:grpSpLocks/>
          </p:cNvGrpSpPr>
          <p:nvPr/>
        </p:nvGrpSpPr>
        <p:grpSpPr bwMode="auto">
          <a:xfrm>
            <a:off x="4629150" y="1457325"/>
            <a:ext cx="685800" cy="514350"/>
            <a:chOff x="1248" y="1632"/>
            <a:chExt cx="576" cy="576"/>
          </a:xfrm>
        </p:grpSpPr>
        <p:pic>
          <p:nvPicPr>
            <p:cNvPr id="237628" name="Picture 60" descr="apple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629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440" y="1872"/>
              <a:ext cx="144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prstClr val="white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37630" name="Group 62"/>
          <p:cNvGrpSpPr>
            <a:grpSpLocks/>
          </p:cNvGrpSpPr>
          <p:nvPr/>
        </p:nvGrpSpPr>
        <p:grpSpPr bwMode="auto">
          <a:xfrm>
            <a:off x="5600700" y="1671638"/>
            <a:ext cx="685800" cy="514350"/>
            <a:chOff x="1248" y="1632"/>
            <a:chExt cx="576" cy="576"/>
          </a:xfrm>
        </p:grpSpPr>
        <p:pic>
          <p:nvPicPr>
            <p:cNvPr id="237631" name="Picture 63" descr="apple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63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440" y="1872"/>
              <a:ext cx="144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prstClr val="white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37633" name="Group 65"/>
          <p:cNvGrpSpPr>
            <a:grpSpLocks/>
          </p:cNvGrpSpPr>
          <p:nvPr/>
        </p:nvGrpSpPr>
        <p:grpSpPr bwMode="auto">
          <a:xfrm>
            <a:off x="5036344" y="2100263"/>
            <a:ext cx="685800" cy="514350"/>
            <a:chOff x="1248" y="1632"/>
            <a:chExt cx="576" cy="576"/>
          </a:xfrm>
        </p:grpSpPr>
        <p:pic>
          <p:nvPicPr>
            <p:cNvPr id="237634" name="Picture 66" descr="apple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63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1440" y="1872"/>
              <a:ext cx="144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prstClr val="white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37636" name="Group 68"/>
          <p:cNvGrpSpPr>
            <a:grpSpLocks/>
          </p:cNvGrpSpPr>
          <p:nvPr/>
        </p:nvGrpSpPr>
        <p:grpSpPr bwMode="auto">
          <a:xfrm>
            <a:off x="4000500" y="2014538"/>
            <a:ext cx="685800" cy="514350"/>
            <a:chOff x="1248" y="1632"/>
            <a:chExt cx="576" cy="576"/>
          </a:xfrm>
        </p:grpSpPr>
        <p:pic>
          <p:nvPicPr>
            <p:cNvPr id="237637" name="Picture 69" descr="apple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57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638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1440" y="1872"/>
              <a:ext cx="144" cy="1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spc="540">
                  <a:solidFill>
                    <a:prstClr val="white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5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335881" y="1129296"/>
            <a:ext cx="457200" cy="300038"/>
          </a:xfrm>
          <a:prstGeom prst="star8">
            <a:avLst>
              <a:gd name="adj" fmla="val 38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AutoShap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850231" y="1116406"/>
            <a:ext cx="457200" cy="300038"/>
          </a:xfrm>
          <a:prstGeom prst="star8">
            <a:avLst>
              <a:gd name="adj" fmla="val 38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AutoShape 1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457450" y="1129296"/>
            <a:ext cx="457200" cy="300038"/>
          </a:xfrm>
          <a:prstGeom prst="star8">
            <a:avLst>
              <a:gd name="adj" fmla="val 38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AutoShape 1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24704" y="1200150"/>
            <a:ext cx="457200" cy="300038"/>
          </a:xfrm>
          <a:prstGeom prst="star8">
            <a:avLst>
              <a:gd name="adj" fmla="val 38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AutoShape 1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36569" y="1200150"/>
            <a:ext cx="457200" cy="300038"/>
          </a:xfrm>
          <a:prstGeom prst="star8">
            <a:avLst>
              <a:gd name="adj" fmla="val 38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0" name="AutoShape 1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48434" y="1195453"/>
            <a:ext cx="457200" cy="300038"/>
          </a:xfrm>
          <a:prstGeom prst="star8">
            <a:avLst>
              <a:gd name="adj" fmla="val 382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1702" y="731316"/>
            <a:ext cx="498276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 CHƠI HÁI TÁO</a:t>
            </a:r>
          </a:p>
        </p:txBody>
      </p:sp>
      <p:sp>
        <p:nvSpPr>
          <p:cNvPr id="13" name="Right Arrow 12">
            <a:hlinkClick r:id="" action="ppaction://noaction"/>
          </p:cNvPr>
          <p:cNvSpPr/>
          <p:nvPr/>
        </p:nvSpPr>
        <p:spPr>
          <a:xfrm>
            <a:off x="5275659" y="3909864"/>
            <a:ext cx="514350" cy="238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401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7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-0.05 0.377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37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5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7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0.425 0.3884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37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9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6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17919E-6 L -0.18333 0.4994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58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7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17919E-6 L 0.40833 0.4883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6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405E-6 L -0.20834 0.3884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37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9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37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7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59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7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405E-6 L 0.3 0.3884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37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9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7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7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6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26E-6 L -0.275 0.54381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37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59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7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26E-6 L 0.23334 0.5327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37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6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37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312E-6 L -0.46667 0.46613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237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2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59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7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312E-6 L 0.10833 0.47722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37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60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7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L -0.4 0.36624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237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60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37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L 0.13334 0.36624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237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6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37580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FILES_RECORD" val="&lt;Videos&gt;&lt;Video Name=&quot;MVI_3369_343_1_33935.flv&quot; Position=&quot;1&quot; SlideID=&quot;343&quot;/&gt;&lt;Video Name=&quot;MVI_3369_343_1_33935.flv&quot; Position=&quot;1&quot; SlideID=&quot;343&quot;/&gt;&lt;Video Name=&quot;MVI_3372_344_1_43067.flv&quot; Position=&quot;1&quot; SlideID=&quot;344&quot;/&gt;&lt;Video Name=&quot;Tư liệu màu về Chủ tịch Hồ Chí Minh - YouTube_318_1_64925.flv&quot; Position=&quot;1&quot; SlideID=&quot;318&quot;/&gt;&lt;Video Name=&quot;MVI_3435_343_1_34873.flv&quot; Position=&quot;1&quot; SlideID=&quot;343&quot;/&gt;&lt;Video Name=&quot;MVI_3437_344_1_29466.flv&quot; Position=&quot;1&quot; SlideID=&quot;344&quot;/&gt;&lt;Video Name=&quot;Bac_Ho_318_1_61159.flv&quot; Position=&quot;1&quot; SlideID=&quot;318&quot;/&gt;&lt;/Videos&gt;&#10;"/>
  <p:tag name="MMPROD_1PHOTO" val=""/>
  <p:tag name="MMPROD_1LOGO" val=""/>
  <p:tag name="MMPROD_21291PHOTO" val=""/>
  <p:tag name="MMPROD_21291LOGO" val=""/>
  <p:tag name="MMPROD_NEXTUNIQUEID" val="10292"/>
  <p:tag name="MMPROD_DATA" val="&lt;object type=&quot;10002&quot; unique_id=&quot;901&quot;&gt;&lt;property id=&quot;10007&quot; value=&quot;Next&quot;/&gt;&lt;property id=&quot;10008&quot; value=&quot;Back&quot;/&gt;&lt;property id=&quot;10009&quot; value=&quot;Nộp bài&quot;/&gt;&lt;property id=&quot;10012&quot; value=&quot;0&quot;/&gt;&lt;property id=&quot;10022&quot; value=&quot;Hãy thử lại&quot;/&gt;&lt;property id=&quot;10068&quot; value=&quot;Đúng rồi - nháy chuột vào vi trí bất kì để tiếp tục&quot;/&gt;&lt;property id=&quot;10069&quot; value=&quot;Sai rồi - nháy chuột vào vi trí bất kì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chưa hoàn thành câu trả lời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1&quot;/&gt;&lt;property id=&quot;10220&quot; value=&quot;&amp;lt;Format Name=&amp;quot;Current Profile&amp;quot;&amp;gt;&amp;lt;Question FontName=&amp;quot;Times New Roman&amp;quot; IsBold=&amp;quot;1&amp;quot; IsItalic=&amp;quot;0&amp;quot; IsUnderline=&amp;quot;0&amp;quot; FontSize=&amp;quot;32&amp;quot; UseDefFont=&amp;quot;0&amp;quot;/&amp;gt;&amp;lt;Answer FontName=&amp;quot;Times New Roman&amp;quot; IsBold=&amp;quot;1&amp;quot; IsItalic=&amp;quot;0&amp;quot; IsUnderline=&amp;quot;0&amp;quot; FontSize=&amp;quot;25&amp;quot;/&amp;gt;&amp;lt;Button FontName=&amp;quot;Times New Roman&amp;quot; IsBold=&amp;quot;1&amp;quot; IsItalic=&amp;quot;0&amp;quot; IsUnderline=&amp;quot;0&amp;quot; FontSize=&amp;quot;14&amp;quot;/&amp;gt;&amp;lt;Message FontName=&amp;quot;Times New Roman&amp;quot; IsBold=&amp;quot;1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Times New Roman&amp;quot; IsBold=&amp;quot;1&amp;quot; IsItalic=&amp;quot;0&amp;quot; IsUnderline=&amp;quot;0&amp;quot; FontSize=&amp;quot;32&amp;quot;/&amp;gt;&amp;lt;Answer FontName=&amp;quot;Times New Roman&amp;quot; IsBold=&amp;quot;0&amp;quot; IsItalic=&amp;quot;0&amp;quot; IsUnderline=&amp;quot;0&amp;quot; FontSize=&amp;quot;25&amp;quot;/&amp;gt;&amp;lt;Button FontName=&amp;quot;Times New Roman&amp;quot; IsBold=&amp;quot;0&amp;quot; IsItalic=&amp;quot;0&amp;quot; IsUnderline=&amp;quot;0&amp;quot; FontSize=&amp;quot;14&amp;quot;/&amp;gt;&amp;lt;Message FontName=&amp;quot;Times New Roman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!&quot;/&gt;&lt;property id=&quot;10172&quot; value=&quot;Bạn đã trả lời sai&quot;/&gt;&lt;property id=&quot;10173&quot; value=&quot;Câu trả lời của bạn:&quot;/&gt;&lt;property id=&quot;10174&quot; value=&quot;Đáp án đúng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0&quot;/&gt;&lt;property id=&quot;10191&quot; value=&quot;-1&quot;/&gt;&lt;/object&gt;&lt;object type=&quot;10051&quot; unique_id=&quot;10008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oHBwgHBgoICAgLCgoLDhgQDg0NDh0VFhEYIx8lJCIfIiEmKzcvJik0KSEiMEExNDk7Pj4+JS5ESUM8SDc9Pjv/2wBDAQoLCw4NDhwQEBw7KCIoOzs7Ozs7Ozs7Ozs7Ozs7Ozs7Ozs7Ozs7Ozs7Ozs7Ozs7Ozs7Ozs7Ozs7Ozs7Ozs7Ozv/wAARCASwB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eiiipOEKWkpaAAUtJS0gClpKKAFopBS0gCiiikMKBRRQMKKKKAClzSUtIAooooAKKKKAFopKWkMKKKKACiiigBaKKKQBRRRQMKWkoFAC0UUUgCiiigAFFFApAFKKSigYtFFFAwpe1JRSAWkfojejUtJJ/qmx1AzUy2YnsOPWkpTjt3pKoYUUUUAFAoopAOoptLSAKKWkoABS0lLQAUUUUDCiiikAUUUUAFLSd6UUDQUUUUAFLSUtABRRRQAUCiikMWiiigQUUUUDCiiigAFLSCloAKKKKBhRRRTAKKKKACiiigBaKKKQBS9qSl7UAFFFFABRRRQAUtJS0AFFFFAwooooAWiiigAooooAKKKKACiiigAooooAUUUCigYuaKBR3poQUtFFACUCigUDFpDTqSmIbSUtIaQDXAIqE8VMelROOc9jUsTGHrTTTjTTUkiGmmnUhpCGmm5p1NIqGhBnmnCo+9PFJDQ+lFNpR1q0MkHSnCmCnitUNDhRRRVDEpKXvSUAFFFFIAFHaijtTAKKKKQCUUUUAIaBQaBQA4U7tSAUp6VSGNbpUZp7UypYg707FNozSQhwoNHal7VQxMelNqSkK5HvQ0BETTWalcbTzULms27EsUtzipFPGKrqfmz6VIGrnqT96wXLANOBzUIang01IolozTQaXrV3AWiiiqGKKdTRzThVIB1LTaWrGL2pM0Gg0AJRRSUgFFOFNpaaAWnCminU0AoooFFUgFoFFMmbbEffgU27K4FWVt8hb8BUdOpK5XqIbiginUYzSsMiINMNTEVGRUNAM6U9Bxn1pvJOPWpOg+gqGAlFFFeycYUUUUALQKKKAFopKWkAtJmiloAKKKKQBRRRSKAUUUUAFFFFABS0UCkAUUUUAFKKSigBaKKKQwooooAKWkoFAC0UUUgCiiigYCloooAKKKKQBQKKKACigUUgFFFJS0DCiiigYtKOQQe4xTaVetIBE5iX1xilpEHDD0Y0tTH4UJbBRRRVDCiiikAUtJRQA6kopaQCUUUUDFopBS0CCiiigYUUUUgCiijNAC0UCigYUtJRQAtFAooAKKKKQBS0lFAxaKKKACiiigAFLSCloAKKKKBhRRRTAKKKKACiiigBaKKKQBS9qSl7UAFFFFABRRRQAUtJQKAFooooGFFFFAC0UUUAFFFFABRRRQAUUUUAFFFFACilpBSimhhS0lLQIKKKKBidqBS0lAC0nag0dqYCUhpaQ0hDT0pjcjFSUw9algQ98U009xzTTUEDTTTTutNoEJ2zSGnnpTDSENNKKQ0lSK5IOlA600Gl96CiUVIKhU1KtaxZSHUtJRVjCkpaSmAUUUUgCjtQKO1MAooopAJRR3ooASlHWkxT1oQDhQaO1IavoMaaZTzTTUMQ2iiikIcKXNNBxTqpDAUopB1paYCMARgjIqpPGUBYcj+VWz0ph61MkmhMoKf1p4NSy2+eY+PUVXBwcdMda8qakpakk6tUgaq6mpA1VGQ0Tg04GoQ1PBroUhkmaWmZp4rRMY4U4U0U4VohiiijiirGFBNGKaaQC0UUtIQU4UlKKpDFpRSUoqgFFFAopgLVe4bLhew/nVjIAJ7AZqoxyxJ7nNTUegDOtJin4pprABtLRiigBDUbCpDTD6UmA1V5J/CkkPAHrUmMDFQtySay6gPopaSvYOMKKKKAClpKWgApaSgUgFooooAOlLSUtIAooooGFFFFIYUUUUAFLSUUALRQKKQBRRRQAtFJS9aQwooooAKKKKAFopKWkAUUUUDCgUUUALRRRSAKKKKYBRRRSAKWkopALRQKKCgpR1pKUUAIv+tceoBpaQ/61T6gind6iPVf13EhKKKKoYUUUUAFFFFIBaWm0tAC0lLSUgCl60lFAxaKKKACiiikAUCigUAHelpKWgYUUUUALmikpaACiiigAooooGLRSUtIAooooABS0gpaACiiigYUUUUwCiiigAooooAWiiikAUvakpe1ABRRRQAUUUUAFLSUtABRRRQMKKKKAFooooAKKKKACiiigAooooAKKKKAFpRSUopjAUtIKWgQUUUUxiGiiikAUUUUwEpKWg0C6idKY1PNNNSBGwyMVFUx61G45+tSyWMNN75p1NqSRKQinGkoEMo7U7FIQKVhDKcpB69aSmn2pATL1xUq1XR8nB4P86mU1UWWiSlpueKWtChaSiimAUUUUAFHagUdqYBRRRSATvSGl70hoAWnr0pnenimgHdqaacelMNUxiGmHrTiaZUMQd6KKBSEFO7U2ndaaGL3pab2pc8VQCMaZ3oY0zNZ1JWQh+aZLCJRkcN2NOzS1ztKSswKTK0Z2sMH+dOVqtOiyLhhn09RVWSJojzyp6GuWdNx16E2sPBp6tUAanhqIyGWAakXpVdWqRX4rohIaZMDTgajU0+t0yh9FIKXitADNJ1oPWloGJSijNFAhRS02nCmMWlopRVIAoopaYEcxwmO54qDFSTHL/TimVnLVgJTTT6aRmoAbikNOxSGkA2mjr9KU9KUDA9zUSAY5wPc8VFTpDlsDoKaKgRJSUUteucglFFFABRRRQAtFJS0ALRSClpAFFFFAC0UgpaQBRRRSGgooooGFFFFAC0ZpKWkAUUUUAFHSiigBaKBRSGFFFFABQKKKAFooopAFFFFAwpaSgUALRRRSAKKKKAAUUUUgClpKUUDCiiigYPwEb0anHrTHyYmx1AyKcTkAjuM1P2mLqFFFFMYUUUUAFFFFABQKKKQDqKSikAUUUUAFLSUtABRRRQMKBRRSAKKKKYxaKSlpAFKKSlFABRRRQAUUUUAAoFFApFC0UUUCAUtFFABRRRQMKKKKYBRRRQAUUUUALRRRSAKXtSUvagAooooAKKKKAClpKWgAooooGFFFFAC0UUUAFFFFABRRRQAUUUUAFKKSlpgFKKSloGLRSUCgXUWiiigYlFFFABRS0UwEpDSmkoEJ1pDS0negBhprjipDTDUsRCaaakYc0w1JLG0dqd0pKQhKaacelNNDENPWmnpTjTSM1DERN1yOMVYhlDjHcdfeoWApmSp4OMdKm9mJOxfBpQagil3jngjqKmBrVM0TuPoptLVlC0UUUwCjtRR2pgFFFFIBKTvS0negBwp4pgp4qogBphNOao2oYCGkooqBBRRRmgApaSjtQAuaTPFJmmswBp3C4jk9KQHtSE5NArmqSvIQ7POKcKZjuaXNRcY+g4IORkHjBpBTqvcCtLblMsnI7juKiVqvioZbcN8ycN3HY1hOj1iKxEDxTg1Rcg88EdqUNWSlYSLSPxUgaqit3qVXBFdEJlXLGaXdUQbnmnBhWykMkHNOpgNP61ohhRRRVgFLSZpaAHUtNzSjiqQx1BOAT6UCmyHCY9abAh7nPekp1IayASilxSUWASmmnmo2qWA3qcUOQAT6Uozgn1qN+w9eayYEWOacBS4oxSsIKWkor1jjCilpKBhRRRQAUUUUALRQKKQC0UUUALRSUtABRRRSAKKKKRQdaKKKACiiigBelFFFIAooooAKWkopALRRRQMKKKKAAUtJQKQC0UUUAFLSUUDF60UUUAFFFFIAooooAKKKKQCiikpaBijByPXimxnMS57DBpw60ifxr6NmpfxIOooopKWmMKKKKACiiigAooopAApaSigB1FJS0gEo70UUDFopKWgQUUUUhhRRRTAKUUlFIBaUUlKKBhRRRQAUUUUAFFFFA0LRSUtIYUtJS0CCiiigYUUUUwCiiigAooooAWiiikAUvakpe1ABRRRQAUUUUAFLSUtABRRRQMKKKKAFooooAKKKKACiiigAooooAKWkooAcKKSlpjClpKWmIKSlooGJRS0UAFFFHamAlJS0UCG0nelNIaQCGmmnGmmkwI2ptPbp9aZUsljcUh4p1IaQhtNNOzSUhCdqaRT+1NNIlkbdKibrUx6VE/Ws5EsQHBBHGKtRShx6MOoqpSqSpBBxiknYE7F/NLmoY5A49COoqQGtkzVMfS00GnVZQUdqKKoAooopAJSd6WkoAcKf2pgp/arQCNUZp7Uw1LAbRQaKkQgpaSloAKD0opDQAh6VGx/SnE1DK5xx3qZS5VcTFB704VErU8HmuNMRJSc5oBzTqsYA04HNNxThTGLmnA+tNozVJ2ASWFZR6MOhqk4MZ2sMH+dX8nFNkRZVwwz6HuKyqU1LVbg0Ud/vUkbn1qGaJoWweQehoQ4rku07MkuK5qVCCM1VQkipkaumEikWRTs1CGp4bNdUZDJM0ZpmeaXPpV3GO70tNyc804U0A4UtNpRVoY8VHIctj0FPHSoupPvQwE60U6jFTYY3FJTu9JQA3FMIJNPNJjnNQxDSOMVEeSfSpW6E1GKzsDG4NLtp+KTinYCKiiivTOIKWkpaAEooooGFFFFABSikpaADNLSUUgFpaSigAzS0lLSAKKKKQ0FAoooGFFFFABRRS0AFFGaKQBRRRQAoopKWkMKKKKACiiigBaKSlpAFFFFAwoFFFAC0UUUgCiiigAooopAFKKSigBw60g4mI9VzQKG4kjPrxUy6MbF70UHrSVQxaKO1FIAooooAKKKKACiiikAtLTaWgBaSlpKQBS0lFAxaKKKACiiigAooooAWlFNpaQIWiiigYUUUUAFFFFA0FLSUUDFpaSlpAFFFFABRRRTAKKKKACiiigBaKKKQBS9qSl7UAFFFFABRRRQAUtJS0AFFFFAwooooAWiiigAooooAKKKKACiiigAooooAUUtNpwpoYCnU2lpgLSUtFABSUUUAFFFFMBO1JS0lACGkNONJSENppp2KQ0MBhqMjmpDTT61BLGGmnmnmmHpmkxDT1pKU02pJFzQaSjrQA09KiapjUbipaJZFRSkc0lZkiqxUhlOMVajcOMj8RVSlVih3CmpWGnYvCnCokcONw/EelPBrdM1H0tMp1WULRRRQAlIKWigBwp3amil7VaAa1NpzUyoYAaaaWikISlpKKACkPSg01jxSAaxqq7Zc+3FTSNtUk9qqg5rmry6Etkq8GpB1qEGpAQawixEoNPzxUQNPBzWiY0SDpS0wGnA1YxRRQKKBiiiilpgNKhgQwyD1BqpLbmI7l5X9RV2j61E6aluFrlFTUqtzSzW/BZPxFV81zawdmTsWw9PV/SqqtUyYxmtYzbKuThu1PGKhFPU10RkMlFFNzS+9apjHjmnCmDOKeK0Q0K3CH34pgpz9hSCmAUUtITQMQ000pOaaalsBCaO1N6nFO96zbAjfqB6U0UpySfeipEGaSjFFDAiooor0ziCiiigBaSlooGJRRRQAUUUUALRSUtAC0UlLSAKKKKAFopM0tIAooopDCiiigYUUUUAFKKSlpAFFFFABRRRQAtFFFIYUUUUAFLSUUALRRRSAKKKKBi0UlFAC0UUUgCiiigAooFFIAok4QH+6QaKUjdGw9RSkrxaDoK3WkpQdyKfUUlF76lC0daSloAKKKKACiiigAooooAKKKKQDqKSlpAJRRRQAdaWkpaBhRRRQAUUUUAFLSUtIEKKKSloGFFFFABRRRQNBRRRQMWlptKKQC0UUUAFFFApgFFFFABRRRQAtFFFIApe1JS9qACiiigAooooAKWkpaACiiigYUUUUALRRRQAUUUUAFFFFABRRRQAUUUUAFOFNpaAFpaQUVQxaDRRQAUUdqSgBaKKSgA7UlFFMApDRRSEJTTTqQ0wGGmGpD0qNulQxMa1RmpD0ph5qGSxtIfSnUYpWEMpaMUUCDFMapOlMahiZAwptPbqabisWQJRRS0gBHKNkdO49auI4YBgetUqfG5jbPUHqKqMrFRlYuA06o1YEAg5BpwNdCZoPpabmimUKaKKKYCinZplL2qgEakxSnmjrUgNNJTyOKZSYhKKKPWgBKjc081E/SpEV7h+i+vJqIUjvukJ98CgV51SXNNszb1JBTlNMFOHWkhkop6moxT1rRMokFOFMFPWtUNDsUCijrVDHUUg6UtMAFFFFAwqGaAPll4b07Gp6MVEoqSswM8blJyCCOoNTKxxViSFZR6MOhqsVKHawwawcHBk2sSqxFP3VCDTs84q1IZMGzwKkHTmq65HSpVNbRkCJlqQVCp4p6t+VdCkUOONx9qTNIDnJoqrlBSE0ppppMBM0hpaTtUiADnNDdPrTsYFMbripsMZijFOxRiiwhtNqTFNIosBBRSUtekcQUUUUgClpKKACilpKBhRRRQAUUUUALQKKKQC0UUUAFLSUZoAWiiikAUUUUigooooAKKKKAFzRRRSAKKKKAClpKKQC0UUUDCiiigApaSlpAFFFFABRRRQMWikFLQAUUUUgCgUUUAFOXrTacOtIY2P/Vlf7pIpaF4lkHrgiiph8NgWwUUUVQxaKKKQBRRRQAUUUUAFFFFIApaSloAWkopaQCUZoooGLRRRQAUUUUAFLSUtIEFFFFAxaKBRQAUUUUDCiiigYUopKWgBaKKKACgUUCgAooooAKKKKAFooopAFL2pKXtQAUUUUAFFFFABS0lLQAUUUUDCiiigBaKKKACiiigAooooAKKKKACiiigApaSloAUUd6SloGFLSUUwA0UtJQAUUGjtTAO1JRRQAUlLSGmIKaaU000AIaYe9ONMNQxMaevFNI/I040dePyqSRuKQ06kosIbikp1FAhtNNPxSYzSYEDLzmo6sMKhK81jJEMaaBQaSpELikpc0lAh8UhQ4PQ/pVoEY4qlUsMu07W6HofSrjKxcZW0LQNOqMU4VsmajqWm0uaoYtLTaUUwClopKYCnFMNKTSdaTASmmnU3tSENbpVed9kZPfoPrU7GqF4/zBR25NY1ZcsGyZOyIRTxUYp46V5qMyQGlpg608VaKJFPFPWo19KeK0TGSA08NiohTxVplEmaUUwU4VaYDqcKb1papDFpfekpaoYUfSilqQAUjosi4P4HuKWlA9adr6DKTI0RwenY+tOBzVxkV1IIyDVSSIxH1U9DWEoOOq2JaHA4p6moc08GhSBMmBp+75TUINOJ4ArZSKJFNPBqIdKep9a1ixj6Q80vWitAG0Y5xS0oHelYYmKZ3qRulMxSsDExRilxRinYQ3FIRT6aaLAVKWkorvOIWiiikAUUUUALRSUtAxKKWkoAKKKKACl7UlLQAUtJS0gCiiigAFLSUtIAooopDCiiigYUUUUAFLSUtABRQKKQBRRRQAoopKWkMKKKKACiiigBaKQUtIAooooGFAoooAWiiikAUUUUAFKOtJR3pAKeJlP94YpSOabJwFb0b9Kc3WpW7QCUUCiqKCl70lFIBaKKKACiiigAooooAKKKKQC0tNpaACiiikAdqWjtRTGFFFFIApRSUUgFooooGKKKSloAKKKKACiiigYUtJS0DAUtJR1oELQKKBQMKKKKACiiigBaKKKQBS9qSl7UAFFFFABRRRQAUtJS0AFFFFAwooooAWiiigAooooAKKKKACiiigAooooAKWkpaAClFJS0DCiiimAvakpaKYCYopaSgANJRQaBAaQ0UUwGmmmnHrTaTAaaaacaaahiGmig0UEgeRn86SlGM4PQ9aD1INMBppKdSYpCEpKXNIaTERtTCOalphFZtEsham09hzTTWTJCijvRSAQ0lLRimImhl/gJ+hqcVRqzDLuG1vvD9auMuhpGXQnzS9aYDTq2TNBwpwFMFSCrQwI4phqQ9KjamwG0UUVIhDSGnUxqAI3PWst3LuW9TxV27k2RHHU8CqFcOJlqomcmKKkFRiniuREDxxTxTB2p4rRFDhxTxTBT1q0UOFOHSm07NWUOFOBpmc0tNMCQEGnA1HThVpjH0opgPrTs1VxjutKKbmnA00A6lxSCndatDENIcEEEZz1pTSYpMCrLCUO5eV/UU0GroHbtUEsGPmQcdx6Vzzp21QrDFp5PIFRr1pxOWpJgiQHinqahBNSqeK2hIolBpaYpp2a6EwFxTu1NHWnUxoa3JpuKd3pMUxCYoxTqTFMBKbTqQ1IFIUUUV3HEFLSUuaACiiikAUUUUALSUUtAxKKKKACiiigBaKSlpALRSUtABRmiigBaKKKQBRRRSKCiigUAFFFFAC0CkpaQBRRRQAUtJRQAtFFFIYUUUUAFLSUUALRRRSAKKKKBgKWkpaACiiikAUUUUADDdEwHp+tOzuQN6jNCelNj/wBUAeqnFQ9JB1FopKUVQ0FFFFAxRRSUtIAooooAKKKKACiiigAooopALRRRSGGaWkpetMAoope1IBKKKKAFopKWkMKKKKYC0UCikAUUUUAFLSUtAwooooAWikFLQMKKBRQAUUUUALRRRSAKXtSUvagAooooAKKKKACgUUtABRRRQMKKKKAFooooAKKKKACiiigAooooAKKKKAClpKWgAoopaBhS0lLVALSUtJQAlFLSGgANJRQaYhDRQaSkAh602nd6Q0ANNNpxptSIaaTFONJQISndR7j+VJilHBzTQhtNOKew546HpTTSYMZzSU6kxUEjTTSKkpppNCZCwqPvUzComGDWTJYneiijFQIMUlLSUAFHQjHGKKKALMUgce46ipAapKxVgR2q0jh1yPx9q1jK5pF3JQakU1CDipFNbRZZJ2pjU/tTWrR7DI6BRQagQlMY041FIwUFj2GTSEyhevulCD+EfrVftQzF3Lnuc0V5M5c0mzG+oop4pgp1SgJBTxUa08VaKJBTh1xTBThVook5paQdM0Zqxjs0oplFMZIKcDUWaeDTuBICDS5pmaUGquMkFOFRinVSYyQU7NRginZq0xi0uKTrS0AKKWkoFUhkbwj7yD6j1qv3OfWr2cVDNDvyy8N/OsakOqFYgBqRTUXQ89RTwazjICYGnZqIGng10RkBKnrSk4FIMYFIx6CtUygopKWqTEFLRSdaoBKQ0p4ppqWBToooFdxwhRRRQMWikpaQBRRRQAUtJRQAUUtJQMKKKKACl6UlFAC0dqBS0gCiiigBaKSigBaKKKQwooopDCijpRQAUUUUAKKKKM0gCiiigApaSlpAFFFFAwooooABS0lLSAKKKKBhRRRQAtFJS0AFFFFIBV4NCcPIvvkUg60vSYejDH41MujAO9JSnrSUwFopKWgYUUUUDF60UdKWkAlFFFABRRRQAUUUUgDNLSUtABRRRQMWikFLQAUUUUgCjpRRSAWigUUxi0UUCkwCiiigApaSloGFFFFAgpaSgUDF6UUUCgYdaKKKAFoo7UUgCl7UlL2oAKKKKACiiigApaSloAKKKKBhRRRQAtFFFABRRRQAUUUUAFFFFABRRRQAUvakpaAClpKWmhhR0ooFAC0d6TvRTAXtSUtJQAlBopKBAaSlooASmmlxSGgBpptONJSEJRS9sUUWAbRTqDTsITqNv4imEGn0EAjcPxosBHikp5ptS0SNNNNPppqGIjaomHepTTCO1ZSJZFS0Ec4orMkSjFLSUAGKSl9qKkBKVHKNkdD1FJSdad7CLgYEAg5zT1NU4pNhweh/SrSmt4yubRdydTkUpqNTUnauhO6LQw0009qjPFSwGsapX8m2Hb3c4/CrjGsm9k33BA6IMfjWGIlyw9TObsiEU4UwdadXmGQ6lpKUUxj1qQVEtSCmih4p46VGDzTxWqKHqe1OqNeuafmqQ0LSGlpKADNKDTaM0XHck304MKhzinA0XAnDU4N6VAGpwbmqUhk2eKcp9aiBp6mrTGS5pwpgpwIrVDHClpuaWncYtJR2oFADJIg/I4Yd/WoOQSCMYq1TZEDj0YdDWcoX1QmiAGnqeajOVOCMYpyHJz6VmpWBFgGkJyaZu4oBreMhseKWmilrVALnmjOKKaSKdwDNNPNBOKZv5qWwIKKKK9E4QoooFABSikooGLRRRSAKKKKAFpKKWgYlFFFABRRRQAUvakpaAAUtJS0gClpKKAAUtFFIAooooGFGaKKQwooooAKUUlLQAUUCikAUUUUALRSUtIYUUUUAFFFFAC0UgpaQBRRRQMKWkpaACiiikAUPwFb0aihhuiYd8VM1eLDoObg02lzuQH1GaSq31GFLSUUhC0UUUFBS0lLSAKKKKACiiigAooooAKWkpaQBRRRQMKWkpaADNFFFIAooopAFKKSlFMApaSloGFFFFIApaSloAKKKKACgUUCgaFooooGGaKKKAFFFAopAFL2pKXtQAUUUUAFFFFABQKKWgAooooGFFFFAC0UUUAFFFFABRRRQAUUUUAFFFFABS0lLQAtHaijtTQwpeKSgUALRSUUwCiiigQlJS0dqAEoooNMBDTTTu9IaAGmkxxSmkNIQlFHNFABRS8UlMANA/n1ooNADWGDim1J1HuKjqWSxKaadSdKliI2phqRqYayZLImptPamVkyRaSl7ZopCG0YpetFSAnNJSmikA01LDJztb8DUZpDTTsxJ2ZeU1Kp4qpDLuGD94fqKsK1dUJG6ehI3SomqTOaY9asbK8ziNGY9AM1ik5JJ6k5NX9Sk2xhB/EcmqArzcTO8rdjCb1sLSikpa5iRwpwpop1BQ4U8VGOCKeOtUikPHBp9MHWn9q0Qx3anA8UzPFKp5qkMfSUUGgYlJmg0lJsBaM02jNK4XJA1OVqhBpwajmGWA1SKarq1PDVaYyyDTgQagVqkBrZSGS5zSimA06ruMd2pM0dsUlFxjqKTNFFwGugcehHQ1GFK5B61P1pWQMMHqOhqJRvqNEDH5frxQKSQbSAfrTAaUXYlk4NKDzUO7FKHOa2UwJj0pje1JupD0qm7jGkk0g60uKXFQIgooor1TiCiiigAooooAKWkpRQMKKKKQBS0lFAC0lLRQMSiiigAooooAWjpRRQAtFJS0gCgUUtABRSZpaQBRRRSGFFFAoGFFFFAC0UlKKQBRRRQAUopKKAFooopDCiiigApaSigBaKKKQBRRRQMBS0lLQAU5OuDTaVetIEJH/q8f3TiilXiR19eRSd6iHw27AtgoooqgClpKXNA0FFFFAw70tJS0gCiiigAooooAKWkopALRRRQAUtJS0AFAoooGFFFFIAooooAWlpBRQMWgUUUAFAozS0gCiiigAoFFAoGLRRRQMKBRRQAoooFFIQUvakpe1AwooooAKKKKAClpKWgAooooGFFFFAC0UUUAFFFFABRRRQAUUUUAFFFFABS0lLQAtApKUU0MBS0lLQAlGKWimAmKDS0UwE60UUGgQmaQ0UGgBKQ0tNNACGkNKaOtJCEoooxTAKTtTqSgBKKWkNACcg/SkYD73Y0ppBjp2NSSNNNNObg49KaealiGGmmnd6Q1mySMioz1qUioz1rJksQUUUdaliCkNLRUgJRRS0hDaSnUlIBoJUgjqKtRyB1yOvcVWIoR9jZHTuKqMrDi7F5TQx4qNX4BB4NJLKEiZj2HFdakrXZtcyb1zJcn0X5RUIqRh+Oeajxg15EneVzme47tS4pFp3agpAOKdTadQMXvTxUY61IKpDQ4U8UxaeKtFIUUueaT0paoY/3pKRTxj0pe1BQlNNKaQ0mIQ9aTNB4phPNQwHZpQaZmlzSuBKGp6tUAanhqpMLlhWqZTVVWqZHrRSKLApwNRK9PDVumikS9qSkB4paoYUZpaTFIBR1xUnao15NOzRcaGuofIPbofSqxUocH86sZpGAcYNS9RMr5oBodShwfwPrTai5KJM07tzUYp4NaxYx3QUUZ9aK0uBXopBS16hxBRRRQAUUUUAFFAooGLRRRSAKKKKAClpKKACilpKBhRRRQAUopKKAFpaT2opALRRRQAClpKBQAtFFFIYUUUUhhRRRQAUtJRQAoooopAFFFFABS0lKKBhRRRSAKKKKAAUtJS0gCiiigApaSigYtHekzS0AKeJUPYjFDdaR/uA91Oac/XIqI6SaAbRRRTAKKOtFAC0UZooGgooooGLRRRSAKKKKACiiigBaKQUtIApaSloAKKKKACiiigYUUUUgFFFAooGLRSUtABQKKBSAWiiigAoFFAoGLRRRQMKKKKAFFFIKWkAUtJSigQUUUUDCiiigApaSloAKKKKBhRRRQAtFFFABRRRQAUUUUAFFFFABRRRQAUtJS0AFL2pKKBi0CigUwFoooqgDFFBooATNJS0lAhKO9FHegBDSGl9qQ0ANNFBopCCiiimAUlLRQAlIaWkxQAU007FNPSkyWIfmHuKZTgdpocDOR0NQxEfekpaSoYhppjCpDTDWbQmRUuKO9FZsgSilpKkApKWipEJSUtFIBKafWnGkPSgQqPtOOxqG+nwEjB6nJ+lPrOvM+b5wJK9D7VNSo1CyBysibgio2HNNjkyKeeRXNe4k7jAaeDxTCKXpQNDxzS9KYKf2plCipAeKjxzUg6VQ0OHSnCminDrVopDqWm96WrGKODS03tThyM0DENIadTGpMYxjTe9Oamd6zZIUZpKKkBwNOB7VHmlzTTAlDYNTI1VgfWnqxHWquMuI1Sg1URqmVq2iykWAcipF6c1CrcVIpFaplJjqKOtJVDHKOM0rdDQOlI3TFSMYKdSUtCENKBhg1AyFTg9OxqzSMoYYNDQFbOKdupHQqcH8DTc81KdiSUGlHNRg1ItaxdxorilpKK9g4haKKKQBRRRQAUUUCgApRSUUDFooopAFFFFAC0UlLQAlFFFAwooooAWikpRQAClpKKQC0tJRQAtFIKWkAUUUUhhRRRQMKKKKAClFJS0gCiiigAooooAXrRSUtIYUUUUAFFFFAC0UUUgCiiigYUtJQKAHY3IV9RQDuiU+3NCdaSPgMvof0qHpNB1CiiiqAKKKBSAKUUlFAC0UUUFBS0lL0pAFFFFABRRRQAdqWk7UtABS0lLSAKKKKACiiigYUUCikAoopKWgApaSigYtFFFAC0UUUgCiiigA60tJ0paCgooooABS0gooAWiiikIUUUlLQMKKKKAClpKWgAooooGFFFFAC0UUUAFFFFABRRRQAUUUUAFFFFABS9qSl7UAFAoooAU0CgUU0MdSUUhpgLSdqWkNMA7UlKaQ0CEooopAJSGg0GmA00dqKO1IBDS0UUxBRR2opgIaKWjFACU00/tTT0pMTIzzQvTae/SlNNrMQhBBNNqQ/OOOoqM1LQhpphqQ9KaazZLIj1pKcaTpWbJEoxSmkqBCUYooqQCkpaKQhtBpaQ1IiKQ7VJ/Kq2AQQRkEYINTzHkL+JqLFYTlrYllJ0ML7ex5BqVHyKlkjEiFTwex9DVRSyMVIwQcGsH7rJ2Za25oK8ZojbNSkAitVqaog6U9acUpKBj1Ap+OKjUipcitEUhAKcKMUCqQxRS5pKKq4wpU64pDQOoNAD+1MbpUnbNRtSYyM02nGm1DEJSUtNNSAZozikpM0CJAaeDke9RA04GmNMmViDU6NVQHvUqPVJ2GmXEapVPFVUapkbIrZSLLANLUQNSJyRWlyiUdMd6a/UCnCmufmpjEHSjFAopoQtJS0hpgNdQwIPSqzqUOPyNWu9IyBxg/hUtXCxWGc1KlNKFTg04cU4piIKKKK9o4RaKSloGFFFFIAooooAKKKKBhS0lLQAUUUUgCiiigBaSlpKBhRRRQAUUUUALRR0ooAWikFLSAKBRS0AFFFFIAooopFAKKKBQAUUUUALRSUuaQBRRRQAUopKKAFooopDCiiigApaSgUALRRRSAKKKKBijg0vSYjswz+NNpX4MbehwfpUT2T7ABHNFK3WkqgCiiigAooFFIBRRSUooGgooooGLRSUtIAooooAWikpaAClpKBQAtFFFIAooooGAooooAKUUlFAC0UUUhi0UlLQAtIKWigAooopAFAooFAxaKKKBgKKBRQAUtJS0gClpKWgAooooAKWkoFAC0UUUDCiiigBaKKKACiiigAooooAKKKKACiiigApe1JS9qACiiigBRRQKKYwooopgFFL3pKBAabTjSYoASkpaKAEpKU0hpgIaQUppO9IANJmg0UxC0lGaMUALRQKUUwDtTTTu1NNDEMNMp5pprJiEBwf50OO470hpykEbTS8hEZprU9gVPNRnrWbExhptPpO9ZtEjcZoxTsUVFhEdFOIpKliExRRRUCENIaU1HI21D69BUt2VxMgc7nJpKKWuS+pA2obiLeN6j5h+oqfFHSna6sFipE9W0YEVVmj2NvX7pPPsafE+KiMuV2Y4voW9oIzUZTvSo+alABroVma7kAU5qQD1qUR96XZzVqI0hgBpcVJto28VpylEeDSU/FIV4qbANxSijFHagY4dPpTWpc801uuPWlIBhph608009KgQ2mmnGmmpAb3pKU0lIkXNKDTM0ZoAlVqeD3qEHvT1aqHctI9TI9U0bBqZXqkyky4rVLGeTVRHqxEeCa1Ui0WQ1MJ5JoBpgNXzFElFIDS1aAWk60U7FXYBuKdilApeKpRGNZARj9artlTg1YJqNxvGPypSE0VKKKK9c4AozRRQMWikFLSAKKKKACiiigAooooGLRQKKQBRRRQAUtJRQAUUtJQMKKKKAClFJRQAtLSZopALRRRQAClopKQC0UUUDCiiikMKKBRQAUtJRQAtFJS0gCiiigApaSlFIYUUUUAFFFFAC0UlLSAKKKKBhSvzEfUcikpyYOQeh4pSV00Ap5UN6jNNoTPlYPUHFFKLvFMAooopgFAoooAKKKKQC0UUUDCiiigYtFFFIAoFFLQAUUmaWgAFLSUtIAooooGFFFFABRQKKAClpKWkAUtJS0DFopKWgBBS0UgoAWiiikAUtIKWgYCigUUDCiiigBaWkpaAA0UUUgClpKBQAtFFFAwooooAWiiigAooooAKKKKACiiigAooooAKWkpaACiiigBaSilFAwpaTvRTADRig0dqYAaTpS0lMQlIacaaaACkNBpKAA008UppD0pMQUUnaloABSiigUwFFFJS1QBSGlpDSYDGplPPNN6VmyRh4pM80rU3vUMQ84dc9xUWKcCVOfzpXX+IfjUvURERSU402oZIlLijFFQA002nmmmoYhtFFBrMQhqCZuQvpyamNVWO5i3qf0rGq9LEMPaigUtcxIlFLRTTAayhgQRkHrVNw0blT9QfUVeqKaPzE4+8ORRKN1dARxvVqN6oqTnBqxEaKci4svqeKfjNV0ap1au6ErmyF20Yp2eKbmtbDE203GOKkBpDSsBEV9Kb0p54+lBXjipaAhY0E5Gacy0zGCayaAQ02neoph61mIQ0w8U40w0hCHrSGg000hBmjNNOabmkIlDU4NUO40oancLlgNke9SI/OKrhqXdg5ob6juXVerULfIKzUkq9C3yD6U1I0iy2G4J9qap70zd8pPtSpmtossmXNSD1piCpFFdMUMUCnYo6UZrZKwBTSaUmozSbADSd6WkrMZTooor2TzwooooAKWkoFAxaKKKQBRRRQACiigUAFKKSigYtFFFIAooooAWkopaBiUUUUAFFFFABS+9JS0AFLSUtIApaSigBaKTNLSAKKKKQwozRRQMKKKKAClFJS0gCiiigAooooAWiiikMKKKKACgUUUALRRRSAKVetJR3oGKvEjr2PIoNB4kRvXg0N1qIaXXb/AIcAoooqgCiiigAFFFFIApaSigYtFFFAxaKSlFIAooopgLRRRSAKBRRQAtFFFIAooooGAooooAKKKKAFpaQUtIApaSigYtJ2paKACiiikAUdqKO1AxRRQKKBhRRRQAUtJRQA6iiigAoFFApALRRRQMKKKKAFooooAKKKKACiiigAooooAKKKKAClpKWgAooooAKWkooGFLSUtNALSdqXrSdqYCUtJRTEIaQ0tIaAGnrSU7vTaQBSHpSmkNACClFJ3pRSQhRRQKKtAKKKBRTGFIacaaaTEN603vTsUYzUMREaaeKeaaazZLG0qHsaSkqdhA64P1pmKmBDrjvUZXBxSkgaG4oxTsUmKzsIbTWp5ppqWJkdBoPWg1iySKVtqH1PAqCnzt8wX05plclR3kZvcKWkpwrMQUUUUIBOtJTsUlWmMgmj53qPrSpwBUvHeoyNpx+VQ42d0OJMhqZW5FV1qRSc10QZqifdxS5qLNLmulMokzS9aj3U4GqADSA4PNOyKSiwxSmRUbJUqnsacy0+VNDKxTuKYyYOfWrBApjDIPtWMoisVmWoyKsEVGy1i0JkBFNNTlKYUNKxJAaaamKU3yzSsIj5peak8ujy6LCGUoPrS7DS7KLACk5xWlF0H0qgq5I+taMeKSjZmkCf+A1JGKiLYSno4rqhY0LK0/NQh6cGrpUkUPzRmm5zR1ouApNN70vWjFIAooooApUUUV7JwBRRRQAUUUUALRSCloGFFFFIAooooAKKBRQMUUUlLmgAooopAFLSUUALSUtJQMKKKKACiiigBetApKWgBaKQUtIApaSigBaKKKQBRRRSKCiiigAooooAUUUlLmkAUUUUAFKKSjpQAtFFFIYUUUUAFLSUUALRRRSAV/8AVZ/unNK2DgjuM0LyCPUYpEOYhntxUbT9UMSlooqwCiiikAUUUUAFFAopAKKKSlFA0FFFFAxetFFFABS0lLSAKKKKADNLSUCkMWiiigQCigUUDCiiigAp1NpwpAFFFFAwpaSloAKKWkoAKO1FLSGFFFFABRRRQMKKKKAFFLTadQAUtJS0gCikFLQAUUUUDFooooAKKKKACiiigAooooAKKKKAClpKWgAooooAKKKKBgKUUlFMBaO1FHamAnakoozQIDRSUZoAaaSlPWg0AJSHpSmkNAhDSjpSUDrSW4DqKKBVoYopabS0wA0lKaSkxCUUGikAw1GetSmmHrWciWMpKcaSoEIMg5FPYbh702lVsHB6GhdhDKSpHXuPxqOoasJiGmnpTjSGs2IibrTT0p7cioJm2oR3PFYTdtSGV2bcxPqaUU0U4VwGYtL2pKKQC5opKXNABSZozSU0MXpTW5H8qWm5rRACnmpAeai6GlDURdnY0TuT0vaog1O3V0xZQ+l3EUzPFGea0uO5JuNG6mA0vamA7dxTlk/hJ+lQMcUzcaXNYLlotzTTwajSTeMHqKdnihu5VwYCmEU4nI+lMLVkJhikK00uc0m+ldCHbRSFBTd9IZKLoLjsAUwkU1pKiZ6TaJbJCaN4qBnphkNTcm5bRxvA96tiTBrKif8AeqPeroY1nKRcZFt5f3X40scvvVOR/wB1+NOhc04zZd9TTRzUymqUTdKtIa64O5aJhzThTBThWxQtFGaKoANFFFIClRRRXsnAFFFFABRRRQAUCiigYtFFFIAooooAKKKKACiiigYtFJS0gCiiigApaSloASilpKBhRRRQAUtJRQAtLSUCkAtFFFAAKWiikAUUUUDQUCiikMKKKKAClpKKAFoo6UUgCiiigBRRSUtIYUUUUAFFFFAC0UlLSAVOooUYZ198ikB5px4lU9iMGonpZgN70Clbg0lWMWiiikAUUUUAFFFFIApaSigBaKBRQUFKKSl6UAFLSUvakAUUUUAFFFFAxaKQUtIQCiiigYUUUUAFOptOoAKKKKQwooooAWlpKWgBKWkpaBhRRRSAKKKBQAUUUUDClpKXtQAoopKdSAKKKKACiiigYtFFFABRRRQAUUUUAFFFFABRRRQAUtJS0AFFFFABS0lFAwo70UUALSdqWjtTENpDS0UAN6UZoNJSAKDRmkqgA0hpaQ0AIaO1GKDSELniikFKKpAKKUUgpRTAKKWkpgIab0pxpKlgMpppx602oZLG0UppOlQIKaaXvRUgOU8Ypjrg5HQ0tP4Yc/jT3QEOKaelPYY60zpWTRLGNVK4bLhfQVcfGCT0rPc7nJPc5rixDsrGUgp1Np1chApoo7UUAFITRmkpAFL2ptBNABmmk+lBNNLU7iuBNG6oyx7U3cc073GnYsBqeG4qtu96cHOOtaRma3LG7ijPPFRCTjkU4ODxmt4yQ7kqmpO1QqelSZ4rZMoa9RnmntUZqWIOQcjqKlRwwz+dRdKASpyPyqdgTJ8847Hio264p3UZHekbkA/gaGiiI5phNSGmMOKzaJIye9NJNOppHNSSxhJpOtKabSENaozUjYqM0iWLCf3wq8pqhD/rxV1TWUtyoiznERPbNEL0k/MDD8aihfkULcq+pqxNVxDWbC9XY26V102aplsGnColNSA11IsdmlptLmmAtFJRQMp0UdaK9k4AooooAKKKKACiiigAzS0lAoGLRRRSAKKKKACiiigApaSigYtFFFIAooooAWkopaBiUUUUAFFFFAC0e9JSigBaKQUtIApaSloAKKSlpAFFFFIaDpRRRQMKKKKAFopKKQC0UUUAFFFFAC0UCikMKKKKACgUUUAGac/+rDDsc0lOXlSvqMVEleLQA/PI6Hmm0q8xA9xxSU07pMYUtJS0wCiiikAUUUUAFFFFIApaSloGgooooGKKWkopALRRRQAUUUUAApaQUtABRRRSGFFAooAKWkpaAFFFAooGFFFFIBaWkooAWiiigYUUgpaQgo7UUvagYlFFFAwooooAWlpBS0ALRSCloAKKKKQxaKKKACiiigAooooAKKKKACiiigApaSloAKKKKACiiigYUUUUAFHaijtTEIaKDRQAU006mmgBtFFBoAQ0lBoNAgooFFIBOlOpKBVIBwpRSClFUMKKDSUxAaQ0tJUsBp602nY5pKkQ2kp2KaahiGmilpMVIgoyQeKMUUhDj8w/lUDcHBqQNg47Gh1yOKUtQZUuG2xnHU8VTNT3LZfb6D9ahxmvMrO8jCW42l7ZpO+KXtXOSKKCaSkoAKTNFJ3xUiFzxSE0hNNJoEBNNNFJU3ExDTDTjmmmhMVwz2NOzxUfvTs8U7lxZJnijNNBoraMiyRHI6H8KnWQEYPBqqDTwa2jJlJlhulRnim7yv09KA4bjofStVJMdx2aDSZpaYDkfacHoak9QehquafG/wDCeval5FJin3phqV+fmHeojSYxhphp5phrNohjDTTTjxTTSEMaomqU1E1SQwh/14q4DVGE/vxVwGspbji9B8p/cP8ASq0bYI96sNzGw9RVKNsgUIbeppwv0q9E3FZUD9K0Im6VvTZrFl9DxUoNVo27VMpzXXFmiJaWmg0taFDqSijNAFMUtFJXtHCLRRRSAKKKKACiiigAooooAWikFLSGFFFFABQKKKACigUUDFFFJS0gCiiigApaSigAopaSgYUUUUAFLSUUALRR0ooAWiiikAUtJS0gCiiigYUUUUhgKKKKACiiigBRRRRSAKKKKAClpKKAFooopDCiiigApyHmm0o60AKvDOvbORSd6ceJVPYjBpG61nDRNdhiUUUVYC0UgpaACiiikAUCiigApaQUtIYUUUUALRSUtAxaKKKQBRRRQAClpBS0AFFFFIYUUUdKACl7UlLQAUopKKAFooopDFooooAKWminUDCiiigQUvako7UhhRRRQMKKKKAFFKKTFKKAClpKBQAtFFFAC0UgpaQwooooAKKKKACiiigAooooAKWkpaACiiigAooooGFHeig0ABpKWkoEAoopKACkPWik70wENFBpKAENBo7UdqQhKXtSUtABR3oxRVAOpRTRS1SGKaTtS4oNMBKKDRUiGmkp1NNJiENNNOoqWBGaKU0naoJCkpaSpENNIG7Gg1BcNtQjueKzlLlVxN2I5k3ksOvf3queKsRvuGD1H60yZOrL+Irgmr6ozZAaKDSGudkBSUUhNSxCUUhoPpUkiE0hopKlsQhooxRU3ENNJTqaaVxDTSU402rTGh1L1pgp1OLNE7julOHIqPNOFbxZQ/tTCeadmmtWlwY5JSPvcj1qUYIyORVanI5U8flVRn3BSJzTD/KnBgwyPypDWu5RKjh1I7/1pjVEGKOCPy9amcggMvQ80ik7kRzmmnpT2qM0mhMaaaaU001BIxqiepW9aiepZLGxnE6/WreapKcSqferlYy3FEkU9qz0JVyvocVdBqjMNly49TkURKkW4WwRWhC1ZUTcCr8L9K0W5UWaUbVYRqpxNwDVlDXXFm6ZYBp3aoweKcDWyKHUvFJ3opjK1FJS17RwhRRRSAKKKKACiiigAooooAKKKBQMWiiikAUUUUAFFFFABRRRQMWijNFIAooooAKWkooAKKKKBhRRRQAUopKKAHd6KSgUgFooooABS0lApALRRRSGgooooGFFFFABRRRQAtFGaKQBRRRQAtFJS0hhRRRQAUUUUAOfJjz3BzSvzg9iM0icgj1GKF5iGe3FZ7T9QEoooqxhRRRQAtFFFIAooooABSikFFIYtFFFABS0lLQMKBRRQAtFFFIApaSigBaKKKBhRRRSAOtLSUtABRRRQAUtJS0DClpKKQC0UUdqAFooooAKKKBQMKKKKQwooooAUUopM0ooAKKKKAFopBS0AHelpKKQxaKKKACiiigAooooAKKKKAClpKWgAooooAKKKKBhQaKOKAEpcUlL2oEIaSlpO1ACdqbTjTaAE70UUlAgo7UUnagApRSd6UUALRSUtWAUopKUU0AtBooNMYho6UUUhCUlKaQ1LASkpxptJiGnikNOPNNqGISkpaSpYhjVTuWy4XsB+tW3IAOegrPLbmLepzXLXlpYzkAJByODUyuHGfzFQUBipyK407EXFlj25YDjv7VDmrRYMuR+IqB0x8w6d/aonHqhNEfSm0E0lYkB3oNJ3opMQUlLiioYhKKMUVAhOtNpxoNADDTTTzTapCG0UGjpVFRYtOBptLVxZaJO1NNANB6VsmMZRQaSgQ4HByKlVww9DUNLVxk0O5I1LG/BU/Ue1NDZGD+dIeDmtL3V0Un1HtTDTs54PXqPemtVbq5Qw0wmnH0phqGSxpqJ6kNRt0qSWQk4YH0OavZ5rPfpV1TlQfUZrKaJix4NVb0YlRvUY/GrAPNRXi7oAw6qc/hURepUthkLfrVyFz0rNibpV2JuR71qKLNSFqtoelZ8L9KuRtxW8GdEWW0NPBqBDUoNbpmiJc8UZpuaXNWMr0tJRXtnELRRSUALRRRSAKKKKACiiigAooooAKWkpaBhRRRSAKKKKADNFFFABS0lFAxaKKKQBRRRQAtJS0UDEooooAKKKKAFopKWkAtFIKWgApaSloAKKKKQBRRRSGgooooGFFFFABS0lLSAKKKKACiiigBaKKKQwooooAcnWgcO69jyKb3px4dH/A1E9LPsAneilcYNJVDCiiigAFLSUCgBaKKKQAKKKKAFopKWgYUtJS0gCiiigYtFJQKQC0UUUAGaWkpaBhRRRQAYpee9IKXJ7GkAUUu4d1B/Sj5PcfrQAlL2pdoPRwfrxRsYdvy5p2GhKKPrRUgLR2pKWgAzS0UUAFFFFAwooFFAwooopAFOFNpwoAKKKKAClpKKAFooopDFooooAKKKKACiiigAooooAKXtSUvagA7UCigUAFFFFAw7Unelo70ABpKKDSEFJRRTAQ02nGm0AIaQ0tIaTEJSZoNFK4B3paTvS00AtLSClqwClFFFMBc8ZpKO9LiqGFFFFIQhpKU0lIBKaadTTUsQhpKdTTUiG0006mmoYmV7l9sZA78VTqa6bMgA6AfrUPavPrSvMxb1CkJ4pc0xjmudkgHKnPY9RUuQVyO9QGgOVPt3FSpWC4kiYOR+VR1YyCOORULrzkflUSXYhoaOlFHYUtZsQlFLik+lSxBRRRUgJSUppDSENpDTjSU0Aw0lONNq0IO1FJS01oWmOFO7UwUtaplgab0p1NNUIKWkopgOzRnjFJRVJ2Ad1XjqORRkMMikBwc9qa37t8/wnrVxlqUmDVGakb9KjNWxsY1RtUhqNqhksherMLZhX2GKrPUtsf3ZX0NZTWhC3J6VlDoyH+IYpuaUViWZsZIO08EHBq5G3A9uarXS+Vck9nGRUkLVstTNaOxpwv0q9E1ZUD9qvwt0rSLOiLL6GplPFVUap0IxXTFmyJgadUYNOzxWgyKiiivdOIWikpaQxBS0UUAFFFFIAooooAKKKKACiiigBaKQUtIYUUUUAFFFFABRQKKBi5opKWkAUUUUAFLSUUALSUtJQMKKKKAClpKKAFozQKKQC0UUUAFLSUUgFooooAKKKKRQUUUUAFFFFACiikpRSAKKKKAClpKKQC0UUUDCnHmIj05ptOTGcHoeKTXMmgFb5lDeoptKn3CD1BxSUovmimAUUUUwCiiigYtFFFABRRRQAUUUUALRRRUjFopKWgAooooGLRSCloAKWiikAUUUUDCiiikAUtJSigApQxHQkUlFADxI2OQD9RS5jPVSD7VHS07lEnlqfuvn60hjYds/SmU4Ow78e9GghPrxS08S56rRiNunB/Ki3YYyinmL0P500ow6ik00FhKKKKQBRRRSGFOFNp1ABRRRQAUUUUALRRRSGLRRRQAUUUUAFFFFABRRRQAUvakpe1ABQKKBQAUdqKKBhR3oo70AFIelLSdqBCUlLSd6QCUlL2pKBDTRR0oNADTSGlNNNIAzThTacKEA4UCiitEA6lFNFLVIYpo7UUnvTAXNJRRQIDSGlNIakBDTaU0dqhiG0h6UtIaTENNRsQAT6VIarXLbYiO54rObsmyWU2bc5Y9zmmGndqaa8tmLEzSc0UlZMQGmmlpD1qWSxA5U+1O68jvUZoDYqbiuOI9KSlHTNLipYCUneloqRBTTTj0ptSIKSlxSUgE600040hoENpCKdSGqEMpKdSGqGgpaaKUVUWaDqQ0opetaoYzvR3paSgkOtLTe9LTAKU/MuO/akpQeaYxiN/Ae3SmtTnQnkcHtTc7h6EcEe9bRd0NPoRtUbVK1RNQxMieltm+dl9Rmkeo0bZMp98Gs5K6I6l3NOBplKDXOWR3sfmQbh1Q5H071VhfpzWgMfUGs2RPInKduoPtVwfQiS1uXo3w2fWtCF+BWSj8A+hq9A/StEzSLNSNqsIapxNwKsoa6Is6EywDTs1EpqQGtUUNooor3zjCiiigYtFFFIAopM0tIAooooAKKKKACiiigApaSgUDFooopAFFFFAAKKKKAClpKKBi0UUUgCiiigBaKSloGJRS0lABRRRQAUvWkpaAAUtJ2oFIBaKKWgAooopAFFFFIaCgUUUDCiiigApaSloAKKKKQBRRRQAtFJS0hhSr1pKKAH9JSOzDP400jmlfor+h/Shxz7VEdG1/WoCUUlLVAFFFFAwoFFFAC0UUUAAooFFABS0lLSAKWkpRSGFFFFAxaKKKAClpKM0gFooooGFAooFABRRRSAWikpaAClFJRQMWiiigBaKKWkABmHQ08S+oz9KZRTTaGS5R+uPx4pDGOxxUdKGYdDTuuo7imNh2z9Kb9aeJexH5U/KvxwfrRZPYCGlqQxjtxTSjD3+lS4sGJRR3opAFFFFAB2paSloABS0lLSGFFFAoAKKKKACiiigApaSloAKBRQKACiiigYUd6O1GaAEo60UvagQzpSGnGmmpAM0lGaSgQhpKU009aACmmlpO1IQd6UUnejtQgH0opopwrRDHUUUVaGKKKKM0wEoooFIANIaKTNIQhpKU0lSISkpTTTSYhrVSumzIFHYVcY8EnoKzmbe5Y9zmuWvKysRIYaaeafTSOM1wNGYw0lKTzTazZIlIaKQ1DJYhpO9LSVDJHDg0/6U2lHFIYtJS0UMBKaafSEVLQhlBpaSpEJSGnGkpANpDTqSmIYaaRin0lWgGGjvS4pBTKQ4U7tTBThWiZSAimmpOtNIqwGCl70dKKBBRQKKYC9R9KYy85H4j1FP70h4NNOwELDvULVaZcg461Xcc1re6GQPUD+tWHqB6TIZbR9yBvUZp1VrZ8oVPUHip81ytWZSZIDUd5D5sW9Rlk5HuKcDUiGlsPdGfE2VxVy3kHFVriHyJdyjEbnI9qWF8HHpWyZC0djahfiraNxWZBJV6Jq1gzoiy4pp4NQIe9Sg8Vumapj6KKK+hOQKKKKAClpKKQxaOtFIKAFooopAFFFFABRRRQAUUUUAApaKKBhRRRSAKKKKACiiigApaSlzQMKKKKQBRRRQAtJRS0DEooooAKKKKAFopKUUALRSClpAFAoooAWikFLSAKKKKRQdKKKBQAUUUUALRSUopAFFFFABRRRQAtFAopDHD5kK+ooHzRj24oQ4NC8Fk/EVD0mn30AbS0neirAWiiikAUUUUDAUtJS0AAooooAKKKKAFpRTacKkYUUUUDCiiigBaWmiloAWiiikAUCigUDCiiikAUtJS9qACiiigYoopKUUALRSClpALRSUtABRRRQMKKKKAHB2HQ8e9PEg7jFRClou0O5Nww7GkMYPQ4qPkHinB2HXkVV09wEKMOopKlDg+31oKg9qOW+w7EVAp5jPY/nTSCO1S00IKWmilqRi0UUUAFFFFABRRRQAUtJS0AFFFAoGFFFFABRRRQAlL2pKO1AhKaadTTUgIaaacabQISkNKaQ0gE70nvQaaaQhc80opnenChMB4pRTc804VogHClpBS1ohi0GiimMQ0maWipAQ0lHfFFAgNIaWkNIBp60w081GTUslkFy+2IgdTwKp1NdNlwo6AZNQ159aV5mT3ExSHpTqa1c7ERd6TvTj1phrJkCGm0ppO9QyWFHaijvUEjutKKQdKcKCgopaSgAoo570UhDTSGn00jmpaENooopCEpKdSUANppp9NpoBlIetPppHFWgEpRSUCmikSClIFNU0+tkURkU3BqU80wigQ0Ud6O+KKBBS9R70nSlB5oGJUcqZBZevcVL3+tGcGqTsBQcVXccVfuIcZdRx3HpVJxV7ksjhbZMPQ8GrdUZB3FW4nDxhu5GDWNRdSYskBqRDUVPU1kaImZFmjKP0P6Gsx0eCco3XqD2NaaGm3UC3CDs4+6fSmnYHG6I7d8gc1owuPWsaItG5RwQwOCDWjC/ArVMcGacbjGKmVuKpRv0qwr/KTXRFm6Zbooor6U5gooooAKKKKAFopKWkMTNLRRSAKKKKACiiigAooooAKWkooAWiiigYUUUUgCjNFFABRRRQMWikpaQBRRRQAUtJRQAUUtJQMKKKKAClFJRQAtLSCikAtFFFAC0UlAoAWiiikMKKKKQwFFFFABS0lFAC0UUUgCiiigApaSlpMAB5p5OHVvXg0ynHmM+o5qKnw+gwcYNNpzcqD6im1d76gApaSlpAFFFFABS0lGaBi0CiigANFBooAKWkpRUgLRQKKCgooooABS0lLQAUUUUgFoFFFABRRRQMKWkpaQBRRRQAUvakpe1AwFLSUtABS0lApALRRRQAUUUUDClpKUUAFLSUtIYUoYjoaSigCQSDuKdkEccioaPccVSl3HckKA+xpCjD3HtQHPfmnhge9P3WBHRUhUHqKaU9DmpcWgG0UEEe1AqQCiiigApaSloAKBRRQAUUUUDCiijvQAGkNKaO1AhppppxppqQENNpxpppCEpDRSGkAlNPSnGm0hBxRRQPehAOFOFNFOFaIB4p1MFOFaIYvekNFFUMSlo60UrCGnrRSnrTelIBaaaWkNIQ01GxABqQ1WuX2xHHfgVE3ZXEym7bnLeppKTpS15b7mIU1qdTTUsBhqM9albpUZFZSRDIz1opTSVmyQFLikxTu2agQo6U6mr3FOp9BhRS4oosMTvSUtFIQneg9KKBSEM6UGnGkqbCGmilpKBCUlOptMBpFNqSm1SAYRzmkp5HFM70xjhxTgaZS81aZQ/rSGjNL1rQYwikqTFNIosKww0valxSYpCF6ik60DrSmhDDqMHkGqNzD5ZyPunp7VdoKh0IYZB61aYjFcc0ts+1zH2PI+tTXMJicg8g8g+oqo3BDDgjkGm1dGb0L4pwNRI4dAw79fY09etczRZOhqXPy59DVdTyKnHKn6UjRBLbidQQcOOhqGMtG5RwQw6irUZ6VK0KTKA3DDoR1FNMfLfYbE/SrG/gD1NU9jwEK478EdDUm/kD0reLKTNqiiivqzEKKKKACiiigApaSigYtFFFIA60UgpaQBRRRQAUUUUAFFFFABS0lAoGLRRRSAKKKKACiigUAFFFFAxaKKKQBRRRQAUtJS0DEooooAKKKKAClpKUUAFLSUtIAooooAWiiikAUUUUhhRRRQMKKKKAClzSUtABRQKKQBRRRQAopydcetMpw60hoVfulfQ03vT+koP94frTW61nT2t2ASiiitAFopBS0gCgUUUDFooooAKKKKAClFJSikAUtJSikMKKKKAClpKBQMWiiigAFKKKBSAKKKKACiiigYtFFFIApe1JSigYUCiigBaKKBQAtFFFIAooooGFFFFAC0tJSikxhRRRQAUUUUAFLSUtADg5Hv9aeHB68Go6Kak0Ml7c800oO1MDEdDTw46Hg1V09xjSCO1JUvBHtSFAenFJw7CsR0tKVI60lQAUUUUALSUUUDCiiigANIaWkoEJSGlpDUgNNNpxpppCG0hpaQ0gGmkpaSkIKKSnChAOFLTRThWiGOFOFNFOFaIAoozSZqhi0UlFIQUhooNIBtIaU+tNpCYjdKo3b5YIOwyauMazZH3yFvU8fSubEStGxEhvbFLRRXEQIaTrSnmkqRCN1qJqkPWmMOKzZLGHkcU2ndKaeprFkBThSClqQHL1p2KaOKdTQ0FLSd6XFACUlLiikxCUlOpKQCU0inmkpWExlFKRijFIQ2ilpKYCU2n02mgG01hzmpDTSMjFUA0UUnelpoYtKKSlq0MeMUECmA4p2asY0imkVIaaaTENxS4yKTFL0oAT2ozg0p65pDTQDJolmQo3HofQ1jzRNG5Rhgg1tj0qC7thOmVHzgce4ppktXMq3fY+wnhuntVvvVB1IJyCCKtW8vmJz94cGoqR6kxfQsqanTpVZanTpWJoh8Zq1GelU1+8R71ZjPSg0iWsK6kMAQexqtJasrFozlfQ9RU6HjNPU1cWaWuX6KKK+wOYKKKKACiiigAooooAKWkopDFoopOlAC0UUUgCiiigAooooAKKKKAClpBS0DCiiikAUUUUAAooooAUUUlKKBhRRRSAKKKKAFpKWigYlFFFABRRRQAopaSigBaKQUtIAoFFFAC0UdaKQBRRRSGFFFFAwooooAWikpRSAKKKKAClFJRQA9uUDehzSvzg+ozSJyCp7jFC8x49Dis9p+v6FDaKKKsQUtJRQAtFFFIBaKSigYtFFFABRRRSAWigUUhiiiiigApaSigYCloo60ALQKSloAKKKKQBRRRQMKWkopALRRRQCFooooGFLSUCgB1FJS0gCiiigYUUUUALQKKKAFopKWkMKKKKAClpKWgBaKKKBhQKKKAFBI704OO9MopptATcYpCoPtUYJHSnhx3quZPcY0qR70lSjnkUhUH2pOHYLEdFKVI56ikqLWAKO9FFAAaSlpDQIQ0006kNSA002nGm0hDaQ0tIaQDTTTTqQ1LJE707tTad2poYop1NFOrVDHU6milFWgFpKM0UxhRSZooEFBopKQCGo2Jp5pjdKTEQ3D7Yie5GB9aoVPdyYZU7dTUNcFaV5W7GT3DFHvR2orAQd6Q9KKQ9KTExO1MNONIeahiYwio+9SN0ph61jIhiil70gpRUCFpw6UnahepFCAWlFFApjDFFLSYoATFFL0pKQBikpaMVNhDSOKb0p9IRikIbSU6koEJSU6kpoBtJg07FIapARMMH60U9hkYqOmMdS00U4VaGFFFBqgDNFGKKYwooooEHUYpvsad3oYd6AG9KXrSUd6AKOoWuQZkHT7wH86zUZo3DDt1HrXQ9sVkX1r5L7kH7tunt7VS7ESXUmRg6hlOQamQ1mwS+U+D9w9fatFD0PaueUbMqLuP/jPvU8Zqufvg+1Soak0RbU/LT1POahB4A96lXtVI0Rp0UUV9ic4UUUUAFFFFABRRRQAUUUUALRSUtIYUUUUgCiiigAooooAKKKKACiiigYtFFFIAooooAKKKKACigUUDF60UlLSAKKKKAClpKWgBKKWkoGFFFFABS0lFAC0tJRSAWiiigAFLSUCkAtFFFAwooopDCiiigApaSigBc0UUUgCiiigByHBp3SQjswzUfent90MOoNZ1NFzdhiEc0lOfrkd+abVgFFFFAC0UlLSAKKKKBi0UgpaACigUUAFLSUoqRi0UUUwCiiigAooopDFoFIKdQAUUUUgCiiigAooooGKKKSlpALRQKKBhQKKKAFopM0tABS0UUhhRRRmgAooooAUUoptLQMWiiikAUtJQKAHUUneloGFFJmloABRRRQAUtJRSAcCRyKcH9aZ2opptAS8YpCoPtTASDTg46GrUk9xjSpHuKSpe1NKg9ODScOwDDSU4qR16UnaoENNIaWkNSA00004000MBtIaWkNSIbSGlNJUsQdqKKXrTQhRSim96UVohjhTqaKcKtDA0UUVQAaSiigApKDRQAhqNulPNQzvsiZu4HH1qW7K5LM6dt8rHtnA+lIh4we1Iab3yO1eS3rcyJTQKRTkZH40tMAppp1NNJgNNNNONNNQyWNPNNPXinGkrGRLEFKOtJ0pwqRC5oBwc0UnWkA8UtNXpTqpDAUUCigA60mKWg1LEJSYp1FIQ2ilpKVgGkYpO1PxxTe+KVhCUhp1JQA3FJTqSqQDaicYPsamprjIPqORVAR0tNFOpoBaKKKsYtFFFMApKWjpQAneiijvmgBCOaQ048im9aEAdsU2SNZUKMMgj8qdS0wMOeEwyFG6jofWpbabYRG5+XsfStC6t/Pj4+8vINZW0g4x04IptKSsRazNFuo+lSpVCOfYVSQ8dAT2q8h6GudppmiZODyBUymqwPNTIaSNUbFFFFfZGAUUUUAFFFFABRRRQAUUUUAFLSUUhi0gpaKACiiikAUUUUAFFFFABRRRQAUtJQKBi0UUUgCiiigAoooFABS0lFAxaKKKQBRRRQAtJRS0DEooooAKKKKAClpKUUAApaSlpALRSUUALRRRSAKKKKQ0FAoo6UDCiiigApRSUtIAooooAKevIKnuKZTkODQ1fQaFHzR+44ptPHDlfUZFNPWs4fDZ9AEoooqwCiiigBaKKKQxaKKKACiigUAFFFFIBaWm0tAxaKKKBhRRRSABSiiloAKKKKACiiikAUUUZoGFLSZozQAtFJ2opAOoptLQAtGaSigYuaWkozSAXNLTaWkAvFGaSjNAxc0UmaM0DHClptFADqKSlzSAWikozQAtGaKKADNLSUCgYtFFFACiikpetABRRRQMXJFOD9jwaZR3pptAS00oCMjg00EjpTgwIweDV3TAjYEUw1Y470xox2/KpcOwrEJpppzAjgjBpprJgNpDS96Q0hDTSUppDSEJS9qbTqSELS0lKK1QxwpRTadVoYuaTvRmkqgFzSUUmaQC0lBppNAgJqpeP+7C+pqyTVC8fLhR2GaxrO0GTLYr5opKX615xkIDtOe3epBg89qjOKEbBxQhklJRSUMBDSGlJqNjWbJYGkFHNLWTJDvS9qKKQCGig0UhDhwacKZTx0zTQ0FFFFMAoFLikpABoooxUiEo5pcUUgG4oI/OlNFADMUU4jvTaRIlJTqSmA2kp1JVoCBhhj+dFSSrxkdRUQo2YDqWkpRVoYtFJS0wCkNLRQAlFFFAAPSkI5o707gigBlKKSimIdVK8t+fNUdfvD+tXBzS4BBBGQRgige5iSr8o+tTW05jwjcr2PcU67hMTAdicg+1QqOaGrk7M0kbJyDkHvVhOayoHaM8cgnkVr2q+dgr26+1ZODTNou5r0UUV9eZBRRRQAUUUUAFFFFABRRRQAUUUUAFLSUUhi0daKTpQAtFFFIAooooAKKKKACiiigAFLSUtAwooopAFFFFABRQKKAClpKUUDCiiikAUUUUALSUtJQMKKKKACiiigBaKBRSAWikpaACjNFFAC0UUUgCiiikUAooooAKKKKAFFFJSikAUd6KKYD26Bh2OKH6/WhfmUr6ijqnuOKy2m13GNoooqwCiiigA6UtJRQMdRSUtIAoFFFABRRRQAUtJS0AFFFFIYtFAopDDvS0lFAC0UUmaAFozSZozSAXNGaTNGaQC5ozSZozQMdRmm5pc0hC5ozSUUgFozSZozRcYtLmm5paBi0tNzS5pCFozSUuaBhmlpM0ZoGLmjNJmjNADqWm0opALS5pM0ZouAuaM0lFFxi0tNoouA6lptLQMWiijvQAoopKKACiiigAoNFBoAA5HvTwwbp19KiNIeKak0FyYgEcjNRNEf4efalEmPvcj9aeCCODmr0kBWPB5ppqy6huo59e9QvGy9ORWcotCaIjSUppKyENpe1IaO1CEOFLSClFaIBRThTRTs1ohhR3opM0xgfSk6UE80lAhabSmmnpQIYxrOnbdKx7ZxV9yACfQZrMJyeep5rkxMtEiJMKUUlLmuMgDTTTs0hoaGKrZGKKjOc59KeG3DPelcQhpjdacTTe9ZyEAHNLRRUWELSUtFJiE60tFKaVhCUo4NJS0DHUtIOlLTGFFLSUCDFBoopAJQaKKQBRRRSEJmmkdxTqKAsMNIacRSUhCUhpTSVSAQgYqAjBI9KsGoZRyG/CmxMbTqZTqpAhetLSUVQxaKSloASiikoAOtKPSiigAYdxTaf1FMxzihAKKUUnSlFMCO4hE8RXuOQazlQg4IwRwRWt2qCW2LyhkHLcGmFrkFtA0jhQPqfQVswRiIBV4xUVvAsSADk9SfWp5JVhTLEDPTJxXRCKSuzeKsi5RRRX0JzhRRRQAUUUUAFFFFABRRRQAUUUUAFFFFAxaKSlpAFFJ0paQBRRRQAUUUUAFFFFABQKKKBi0UdaKQBRRRQAUCijpQAUUUUDFopKWkAUUUUAFLSUtACUUtJQMKKKKAClzSUUALS0nWgUgFooooAWikoFIBaKKKBhRRRSGFFAooAKWkooAWiiikAqHBp/RyOxGRUfepD90N3FZ1NFzdhjDwaKc/XPY802rAKKKKACiiigBaWminUgCiiigYZooooAKWkooAWikpc0hhRRmkpAOzRTaXNAC0UmaM0gFzSZpKKQXHZoptLmgYUuaSikAtFJRQAtLTaWkAtFJRQMM0tJRSAXNLTaWgBaXNJRSAXNFJRQMWiiigBaUGm0tJgOo4pKWkMKWkooAWikzRmmMdRTc0tAC0tJRmgBaWkopDClpKKLgLSUUhoAM000tIaLiEpA2DxwaDSGkBIs397j3qT3HSqppVdkPB49DVqp3C5K8Stz0NV3RkOCOPXtVhZVf2PoaU8jBGabipaoLXKeKO1TPD3T8jUPI6jB9Kyaa3ELSim0vaqQh/Sim5pa0QC9qM0najOKoYd6OlJSZpCFNNJoJprGgCC5fbC59sVnk81bvCfLCjuapt94/WuDEO87GctxaWm0tYEjs0dabmlzTGIabuKnP50pIpjZrOQh5INJUanB571J2qL3EKKKKKTELS0UYpCDrRRRQMKKO1FIQo4p1MzThQgHdqDSUtMYlFLiikISjFFFIBKMUtGKQCUUUUCENNIp9J1oAZSU48U00CEprDcpHrTjRVIRW+tLSyLh/rzSUIQopaSlqygpaQUtABSd6WkNABRRRQADrQRxmilHTFDGhKKCOfajI/GgQ7rT1+XnvTFpssqwoXY4Ap3KRJNeeShOAOw9TWZJNJM5dyST+QFRyStM+T07D0oRGmcRx9D1PtUyk5bmc6jZ1tFFFfWDCiiigAooooAKKKKACiiigAooooAKKKKAClpKKQxaQUtFABRRRSAKKKKACiiigAooooABS0lFAxaKKKQBRRRQAUUUCgApc0lFAxaKKKQBRRRQAtJRS0DEooooAKKKKAClpKWgApaSlpAFAoooAWikzS0gCiiikMKKKKBhRRRQAUuaSikAtPTkFT3plKpwaLX0BDhynuKZ3qXo+OzVGwwazp/DZ9BhRSUtWAUUUUAFKKSloAWiiikAUUUUDDNFFFABRRRSAM0UUlABSikzS0gCiiipAKKKKADNFFFAxc0UY9qXafQ0gDtRShW9DRtb0osMSil2t6UbW9KLAJR0p2xvSjY3pSsAlFLtb0NGPY0gG4pcUuKKBhRmijmgAzR1opaQBmijFGKCgpabzThQIBS0UVIwooooAM0tJS0DCl7UlAoAWlzTaXNAC0UUUgCjNFFAwoopO1AhKQ0tNNK4AabS02lcBDTTSmkNIQlPScrw3I/WozTaFJrYRcDBhlTmhkVx8w59e9Uw5U5BwasRzhsBuD69jW0ZqWjKuRvEU5HI9aZVzNRPCrcjg/oabh2FYizS00qVOCMGlzSQhetBopCc1YAcdqTJoNNNIBTTGPNKTUbGgCpdtmaNfQZqt3zT5nzdn2GKi3V5lSV5sxb1HZpc03NGRioAUmjOabzRmlcB3Smnr7UtGKlgNxTlP8J/CjFIRzmo2ESUUinI56indqe4BRRQKQgpaKKAE9qKWikIKAeaKSgB9KKaKWgYpoxRRQIKKKKQwNIaU0lIQlFFFAgpDS96KAGmmmnGkoAYaKUikoERyjKZ9OaiqweQarkYJHpTJYopRSClFUNC9KWkopjFoopKACilNJx3oGFJkA+9Jn0ooFcf1GKFXHJ60qD1pzYALE4wMkn0pDI5ZUhiMkhwoFY73bXUhJ4APA9BTdQuzcyAKcRqflHr71TDndheveluc06uumxdXMjiOMZJOMitq0tVhjCjlj1PrVbT7TykDsPnYflWpEuWCjvVxjdmtOHVl6iiivqigooooAKKKKACiiigAooooAKKKKACiiigAooooAWikpaQwoopBQAtFFFIAooooAKKKKACiiigBaKTpS0DCiiikAUZoooAKKBRQMXNFJS9aACiiikAUtJRQAtJS0lAwooooAKKKKAFoFFFAC0UUUgCgUUUALRRRSAKKKKRQUUdKKACiiigBaKKKQEh5QEdRSPggN680J6HoeKUcqR6VntP1GR0opO9FWAtFFFABS0lLQAUtJRSAWiiigYgpaKKAEzS0lFIAopQp707YO9FgGUuPapNoHalosOxHsNLs9TT6WiyHYZsHvS7B6U6gUWGkG32FGKWigYUdqKWgAoo60uKQBxSUuKSgYUuKBRQAUUUtAw60YopaQCbR6Ck2D0p1LSsAzYKTZ71JRSshWI9h9qTYfSpcUYosOxDg0YqbFGB6VPKFiHFHNS7RSbBSsxWG0lO2Gk2n0pWASgUYoFIBaBRRQMKKKKAFpabS0gFzSUUUgFzSdqKO1ADaQ0ue1NNSwEpppxpppCY09aaaU0hpXENNJSmm5qbiCjtSZ7UmeKEwJUmZOOq+hqykiuMqee471RzxShiDkEgjuK3hNoaZfIDDDDIqF4mXleR6d6SO5B4fj3qfsMdK3VpFaMqZo3CrDxB844b1FVXRkPI+h7UmmiWh2aTvTc0ZqRCGo2Ip5PFQyNtUn0GaGDZml90sjfWo91CH5WPqKTFeM3d3OckBpc01TxzS07juLmjrQOKUUxi0tJThQMKMcUtLUtAR4wcipAQRkUmKTO0/wBKnYB1AopaYhaSjtRQIKKWkFSIKQ0tFABT+MUzrTh6UALRRRQMKKKKBBSUtJSASijvRQAGk60popCGmg0GjvQAlNIxTjSUwGmoZRyD68GpiKY4yp/OmS9iGnCm04UISFpcUUVRYUUhIHTrSZJ60CuKW7Cm+9LRQISnqvc0irz7VJQNIT3NVbi4D5jU5A4bHrRe3XkptU/Ow49h61kJMYpMA5z1NRO7VkZ1KiWgy8QxvhOh6H0q1ptn0mdf90H+dWreyFyMuMoOQfWrYTYcEYI4qIyurGUKbb5mSRELx2qdZNoOOp4J9BWfNMd4hQ/MeSR2FWI33KPbiuqj3OhS6I2aKKK+nAKKM0CgAooooAKKKKACiiigAooooAKKKKACiiigAooooAWikpaQwopBS0gCiiigAooooAKKKKACgUUUDFooopAFFFFABRRQKAClFJRQMWigUUgCiiigApaSloASiiigYUUUUAFLSUUAL0paSikAtFFFABS0lLSAKKKKBhRRRSGFFFFABS0lFADlPOakJw4bsetRCpPvJ9OazqK8broNDXGCabUjcoD+BqOqTurgLR1opaYCdKWijpSAKKKKAFpM0c9Kdt9aQxKNppwFL1p2CwgUfWl+lApaCgxRijFFABS0YooAXFFGRSZoGLQKQuKTeKVwH0VH5gpPMpXC5LxRkVD5lJvpXC5YzRmoN/FG41PMFyfcBRuFQbzRuNLmC5PuFG4VBuNGaOYLk+4UbqgzRk0uYdyfeKXeKr5NLuNHMFyfcKXdVfcaNxpc4XLG6l3Cq240u80c47ljNLkVX3ml3mjnHcn4pag30u+jnQXJqSo99Lvp8yC4+lpm8Uu8UXQxce1GwUbhRmjQBuygqfSn8UopNICLvSVLgUm0fSp5QGUU4p70mKVgEoo+tFIQGjtRR2pMBuKaacaaalgIaYetONNPWpENNNNONMNIQhpppTTTUiDim54oOaSkgFzRmkzRmtExDs1JHMyd8j0NQ0taxdhl9JVkHynnuD1pWAYYYZFUAxBBBwR3qeO56CTg+tbqd9ykwkgK5ZOR6dxUGavZH4VHJCsmT0b1ocewNFRjxVW6bEDn/ZqzIrRnDDHoexqjfNi2b3IFYVHaLM27IpJ/qmP0FGaRT+4OO5poOa8gwuSA08VGCKePammND6cKaKdVIocKXpTaUUxjqKBS0DE6UhFP4pO9S0BGDtOD0p4prDmhD/CfwqUSx9LSCjNUAtJ3paKVhBxSUuKKQBSiilxQIKKKKBhRRRSAKSl7UhoEJRRQaQBSUtJSEJQaDRTAQ0hpaSgAppGadSVSArsu1iO3alFSOAajb5enNK1hbC8AZppYnjpTck8nrS0XFcWik5paYBTlWhVp9MaQVDPMsUZdug6D1p7uFBJOABkk1kXVz5r57DhRSZM58qIZ5mdyx5Y/pRa2rTyAdupPpSwwtK4AGSTW1b2ywRhV69SfWhI54Qc3dktsqogiAwFHFR37+XESgzIBwPakuJhAm8/e7D1NRWxN0/mk9Oo96ylFp6HS5acqK0CFUyxyz8knrVmJsOP1p00ARtwHB/SiNNx9AOprrj5GVmnY3aKKK+mNQpaSigBaKSigBaKSjpQAtFJRQAtGaSloAM0UUUAFFFGaACiiigApaSikMWkzS0lAC0UnWikAtFFFABRRRQAUUUUAApaSgUDFooopAFFFFAAKKKKAClpKKBi0UUUgCiiigBaSiloGJRRRQAUUUUAL0opKWgBaKSlpAFLSUUALRSClpAFFFFIaCiijpQMKKKKACpIzg89KjpR1oBEoHJU/hUZHNSHswprjnjvWUNLx7DG0CilrUAoopcGpASlC+tLjFKKdgAYpaSgUFC0tJSbsUgHYophcU0vRcLkpNJuxURc0m4mlcVyXeKTfUVLU3FcfvppekpcUAG4mk5pcUUhic0UtGKQBiijFLigApaAOKXFJjsJijrS4opWGFGKXFFKwCYpKdSUWASnUYopDCiloqbAJRRiiiwAKWilpWGJSijFFIAoopcUAJzS5NGKMUhi7jRuNJiildjH76cHqKlHSnzMCXfS7hUIpcmmpsLk2c0cdqiyc0BzVKY7kpFIVpm+l30XTGBU9uaQ9OafuFGRRZMViKmnipSo7UwocZFQ0xDDTD1p5Bpp61LExhphp5phqRDTTTTjTaliE6U2lIzSVKEJRRSVogFzRmkorRALmkopM8VQEsc7R4xyPQ1aSVZBlT9R3FZ9AYqdwOCO4qoyaBM0HAZSrDINZOq2zrbjy8su7JHcVejulbAk4b17Gm3jfKg9TRWtKmwlZo5/P7ge7UzIrTubNJosphHzn2NZjo8T7HUg/zrx5Rcdznkmh6mpFNQrUimpBMmBpwxUQOacDTuUSU6mA0uaq5Q8U7PFMzS54p3GO60Cm0tACkVGRUlNPPSpYhVbI5p1Rcg5HWpAcj3oT6ALRRRVEhS0ClxSAMUUtFABSYpaKLAJRmg0lSIXNJQaQ0gCjtQaKQCGig0UCEoNFJQAGkpaSmAUhpTxTetFwEbkEVDU1RkYJpMQmM0mKdRTCw2nKueT0pQoP0p2PSmNIOKaTQSe1U7y58tSinDEckdqYpSsiG+ugxMaH5QeSO5qmiFznvQAXOT+FaVhagkSsOB0HqaLXOWzqSJrK18lNzD5yPyqy7rGhZjgCn8KMnjHJNZt1OZm+X7o6Cr2R0tqCsivcSPPLk9zgD0q7agW4C9j94+9RWluzsZCMAHAzV1YlHPU+9XCndXZlCL+InEQcEN0NQsnlnYOAOlTwvxsP4U54/MwvfPBoj7jsb8t1oXKKKMV9KSFFFFABRRRSAKKKKYBRRRSAKKKKYBRRRQAuKKSigBaM0UUAGaM0UUAFFFFIYUCigUALRSUtIQUUUUDCiiigAooooAWikFLQMKKKKQBRRRQAUUZooGLmikpaACiiikAUtJRQAUUtJQMKKKKACiiigBaBRmikAtFFFAC0gopaACiiikAUUUUigzRRRQAUopKUUASJyCvftS4ynuP5UxDg5qTgP9azl7slIpEVFOYEHFIK0EKBilpKN2KAHUUwuKYXNK4XJd1NL1HnNFK4rjt9ISaSlFSwDnvRRS4oATFFOxRQMSloxS0WASjFOxRigYlGKXFGKQBijFLS4pDG4oxTsUUDEpcUtFFgEoxS0YpAFFLRSsMbiinUYosAlLijFLSaCwlFLiikAmKKd1pKVhiYpaWjFKw0JilxRS4pWAbS4oxS0rANpcUuKKLAJikp3FFKwxMUtHFFKwB3ooNHapsAUUGiiwCUlLSUAGTS7uKTrR2qdUMXzKPMpmKYc0udoCbdmkIBqHJo30/adxD2Q54qNh7UebzS+YCKLxYEZphqY7T7Uwqe3NS0SyI02pCKYalCGmkpTSdq0QhKXNJRVoBabS5pM1QgpD0pe1NPSgQ1ulVLu/a3aJGG9DnI7irL+lZOqn97EPYmsa7ag7ETdkbEcqSwK6NlSaSSJJk2yKCO3qKxo5pIIkeNsHPI7GtG1vY7gAfdk7g9/pXGqilowU09GQT2kkGWXLJ69x9ahB5rZHpVW4sFbLw4DdSvY0nDqhOHYqAinZqMgqSGBBHBB6ilBrMSJQacDUQNPzQNMkzS5qPPrSg00xkmaUGmZozVXKuSZzSUzNOBoEBoGQc0tGKkY8EEZpaYvB9qfVrUkWlpKUVQxaMUUUCCk7UtJSAKQ8UUZqWhDaKKKgQUhoooAO1JRmjNIQUdaM0ZoASkJHSgt2FNpNiDmg0UlAB2pj9j+FOpD0xTGNFOC55NIq55p/amgSF4ximMfShmz06Ux3CKS3b9aq42xs0oiTP8R6Cst8yuSeRnv3qSWQyueeKkhhLuFAySaaRhJ8zsOtLQSvyvA5JrWWNVAAGMcACkhhWJAo7dT6morufYNin5iOT6CuhRUVdmsUoIhu5gxMa/dHU+pqsiGRwq9/0pCeauWkW1N7DlunsKiMeeRl8TJkQIgVRwBgUuKWjiupmodDn0qzbnzHHtyar9qltMqWbt0rOUblQ+Iu4pOlOppr3iRKKSlpiClxQKKADFJS9aMUAJRS4oxQAlFHSjNABRRRQAGiiigAooopAFFHSlpgJS0YoxSGBpaSjrQAUUUUgFooooAKKKKACiiigApaSjNAxaKKKQBRRRQAUCiigAooooGLRRRSAKKKKAFopKWgBKKWkoGFFFFABS0lFAC0tJRSAWiiigBaKSlpAFFFFIYUCjrR0oGFLRRQAvSpR8yZ7ioaejgHHY1MlzKw0PfkA/nURYCnFuq1XYnJFKEuaNwbHmT0ppem0oHemTcXmlxRinUgExS4opaB2ExS0tGKYBiilpaQxMUtFFAwxRRS0AGKMUtGKBhiilopAJRS0YoGJiinUYoAKMUUuKQCUUuKMUDEoxS0uKQCYopaKQwxRRRigAoxS0tKwDcUYpcUtKwDcUYp1JiiwxKdiijrUtAGKMUuKKVhCYoxS5pOaLDDFJxS0UWGJSjpRSik0AlGKWipsAnpRS0YosMbSU6jrSsIZR2pTxR2qWhjDntTTT6aahoBhFNNPNNNZtCIm603JqRhzTCKhksYXIo8496RhxUbUuZoRN5oI5oJU98VXOcU3eRzmmqncCwRxTai84ilEwPXrWqkmIfSdqN6nvRxWsWDCkpaSrJDtSGjNNNADXrH1X/Xx/7ta7Vkar/ro/92ufEfw2ZVPhIm/49kPvUYJHI4I5BqRv+PVPrUQ615hizUs9SPCXBz6P/jWorAgEHIPII6VzS9auWl49uQPvIeqnt9K2hUtuawqdGa81vHcLhhhh0YdRWZNBJbthxwehHQ1qQzRzJuRsjuO4NPZQ6lWAIPUGtZQUlc1cVLUxc04N6VPc2TR5eLLJ3HUiqoNc7TTszNqxKDxzS571FnvTg2aLhckzSg1FupwNFx3JAacDUYNOBp3KJAadTAacM1YDuM0o9DSAUtOwxwp1NHpTqtCCilpKBBSUtJSYCUGjFGDUiG0UuKTaahoQlIadtNJtNIBKKXaaTHGaBCe9NJ7DpSnJpuDUtiCiijmkAGm0UdaAClA7npShfXpSnGKtDSE6ZFRs1Dtk0lANiEgAknGKpXExkbA4H8qfcTZ+Vf8A9ZqFEyapGUpX0QImTWraW/lpuI+Y9faorO3yQ7DgdPc1dZhGhZuAK6IR6s0hGyuMnlEKZ/iPQVluxYkk5JOSakmlMrlj+A9KiPPFKUrsicrjoIvOlA7Dk/StIdPpUcEXlRAfxHk08nkV1Qhyx8y4xshf5Uneg02pYMGb0q1BxEPU81TPpV5OAB6DFJF09y1TTS0pr3CBlLS4pKYBRRSc0gFo60UUALikNLmigBpop1JimISjNGKKADNFFFABRmko60ALS0lL0oAKM0GkoAWiig0AHagUlKKQwpaSikIWiiigYUUUUAFFFFAAKWkooGLRRRSAKKKKAAUUCigApaSigYtFFFIAooooAWkpaKBiUUUUAFFFFAC0UlLQAtFJS0gClpKKAFopBS0hgKKKaXApBcfTWcComkpmSeaBXJDJSKxzmmilFIVyx2DDrSSKM57Hmli5Uj8qfjKkenIrJe7O3csr4pwpcc0tagFFFLigApaKXFIYlLzS0YpjExS4oxSjrQAlLilopDEpaKWgBMUtFApAGKMUtFAwo60UUAHtRRRQAUuKKKQwxRRRQAuKKBRSGFLSUtKwBS0nNLQAUCiilYAo+tGKKACilFFIYcUUUtAwpKXNFIBMUYpaKAExSU6ikA2nCjFLQ0AmKMUtGKkYnail7UUgG9KSnYoxSAbSY4pxpO1JoBnWkIp1JioaAZimmpMUw1DQiJhzTCKlPWmkVDQiFhUbCpiOKYwrNoRERUbCpiKjZaiwiEimnOamYVGRTSJI95FOExHBppHWmEVabQFgTiniQHvVI5pgkYGtFMRpZGOKaapLcMO9Srcj+KtFUQErdKyNV/10f+6a1PMVhwQazNVxviI9CKzr602ZVPhIT/x6A+hqHpU45s/oar9K8wxZItSr0qFeRUq0wRPFK8Th42wf0NatteJPhT8snp2P0rGzxSgnqOCKqM3E0jJo6CqtzZCXLx4VupHQGobbUOiTH2D/AONX88ZHeui6mje6kjFYMjFWBDDqDSZNa00Ec64YYI6EdRWZPBJbthxlT0I6GsJQcTNxsNzS5puaWoJJQacDUYqQAmqRSHg08GmohNTpCfStEmWhBTgCamSA+lTJbE9FzW0YNlKLKoQ07YavLZt6Y+tSC0Hcj8K1VCT6D5DP8sml8o1oi2QdcmneVGP4fzrRYd9Q5DN8k07yD6Vo7VH8I/Kj6VX1ddx8iM/7M390/lS/ZW/u1eppNHsIhyop/ZG9B+dH2U+351aJpCaXsYCsiqbX3FJ9mx3FWTTScVLpQFZFY2/uKY1uevFWSe9NNZulAVkVTbn0H500wN6VaNNNZulEXKiqYmHUGoyhq4TTTjvWbpInlRU2mgJ61Z2r6CmlRU+ysLlITwM1GxyfapmQnoajKHuKTixNERqCeYKCoP1q35bFSQOPWs94m3EYPBqWZybREAWOe9WreHzHAHTqT7VGkRyABknitSCLykA7nqfetacbihG5IqqigdABVG5n8xsKflHT3qW6nwPLU896osa1lLoipy6CE5qe0i3vvYcL09zUCIXcKo5JwK0kVY0CjsKujC7uyIK7uOqNqcTUbNzXYbMcGyPpSE1Huwc9qUkVzz0ZDHxjdKo981bzzzVa2Uly3oMCrOB3qVsbU1oXMUYp2KTFe6Z2ExRS9KTFACUYpaXigQmKMUUUAN70vtS96KAEoxS4oxQAlIRzTqQigBMUUUtMBpoxS0GgQUlFL1oASiiigAooopAFFFFMBaKSlpALRSdKWkMKKKKACiiigAoFFFAC0UlLQMKKKKQBRRRQAUUUUDFFFJS0AFFFFIApaSigAopaSgYUUUUAFLSUUAL70daKKQC0UUhNADqaWwKY0mBULSZNITlYlaT0qMuTTOTSgUiL3CnAUAU8CkNIAKcKAKWmUh6HBqfjOfXmq461OhyuO4rOorq66FoY64NJUrDK+4qPFWndXGwpaTFLQAUuKKBQMKKKXFABRijFFACiiiikAUtJmloGGKWkzRmgBaKTNLSGGaKMUUAFFFFAC0UCigYUopKXikAClpKWgYUd6KKQC0UUUgCiiigBRS4pKXNIAxRiiigaDFGKM0ZoGJS0ZpaAEpaKBUggpMU6kxQMKKMUuKACiiikAYo70UUrDCkxS4oxRYQnWkxxSmipsMYabT8UhpNCGU00+m1m0BGRzTCKlIphFQ0SREU0ipSKYRUNAQ4prCpiKjYVFhEJFMIqZhTCKLE2ICOaaRUrDmmkU7CIGFREcmrDCoyOaLCIGHBqM5FTkVGy1IiIyspyCRVS/uSwjJPQnmrTrWdqCnygfRqiTfK0RP4SzDKGtCKjyDVe2J8hxUKzspHNctjB9DQWpFNU4rlTjJwatIwIyOaARKpp2aYKdg0FC5qzbXjwYVvmT07j6VXCk8U9ISe1NNrVFK/Q2Y5ElQMjZB705kV1KuAVPUGs+2jlhfcnfqD0NbFvH5yghSD3HpXVT9/Q6I3ZkT6eyEtHkp3HcUxICe1dIlp64FL9ghB3BcnuOgrT6nJ6oPZGClqxxxVuLT3IB2H6nitZUROFQD8KdW0MGluylBIopp+OWIH05qwtrGvUE1N9aaZUXq4roVKnEqyFVEUcKB+FOzUBuox3JqNr1ew/Oq9pTj1HctUVRa+bsQPwqNrxj1Y1m8RBCckaJIppdR1YfnWW1yfWmNcH1rJ4pdES5I1DMn98U0zx/wB6skznuaQzn1rN4lk+0NQ3CepppuY/esvzjSeafWs3iZE+0NT7SnoaablPes3zT601ptoyT9BUvESFzmkbmMdc037TGe5H4VkmYk5Jo873rN4mTJ9oa3nIf4qTep6MPzrL84+tHnHuaX1h9g9ojTJppNZ/nnsTT1uGz1zTVdMfOmWyaSohN64pfNXpnFUpplXHk00mm7s85zRmncQVLbwmZ+eEHU0yKNpX2rwO59BWggWNAqjAFa0oczu9hxVxzRRMApjXAGBxVWbTY3JKNgnseRVrNOHJHoK6ZQhPdFuKe5nJp7RHcVz6EcimT5iQkD5jwK2dwAqtPbxT53DB7EVDoJL3ROFloc1JuySevc1ESc1rXWnOoJUbh6jrVFbUvIBj5Rya5eSSdmckoSTH2ce1TKepGB7CrG6mtke2KjL12xXKrGiVlYeWqMsKaz8VCz+9FyWyRn4xQj5HPUVAz0iv8wI78VnPVEXNa2BEQPqc1N24qKP5UA7AYqUHsahbHZFWVjQxSYp9JivdMRlJipMUm0UAMxRinEUlMBMUuKdijbSAZikqTbTSKYhMUUtNpAFGKKKACjFFLigBMU0in4pKBWGUooPFKKAEo7U7ikxQA2ilxRTEJRQaKAFxRijNFIYUtJRSAWiiigAooooAKKKKAClpKKBi0UUUAFFFFIAooooAKKM0CgBaKSlzSGFFFFAC0UlFAwooooAKKKKAClFJTHkAFIVxxcAVC8vPFRvLnpTOT1pNkOQ8sTSCkAqQdKRO4AU4DFApQKC0KKdSAU4UFCinCm04UDFp8ZwabQOuaCkWO+O3So2GDT1OVz6cUOMjPccGsoe63EojooorUQtFJ0paBi5ozSCikAtFFAoAKUUlFAxaWkopCFooooGLSZoooGLRRRSAKKBR9aAFFFGaM0AFKKSikAtFAooGLRSCloGApaSl5pAFLxSZozSGLRmiigAoxQKKBhS0lKKQC0UUdqACgUc0tIAooxRigYUUYopgLikpe1FIAFFFFKwBijFFFIBKTtS0dqQxtNpxpDSYDabTzTaloQw00inmmmoaERmmkVIaaahoRGRTGHFSkUxh1qLAREUwipSOKYRRYkiIqMipiKaRTsBAVqNl5qwRTGHNJomxXK1Gy1YK1Gy1FhdSq61RvUzbk+hzWm69aqXMZaCQe1RJaESWhn2Y4ZTVORCHI9DitCzQ7yPUU2e1Yztx1Oa5FuZW0M8A54qxE8ikYJx+lWorBmPStK20WWQAhDj1PAqleWiQ4wbKcDlsBlI9+1aENuXAI5FaVvokaAGRs+wFaENvDCP3cYGO55NdEMJOW+htGl3MyHTHfBCHHqeBV6LSkXBdh9BVwOe9I1zEn3nX6A5NdccPSgryNVFIEtoY+iAn1PNSdOnGPSqcmpRr90E/XiqkuqvyAQPpVOvShog5kjbDjuQD70jTIP4s/SuakvmY8sT+NSQalyElP0b0qFjU3awvaI3HuFI4H0JqjNfSo208emO9N8wnkHIprhZFKuMg1M6spbMGyJ71m6sT+NMNyfWoJoWhOeqdj6VFuxXG5ST1M3JlkzsaTzT61XyaXdS5mK5N5hpPMNRbxSb6OYLkpb3pN3vUW+k3Cp5hXJCaTdTN/YUhb86m5LJN1G7FQ7zSNIFGTSuTclaQKMn8qhLljk1C0hY5NG+obuZOVybcKTdUW+jfSFcl3Ubqi3U5fmPUAetAyRck1MuFHvUQZVHBH5015h/CR9aZa0Jmlx060zzOcmoN465pQ1MXMyysvocVIs3HNUy4VSScAdTVdrks2egHQU+ZxHz2Okt5odgVGGe+eCTU26uXS6bPWtC31FhgMcj3611U8T0kjaFZPQ2lY54qYHAqnBMsihlPXt3qRpP1rsjNWudC7krSZOBTd9Qb+aN9PnEWN5pHt43UnADHkkd6YjZOT+FP31rFprUq1zPubZkySMj1HSqEny9a3iwI55z2qjc2YYFo/wARUSXYxlT7GM79qhaSrFxHtJ4xjqKpPkGsrnNJNDt5J46VNAcygdccmqm7HFWbU9W/AULcUVdmtC4Iweo/lU26s1ZtrAjt1q2rggEHg1E9GdSZv4pMU/FGK94mwzFGKdikxQFhhoxTsUuKBWG0uKXFLigLDMUmKeaTFArEbZpnep8UmKBWI8UU/FIVoAZRTsUnNACUuKBQaYDTQKCKMUhB1opcUdKAEpDS0YoAbSU40mKCRKWjFLQMTFFLRQAlGaWkxSAWiiigAooooAKKKOaBh0paaaWgAzRmiikAtFFFABRSYozQAtGaKKAFFFIKKQxaKSigBaKM0maAFpCQBSM4AqvJN2FITdiR5QB1qsz5NNJJPNLikZt3AU4UgFPAoBCinqOKQCnCkUhQKcKBTsUFAKUUCimULSiigUgHUUlLQMkiYZwe/FS/XvxVccGpxyAfwrOp/MuhSZGww1JUjjIz371HV3uGwtFFFMAooooAKUUlFIYtFJRQAtKKbTqQC0UlGaBi0UUUAFLSUCkMWiiigAooooAWikpaAFFFJS0hhQKKKQxaWmilFAC0UUd6ACiiikMKWkpRQMKWkpaQC0CiigBaKSloGFFFFIApRSUopgFHWkpRSAKBR3ooAKDRR2qRiUdqKKACm9adSGkwGGmmnmmmpENPWmmnGkNSwGGm0802oENIph96eaaelTYRGRxTSKkNMNFhEZphFSGmmnYCMimMKlIpChIpWEQEVGU5q2IiTT1tie3NLluKxnmIntTTalwRjqMVtJYMfvAD61YW0iTtn69K0VCUiuQ5iy01zKMITjgkCtL+x1LhpGA46Dk1qEbWIAAAPQcCo57iKJcs+cdhzWaw1OGs2CikiGKzghxtjB9zyan4xz0rLuNYC58tQPc8ms241SSTO5yfbPFJ4inDSCE5JHQyXlvF96QHHYc1Sm1lVB2KB7k5rnnu2bPNQtMT1Nc08VUltoQ6prXGryvnLn6A4FUXvnzkMR9KpliabzWDberZm5tl0ak44fkeo61MlwJR8rZPp3FZeKOhyDgjoamxFzVyTSiqEd66YDjePXoauRTxzD5G/A8GizAu212YcI2WT07itFXV1DKQQehrG4xxUkNw8L8cg9QehrWFS2jNIysa3BBGMg9c1TntiuWi5HcdxU8cyzLuQ/UdxS7q2dpIt2Zm7qN1WLi3D5aPAbuOxqizEEg8EcEGuaSaZm9CTfSb6iL00v71Nybk++k3iq5nRerZ9hzUZuvRfzpC5kXN1G/jk4qg1w5/ix9KYZOCxPTuadiecvPPGgyXH0HNVXud5zz7Cqby7znoOwoD9qLGMp3LXnk9hR5zetV91G6iwix5repo3+pNQgmpFHeiw0SLz16U/OB6Cot2BzTS+T7UWL2Ji+enSkzmowacKdhXJBzTtwUFicAckntTARjJOAOprOu7wzHZGcRg9fWnYdx9xdec2FyEHQetRb+1QbqcDRYgnD+5qeJ2z94jHXmqi+lWE+UUrFRReW8ljGRIwx0w1TR6pOTgyt9TzWQ8uTgHgUCTmmm0aqo0bwv58/6zP1FPXUJs4+U/hWJHckYBOR/KriOMfWrUn3Noyuay6m4ABjUgehxThqY7xn8GrJ30b61VWXc05mbI1KPuGH4ZqRb6BuPMx9RisMOM9aeGqlWkPmZqXKQ3IyHUNjgg1i3UDRsQw/LpVrdxUcu11wfw9qp1Lmc0pGW7AHBq3A22Iep5NVZ4yHx1z0pPOYEDt0oU0YxVmaAcVYt5v4CfcVmJLkVKknI55HerbUlY0TO8xRiqomlX+PP15p4um7qD9OK9rnRdyfFNIpouY+4YfrSiaNuA4z78U1JAGKXFLjPQg/SlxVCG4oxTsUUDsMIpMU/FJigkbiinUUAMxSYqTFJigViOjFPxTaBWG4oxmnUUBYjxzS7fSlxS44oEMwaSnmjFADKKeVpNtAhhFGKdikoATGKKWkNACYo6UvWjFAhBS0YoxSASilooGJRRmjNAgxRijNLQAmKKU0YoGJmjNLijFABRRijNIA70nNOoxigBtApaKADFFFFAC0lGaM0hi4pjuAKa8gWq0kuTighysLJLk1FyTRSipM7tigU4CgCnAUDQoFKBSgU4CgpIAKdigelO9qZdgpwpBThQNCc0tLjijpSGJRQaB1oAWl6UlOpDCpY27HvUXWnKcGga0J+o571CQQamByM+v86ZIMjNZw0vFlMZRSUtaCDJozRRQAUuaSgUhi0UUUAFLSZpc0AL1opKXNIBaKSjNAC0UmaXrQMWikoyaQxRRRRQAUuaSigBc0UgpaQwooopALS0lLQMWikFLSAKKKKQwoozRTGLS02ndaQAKWkozSAWiiimAtFJS0DDpRRQKACiiigBc0UlFIBaM0UlJjFoNJRSAKSlpppAJSGlNIaQDKQ04001IhpptONJ2qGIbTTT6aakRGeKaakIzSbKYERFJsJ6VOsOTVhLQnqMD3q4wbCxSEJNTR2rN0GavJAidRk+9SHCjnAH5VvGj3GolWO0UcsfwFTKioMKAKY9yiZA5/lVWW8PIzj6VTlThsPRFt5EQfMwHt3qrNeqvCD8TVKScnNVZJCe9YTrvoS5Db+/k8zBc4IzgHAqB5zLB16j9ar32Sqt6HFJbHKFT1Brya0nzu5jzO9ijJIxPWoSTmrVzHslI7HkVWIrIxe4lGKKXigBtJS0h4pgJTc0E84pMjFMQfrTc4PBwR3pCeKYTTAtxahJHw43r78EVdhuoZx+7f5u4PBrFLVGW5znBHTFHKmK50iSvE+5Dg/oavw3KzDjhh1FcrDqc0RCyDzF6c9RV1L9HIaFiHHODwRSXNEpTsb5aql08DDlvnHQjmqP2x5uHbB9BwDTS1DlcbnfYZJMynAGD6nmomkLdSTUr4YYIqu6lDzz6GpMXcXdmjNR5ozTEP3DvUDy7zgfdH602WXPyg9Op9ajBqrGUpX0Jc5pc1HmnDmgQ8NT1yTgU1Fzz0qQYAx0pFpD1GOaUvj61GX9Kb1pWKv2JN2TzS0wU8UwHinCmqKz72935hhPy9GYd/8A61NK4x15e+aTFEfkHUjv/wDWqqDioxS1VhD808HFRipEXcR6UmFiaId/yp7vgYHU03hR7Coi2Tk1Jb0Q7NG40zNLTsSSIcnntViOfacdjVboKTdiqSNY6GkJMj1p2+s+ObBx2qwHoNk7lnf709HGaqb6ekmDQUX92RxUZb0qFZD0p2e5qrjFdQwIP51QkUoxz+FXjjFV5l3DmmmS0V1fnFTJJVdhsJz1pBJ0xWiMz0LFJin4pDXtGowimYqRqbikJjRkHgkfQ4p4nkXo5P15ptJRewiYXbjqqn6cVILtO6sP1qrRiqU2PUurNE3RwPrxT+DyDn6Vn4oHB4JH0NVzhc0KKpCaVejk/Xmni7fuqn9KfOguWcUYqEXafxKw/WnieJujgfXiqUkAvSincEZBB+nNJiqAbTacaSgliYop3aigLDKWlxzS0BYbikp2KTFAhtIRT8UlAhnWkxT8UmKAG4oxS4ooATFFKKKAEowKXFLSEMxRinYoxQA3FGKdijFADaKdijFAxtO60YooATFGKXtRSEL2xSYpaM0DExTcU7Jo5oAbRS4FHHegBKieTApZHxVZznrSM3Ia7ljTetLjmlxSMwApwFAFPAoKSACnACgCnYoKSDinCgDvRQUhaXFAp1AwFOFJ3pwoKF7U0jNOooGNxSU7rQRSEJS02lpALS0lLQO5LG3Y1IeR9f51XU4NWFO4fWs5q1pIpEDDBxSVLIvf86iq99QaFooFFMQtFJRQMdRSUc1IC0UmaWgYUopKKAFpaTNFAC0UUUDCgUUUAKKWkpaQwooopAAooooGFLSUUgHdqBQOlFAC0UmaM0hjqKSjmkAoo70lLTGgpelJRSGOopKKBC0tNooGOoptKKAHUUUgoAXNFFFIAo60UUDCiiigAoo6UdqkYU2lNJQIbSGlNIakBDTTTjTTzUgNNJTsUoXNJoRHg0bKmWIk8DNTLAOrH8BTjTbHYqrESemanS27nj+dTgKo6AVG86L05+nSt1TjHcdrD1RU6Dn1pGkROrfh3qrJdE8ZwPaqrzntQ6qWwrlyS7wMKMe5qrJcluck1XaQ+tRl6wlUbIch7yk1E7mkJzTGNYuRNwJNRt0pS1MZu1S2DK9yu6FgOoGRVO2cCQehGKuuRjBrJLeXKR/dNcdZa3MZuzuXbxAUDjqOv0rNcjNagcSxZPIYVkzgxuVPb9awRM+4hajfxUBl5pvmjFXYy5iwX4ppeofNB+lNMo9aLBzEpcAU0v3JqEyd81G0nc1SQXJi470wvUJkpN/vVWFzEpfPFN3etR7xTd9OxLkSlqbnByDg+opm+k3U7E3Lcd66cP8AOPXuK0ILtJhjfk+/BrD3DPFKG54JGO4qXBMalY6A00nIwenpWdb6gy4Sb5h2buKvK6uMqwIrJxa3LvcjdCp45H8qglkx8oPJ6+1Tyy7BgcselUypznr604mU5W0QdKUUgGakSPPt71ZmgAJOBUyIByaFUKKGkxwOfeovc0SsOLAU0tmmZJPNLTsFx1OFMFSKOKBocKeopqjNUb2+yTDCfZmHf2FCVyhb293ZhiPHRmHf2qktNA9KkHStLWAO2PWnCmj1p4pMQoHNWEXaB79aZEnOT2qRztHuallxVtRrnJx2FR9aXNFIV7hTlFCjJ+lONNFJCUw9akpjDmqRQ3NTRS5+U/hUBFAODTsUnYu7qkXpk1WR8gVIrHtUmqZYDAEYqRW49zVcHj3pyPz9KY7lgnjAqB81JnI9aZ3xTKIJVLD3FQBSOtXimRUMsZAz+dUiGjv6D0pCRTSxr3ShCcmkpO9OpCGmjFBo60AFLijpQOtABikxTqKYDcUmKdijFIBuKbin4pDQIb0PBx9KcJpV6Ofx5pMUlGwh5vJBwVU/pTlvo+jIw+nNViOabt5o55IWpoLcQueJAPY8VMMEZBB+lZW0DmnrkHIyPoatVGO5pY9qbiqgmkXgOfx5pftbj7yqR+VUqiGWsUmKgF6nRkYfTmpFuIW6OAffiqUovqK47FFKCCMggj2oxVBYTikxTsUYoENxSYp1FADcCkxin0lACYopaXFACYFJThRSAbSYNPxSUANoxTsUlArCUtGKMUBYKMUUUDExRS0UhCYFGKWigY3jrUMsmOlOkfFVmJJoM5MC+40wg0/bzS4xSM7DAKcBTsUuKB2EC04LS49KUUFJAB60uKdijFBQlLTsUbaBiUtGKdikMBSikxTgM0xoUUGlAoxSHYbR2pTxSUANxRzTqOlACUtJS1IgzUsTdqipV4PFFikWSAR9f51XYYNWFOR9ajkXjPcdazho+VlNEVFFGaskWikooAWjNFFIYtLSUvagAozRRQAZooooGLmlpKKQXFopKOaBjhS03tSikMWiiimAUUUUAFFFGaQxaUU2lpALRSUuaBhS0lApALRSZpaQC0CkpaCgpc0lFAC0UUUgClFJS96AFpabS0wFopM0UgFooooGFFFJSAWjtRSdqBgaQ+lL2pDSAaaQ07FG2kIZijbUqxE/SpViUc9TVKDY7ECxFjwKlWFRy3P8qezqg6/gKhkuOy8VdoR3DRExKqOwqJ7gD7o/E1WeXJyTmoHkNZSr9hNk0lwT1OarvMajZ6jZq53UbJbHM5qNmppamlqjmJbFLCm7qYWppehyJuPLUwtTC9ML1DkK49nqNnGKYz1Ez9ahyE2LI9ZV62yYN0DD9auyPxxWdfndFkdVOaynqjKpsT2dyCTHn3FF8m9PMX7yjn3FZCTlGDA8g5FaaXCyxhlPB6+1c0lZ3M4yurMypJOah87nrU1/D5bFl+4T+VZzOQcdq6IWaMWnct+d70nnepqiZTnGaXeT14FacotS2Zjnim+Z6/lVfzOMCm+ZzT5RloyCk31W8yjf70+UZY30b6r76N9FhFjfRuqDfz1pd9FhWJt1LuqHfS7qLATA1LHcmLqTjtjqKrA+tJy7cc+gpNJivY0FuS5y/Oe4qdBv5XkVSgjK8sePQVdUhBlTgVhKy2JSJBCByeT+lKWC96i+1DOP1oPzjOcn1qbPqVdLYVpC3A4FIKb3waUVVhXHinCminigYoqRaaMVl3+peZmC3b5ejOO/09qai2y0T3t+GzDA3y9Gcd/YVSUVDGccdqsqBitbWGOUUvejoPrSgVAmxQDmpEXkY701RirEScZqWNK7HABV+lRMckmpJW/hH41FUlN9A75NKBzSVIowOaYkhQMCg0fyopmglNanZprcimhjcUmKWjtmqAWM4b61ZAA5qoODmrMbb1AP0pM0Q/PcU9cdPWmhDjipFjOBkdKC0Sr0xTsUgHFO7dKdihuOKjccGpccU0imB2JPFIPekFLXuEi470ZPelooGM5zRnFObGKj70CH9aXBpo4pwNADqKM5petMYlJilpDQA0nmkoY0LikIDnFNxzmnfSjbQIaR7U3bzmpMDFGM0BYjxSgU7FGMGkKwYprCpMcUmKY7EJWm4qYj0puKmwrEXIOQcH2p6zzJ0c49DzQVpMUbCJlvZB95VP6GpFvUP3kYfTmquKTFUpyQal9biFujgH34qQYIyCD9DWZijkHIJB9qtVH1C5p4orPWeZOjt9DzTxeyD7yqf0qlUQ7lzpRVdb5DwyMPpzUqXEL9HA+vFUpJ9Q0JAKXFKMEZBBHsc0UxiUlOxSYoAbikp+KMUCsNAoxT8CjFAWGYoxTsUmKAExRinUYoCw361DI4HFSStgcVTY7mpESdhGYsaAvNOC07FBFhmOacFFO207FA7DdnpRtp9LikOxHilAxT8UYoHYQc07FKBS4oGhMUYp2KMUDsNpaXFHSgLBS0ClxQMUUUUtAxtJin80YpAMoxT8Ckx6UANxR2pcYoxSAbS0uOKOlAEkbdvyqQgEZ9eDUA4OasIQR9f51lNfaRSKzjBpKnkTj6VBjmrTuriaCiiloEFL0oxRQMKX2oooAMUUUUgCiiigYZpc0lFIBaKSloAXtRQKKBhmnU3pRmkAtFIKWgYUUUUhi0opKKQC0UmaKBDs0ZpM0CkULRmkpaADNLSUUDFzS0lFAxaXNNzS5pALmjvSZooAXmlzSUUALmikooAdRmkzS0DCiiikAUdqKXFIY3ml2+tPCZ/wAaeEA561ag2FiNUJ6Dj1NSCNR15oaQKPWoXmJ74+lO8YgTNIq8ZyfQVA857cD2qFn5ppye1ZSqt7CuK8hqJn96d5bHvijyR3JNc7bYtSEtmo2NWhGvpn60u0DsB+FRysViltY9FJ/Cm+TIeiH8avYpMU+QLFH7NIe6j8aPsbY5kA+gq7ikxS5Q5UUvsQ7yH8BR9ij7sxq2RSEUcqFyoqfY4vRj/wACpDZwd0z+Jq0aY1S4oLIqm1g7IPzpjW0GP9WtWTUbVDSJsio9tB/zyX8qry2sBBBhQ5GORV16rydKxkS0Zb2VqD/x7x/980sMVtE2PIQKevHSppuDmq7HvXOzB2RaeztXUq0CEEcjHBrHvNHtYiSsKlT6HkVfjutg2Hp2PpUhIfnqDSTa2CXLJHNtYW45EeP+BVEbKHrtYf8AAq3LizDElOD6HpWfLCycMpH8q1jUfc5pJozzZw+rD8aabNOgdqtlDTCpz0rRSZF2VDZekh/EU02b9pFP1FW+aKrnYczKX2WUd1P400wSj+EH6Gr2KXbT52HMzPMUo/5Zt+VJhhwVI/CtIIcjualW3du2B70e0sNSfYyRUiKzHCgn6VrraR/xgMfpxSvHGi7VRR9BjFS6qew2ZohJwGOB3AqZVVBgDAp7+UOACfoeKgdS/wDGQPTtRdszuSNcBeByf0qPz2zyc+3ameS3ZgaXyn9M/SqSQ7onDhhntUiOVPymqyh1OcGp05HFJoCyrq4w3B9e1Owc1CBUikjjqPSosMkFPyqgsxAAGSTwAKjaSONC8jBFAySeBWFf6k92THHlYQendvrVRg5MpJss32pmcmKEkR9C3Qt/9aqiVAlTpW9klZF2JkHarCHAwelQJ2qXOTjtWbETA5OTTx61GnoalUVmxIkjTcQO3erBIVfpwKSJNq57mmSNk/So6mi0Q09feko60oGTgUEiquTk1JigDApaZokNpOlOpMUDG009KdSYOKYDKD0ooxzVFCVLDnPHeo8cVNGOnGKYy7Ev44qYKKZEPlB7mpfag2WwmM0badxRg0xjcU0ipMUEUwOo4pwxTaO9e0SPozTKKAHH1ppFLmg9KAG80o6UUUAKCacGplJQBLx1ppJptGaAEPFIOKX3ooEKOtP60xakHSgaG4paU0UxiFRik206koATnFJ1paSkITFJjFOxSUANNNxT6Q0CG7RRinYoxSsIZikxT6KAGYpuKlIpNtAEe2gLUmKQDmlYVhQMDI4PtxThNMnSQ/jzQKCKeox4vJB95VP6VIt4n8SMPpzVYrmjbT55INS6txC3/LQD68VKpDDIIP0NZu2lAxyOPpVKox3NPFNIqms0q9JD+PNOF3IPvKp/Sr50O5ZxSYqIXad0YfTmpFmibo4H14pqSYhwFDcCncYyCD9DUbnnFUDIJBuqMR461YxzQVFIi1yHbRtFS7aNgoCxHtNLipAlO2Z7UDsRAc0/bTtgFGKAsNwKNop+2jFA7DcUtLiikFhMUuKUCnY4oHYZikxT8UYoCw3FLilpaBjaXFLjNLigdhvNLinAUuKAsM20m2n4pDQFhhop2OKTFIQlJjmlxzQfSkAnFPjPOD3puKXoaVgRYI3LnuODVZ1wasI/5dDTZE7flUR912KepBR3pcc0nNWSLRSUGgYtGKBRQIKKUUUhjTRmloxSEFFGKKBhS0CkpAOFFHaigAopKWgYUtJijNSNBmlpKBQAtLSUZpALQKSjNIYuaM0maM0DFzS5puaWgBaXim5oqQHUU2lpjHUlJS5pDFozSUZouA6ikpaYBRRmjNAC54pcmkFKKBhS4pVXPSpAgHXmmo3BDFUnt+NSBAOTyaQyAdOTUbOT1P4U7xiUSNIo96iaQn6U3NJWcqjYgOT1puKdRWQDcYpMU7FFFgG4pMU6jFFgG0mKdSUrANppp9NpCG4pKdSGgQ0000400mpYhhphp5qNqhgMNRtT2qJjWMmSyJzzUD9Klc1BIw5xWEmQytN0PtVKTvVuTvVVxzWLMJlZzTo52jGDyvpSOOajNBjexcWVJPunn070OoIwQD9azySDnpT1upFGCc/Wlyj5+5K9pE3IXH0OKgexAPDn8RUou1PVSPpzTvtMWPvEfhRdol8rKbWDZ++PypPsBz98Y+lWzcRkffFMNxH/AHs/QVSlIVokH2Je7E/QU4Wsa/w5PuaVrpMcAn9Kja6Y9AB+tP3mL3UTBFUcAD6UjOi9WH0qs0rt1Y/ypnfJpqPcly7EslyFBIH51TeRpCSxzn8qR2Ltx0HSgCtYxSMnJsSnYzShacFp3EIB609VpQtPC0rjQgFSKvPSgLUirSKSFVFPQUkgjhQvI+APxJplxcx2ibnOWPRR1NZktw90+9zyOgHQU1Fs0SIL/wA++bG5RED8qdPz96p/Z7iLhoy6+o5NaarTwvatlO2hakzNQZ7EexGDU6DGM1bKY9xVaRwk5VhgYyCKOa4XuSL04qRKiU5ORyO1Sp1pMRKtWoF3EA9uaroPSr0SBE/U1lIIrUc7bV9z0quac772J/Km1Nht3FFSoMDnvTI15z6VLQUkHeijvS0FjTR1paMUANxSYp+KMUxkRGKTFSFeaTFUMZirEK8CownNTxDHNMpItR9MVLUMec1OOlM2QnenAUAZNO7UwEpMU40lMZ0lFJmjNeyZjqKbmjNADs0hpKKAuLkUUlAoAdRSUtAADQaTmjNAxaKTNLQIBTge1NzxSqeaBj+lFJSZpjHZpKSjNABRSUuaBBSGlzSUgEopaSgBMUYpaMUCExRiloNADcUYp2KMUANoxTsUYoAAKcFFN708ZoGIUpu2paQigdiPbRinYFLigVhmKNuak2+1KF9qLBYj2UbcCptnGahlYUWCxXmc54JH0piTzL0kbHoeaVhk5oCe1TqQyZL2X+JVP6VMt4p+8jD6c1WVKkCcVSlIauWVnhb+MD6jFSLtboQR7HNUSlATHI4NUpsDQ2mlxVJZJF6O2Pc5qRbqQdQp/DFVzoZaxSbaiW7XPzIR9DmpBPEejY+oxVcyZWguKCKcCp6EH6GjFMLDMUuKdilAoFYbilpcUUDGmkxTqKQDcUtLjNLjFACYxS4pcUUDCloooGGKaVp9IaAsMxijFOpKBDNpoxTqSkIbSGn000gFQ4PPSrH3lx3FVRkHNWI24z6VMlpccSN15yKjq06jGR0NVmBBoTugaEoopaZInSilooGJSiilpAJS4opaAG0U7FGKBjelHWlIooYBRRQakAooooAB6UvWigUDE5ozTqaV9KmwBRSdODS5pAGaKSikMWjNJRmkAtGaSjNAxc0uabmlqQFzRmkzRmgB1GabmlzQULmlpuaWgB1LTaWgBaWkGc08IO/5VS1GABNPVAOtNLgdOTSEluv5U7pDJDIB93mmFiep/Cm8dqOahzbAXik+lGKXFQMTFGKXFFOwCYopetFAhuKMUppKQCUlOpppAJSU40hpANNJTjTaTENNJSmmmkIQ1GaeajY1m2IaaYTSk1GxrNsTGsaic09jUDnmsJMljHPaq71M1Qv3rGRmyCTpVaQVabuKgdfWszORVcVEy1YYdqiYUjFldxUZBqwy96iK1SZDRF7UhzipCvFNIqiGiPmmknORUm2k29qdxEdJg1Jt7Ubaq4iPFMlPG0fjUrkIufyqHBPJqkTJ9BgFOC08LTgtO5A0LTwtKFp4WlcpIaFqQLShaf8AKilmICgZJJwBSLSEVarXd+tvmOPDyd+4FQXWos4MdvkDoX7n6VRC1pGPVlIGLyOXdizHkk09FwcilCU9Vqmxj05Hoe9SAAUxQQcjg1Mg3D0NQwQgFU7uDMwOcAjn1rQxgZqtccsD6inF6lXsV0UKMAYFToKYF7ipoxyMVbAtW0eW3dhU0z4XaO/X6UsaiNB7DJqB2LsSe9ZbsrZCU5BuOPzpoGSO9WFUKMd+5p2BIUccCl7UdaKksBSik5pRQMXFGKUUtAxMUYp1LgkcUDImGaTGKlcAYpoGTxVDHInGT1qZUAFEaZABFTJHmqRcUNTjpUoPNJs54FLj2pljhTsjFR89qMmmMeTmm59KQmj60Bc6SlzTc0ma9gzH5ozTc0uaAFozSZpKAHZpRTKeCMUAO7UlITRmmMWikooAWikzRmgBaBSZozQA+ikzRmgBaTNJmigBaWkzRQA6ikzRTGFGKM0UAJS9KKKBBSUtLigY2iloNIBKKKKBCinrTKUUxknSk7UZp2OKBjcUoApcUuKBhtpwHegChmAFMY12wMVVfkmpWbJpm2pZDI9tKF9Kk2UoWlYVhoXFOC04LTgBTsVYbto2e1SYpcU7DsQ7BSFamIpuKLCsR7aMU/FLjNILDNo7Uu+RfuyMPxzTsUECgLAtzKOu0/UYqQXY/iQj6HNQ4pMU+ZhqWhcxH+LH1FODq33WU/Q1RI4qJwOtPnaE2amcUDmsdZpVPyyMMds8VYS9lA5Kn6imqiBSNKlqol6MfMn5GpVuoT/ER9RVKSKuibFLTRIjdHU/jS0xi0U2igB1IaSloGJRS0UCExSU7ApMUANNNwafg0AGkKwzFOQkGlxSYoCxYXBGD+FQyJyfUU5D+nSpGG5cis/hZW5UxS4p7rg8U2qJsJiilooENpaMUUAFLSU4UDClxRRQMQ0hpaKAG9aWlxRUiG4pcGjFLQA2lpaQUAhaKBRSGHB4ppU9RyKdS0mrgRUVIVz9ajYFev51LQwopM0mazAdRTc0ZoGOozTc0ZpXAdmjNJmikAtLTaWgY6lptOGaYx1OA7mm7gOnNIXzT0QEm8AYFJuZj1pqrnr+VPFJyGA4peaKKkoKWigUwDFLSYpadgEooooAKDRSUhBSUtIaAEpDS0lSAlFFIaTAQ000pppqbiEJphNKaYxqGxCM1RsaVjTCazbEIxqJjTmNRMawkyRrHmom608mozWTZLGNUTdalNMaoZLIWFQuO9TtUTVBDKzjBzUTDmrLrULDtQZSRARio2WpyKYRQZsgI5ppFSleabimQ0REUmKkxRiquIjxRjv2p+KjlPGz86a1E9CBzvbPbtQBTgvrTgtWZbjQtOC08JTwlA7DAtPVadhVUliAo6k8CqVxqPVbcZ/2yP5U0mykizPcRWy5c5Y9FHU1lXFzLcn5jhAeEHQUwhnJZmJY8knkmlCitEkihAlOC04JUgT0obAYFp6rzT1Qd6dj0qbgIFA+tOHBzSgUuABmkMCQRj86guBwv1qXBznvTJ+UB7g01uHUiUVbto8tu9P51WQHIAFaKARRjPQDJqpMtIbM+AF9eT9Kh70jMXJbuTUkSZO49B0pJBuSRpgZPU1JjvRRQaJWCl60UUhi4opRS0hhS0go60gHU5eAM01etOPTmgoR8HmkXg8UpAOD2pNhyO1UMmibnr16VYT2qquBzmrEJ7GqRoiYCggbadgYzTWPHHaqKI+M0U3OCacKBBRS0YNAHQZopKK9gzuLS5pKTNIB2aM03NJmmFx2aXOKbQKAH5zS5qOnZoAdmlptLQMXNGaTNGaAuLxRxSZoouAtLmm5ophcdmg0UmaAFFLzTetGaAHZpaZmlzQMdmjNNzS0ALS5ptFADs0ZpM0UALmkoozQAUUUmaAHUUmaOtADxUqjioV61KOlMpDsCijNITgUxilgoqF3yaa8nOKaDUktjxTsU0U6gYuKUUClFMYuKMUvWigBcUuKSlpjEIzSYp9BoAjxRin4o6UgGYpCKfTTQA2kpelNNIQ1qifGCKkJpjcmkyGQFcGjmpGAzTdvWoJHA8CnB/Wotx6UvamMl3U5ZGTo7D6GolNKaLjJvtco6sD9RTxfnOGjB+hxVQ7jRgr71XMwuzQW8iPXcD7jNSrNE33ZFJ+uKywTmpAKpTZSZqdelLWauRyGI+hxUqzSr/GT9earnKuXcUVWF0/dVP04pwu07qw+nNPmQXJqKYs8R6OB9eKkBDdCD9DVXTGJikxTsUYoAaODUyN69DUWM05TUtXBDpE9OhqAjBq0MMuKidKS7A0RYoxS4pcU7CGYoxT8Um2kKwgFL0pcUtMYmKKXFFIYlJS0UCEpKdRSsA2ilpKQgpBS4oxQMKKMUUALiiilpAAo4oooAY0YPI49u1REFTyMVYxQQCMEZFQ43GVuaSpXhP8ADz7GoTkHBGPY1k00AuaM0maM1Nxjs0ZpuaOaQDxSjmm0uTTGPyBRupmaM8+pouMdnmpEXHXrQibRk8mn0r3GLSikFLTQxRS0lFUMXjvRSUUwFopOaWgQlFFJUgFGaM0nSgYUhpaSpEJRmikpAFNJpT600mpbEITTDSk0wmobACajY0rGo2NZNiEJqNm9KVjUZNZSZLEY1GacTTDWbYhpphpxppqGSNNRtUh5phFSJkZ9qjZalPFMapJZAw7GoWFWWFRMKRm0V2HpTCKmYEHimd/SgyaISuaaRUxWmlaaIsQle9JtqXb2oK0xWIXwoz37VBtz9TU7gseOg6UgSrRk9WRbKcEp52oMuwA9ScVBJexpkRqXb1PAqtwsTheKgmvYosrH87e3QVTlmmm4djj0HApm32qlHuMSaWW4OXbIHQDgCmhKk2HNOCGquBFs4pypnoKmCCnBaVwIwgHWngU7FOC0rjG7eKXFO2il28UgGgUjegqToM0w9eaBsbUcwPlk+hzUvtTJFJjOKpbggtU3NuPQfzqa4fgIPqaEUQxc9hk1BkyOT3PJp7sskRSx9hVhQMCo04GO1SjpVFIdRR1HFBpFhRmikpAOBpQaZzS5pDJPaimgnNPAJpDFTJHFObgUgO04prNk0xiqQfpTi2ORz6VFyelSBfyFMpArdj3q1GQAKrbOMipELECmikXFckc0E9RimxHin4z0qyyBwc5pU96ey8GmDANIRJTgpPFMzU0XJye1MZr0ZpuaM16xiOzSZpKTNADutFJRQIdS03pRmgY6im5ozQA4HFOzmo807NAXHZozTaKYx2aM02loAWlzTaM4oAduNLmmUvagB2aKbmlzTGOopuaXNADs0ZplLmgBeaXNNzRmgB2aM02loAdRmm8UuaAFNJRmkoAWnUyjNAEq4qQdKhU08PTRSJM1FI/FKzgCq7vuOM0Ng2MZuc05ZB61G/saYDzx071Bnctq35VIpqsh45NSq1O5SZOKcKjU08GqLHZozTc0lAyQGlqLfTg1AEn0opu4UueKYx1IaKQmgAJppNIxqNmpCbHkioyRSFu1NzxSuS2IT6U0ZzS96KkQh60hx0p2KaRSENxzSgUAZNO6UAG2ne1Jk0hoGO47Uw55p2cU4cmgCPt71Ip4o2c04IKaQxc+tLupMflQcgUxgTSZ9aQHtR+NIQ7tQODxwaaOOaf3oGPWWQdHb881ILmUddp+oxUQIoY4FVdoZOLsdGjP4Gni5izySPqKpA96G5HFPnYXNOOaNsYkU/jUzDcMisPBzmno7qcK7D6HFLnGpGky4NGKo/aZl/jyPcZp63r5wyKfpxVKaC6LeKMVEt2h6qw/WnieFj98D68VV0NWHYopQyt91gfoaMUxjelLR0opCE60Yp1JSATFGKXFBoAbSGl6UnekxBRS8UYoASilooAKWigUhhRS0mKQBRS0UDEFIyK4wRmnUUNAVnt2HKHI9O9QnIPPB9Kv0140kGGXJ9e9ZSp9gKWaXPFSPasOUOfY9ahwQcEEEdjWLTW4D80ZpmaXNIY7NTxptGT1P6VHCn8TfgKsCkNIBThSUoq0ULRQKKYC5ozRRTGGaKKSi4C0UlGaQgopKKACkzRSUgDNFFJUsApKM001LYATmmk0Gmk1DYhCaYxpSeM1GxrJyEITUbGlY0wmsXIQ00w04mmGobJENNNKabUgNNNNONIaTENpppxppqSWMIphp55pppCImFRsKnNRkUiWiuw9ajZKsstRlaDNorfMvvQX9V/KpGTuKYUoJaGGRO4P5VFNcxoMAMSfQdqkdQAWPQVRYF2JPU1SRlPQU3n92P8AM1E9zMw4IUewpdnNGytNDIrspY7mYk+pOaTZVnZR5Y6U7gV9lOCH6VPs9BRt5ouMi2Cnbc1JtNKF9aLgR7aXb6VJik2mkFhmKcFzTttLigdhuKXFOxQeBQMibrj0puPWnmk60xDcVJHHuDNjgDNIBmrQQJbnPpk0myoooXDcBB35NMQAUhyzFvU09a2SsUiVOlSiokB4qdaCkKOKOtKKKRQ2inU2kMQ0qgnpRT04NAxyLge9P7UcdqQ5osOww5z7UYGOaeFzSFeaAGgkDipEbPBFJt5xipok5zimi0gCd6eiYNSbcdKdtAqrFWBRz6VKOBzUfoadnjNMYN3PaqrPhzU7vgcVSl3ByaTEywj+tW4xgACqFt8z89ua0oxxkVNyomjmik+tFewYC5opKKBC0UlGaBjs0ZpuaWmAtFJmigBaWm06gBc0tNzRQMWikzRmgBc0ZpM0ZpgOopKWgBc0ZpKM0BcdRTaWmMdSZoooAWikzR2oAXNLTaM0AOzR9abmloAXNHFJQOlAC07GKaKcOlAxelBOB1ptRSSEdDQFweTk+lNDVHu55pQwqbk3Fc54FNGRS9TQRzQIUfWpk7VCoxUgx60DRYTpmpAarBj609XOaq5aZP3prH0poY0pbNMY3POaUNx1pKOlICRWp4aoc0oNAXLGaaT6VEHNLvNMdwc8VCSfwp5NMJ/KpZLEo5opaQBiilpKACmnrT6TvQAgAFLgdKWm9+KACil+tBoAbipFpo60oOKAQ8deaWkHPNKc4qihOaGFOFHWgCLGKQ5p59TTakQi9akzxTelL2oBBk5o3nNFIBzQMdnmkzzSmkAyaAHYGKZjBqbbxx1phHNDQxAeMGkwc0o9aeACM0gExgc0h9qf1FMIxTAbkg09JZB0dh+NM70qikhEwuZh3B+opwvT/FGD9DUJFNIqrsd2WxexH7ysPwzUguIW6OB9eKz8UmKOdjuzUBVuQwP0OaWsql82VOjsPxp84cxpGkrN+3XAONwI9xUi6i38Uan6HFHOhcyL9FVV1GPoUYfrUi3kDf8ALTH1GKfMh3RNRSLJG/3ZFP0NOxTGFGKKKBhRiilosAmKMUtFIBKKWjFACUtFLQAYpGjRxhlB/nS96dSGVJLPvG34GoVhfftdSAOTmtGmHmsKkEthpEQHpThTtg7cUhQjtms0mUFKKSlqgFzRSUUALRSZozQMWjNJmjrQAUZpM0UgFzSUmaKQgooptK4C5pKSkJqWwAmmk0E00mobEBNNJ9aCaYxrKTAQmoyaVjTCaxbEITTCaU0w1DYhDTSc0p5ppqRBTTS0lIQhpppTSUhDTTTTjSUCG00gGnc0lSSRkU0ipD7Uw0hEZU9qYRUpppANBLISophXmpyPSo5MqhOOe31pEsp3Bydg6DrVbbzVop3JyaaVx2q0c71ZWMZ+lJsqztyOlN21SJsQbaNg9Km20beKYWIdtJsqbbRsNFwsRYHajHOKk2ilxQOxHsNG2pMUmKAsM20bafijFAxuBTG9O1Se9NNAmR4pMU+gKc0wHwR7nHHA5qa6+WIr3I5+lS28Qjiyep5PsKrTvvLHsRx9KS3NErIzM1InvUa9amSukRKg4FSrUaVKM0ikOHNGKOlL1qSxO9Lsz9aULTwOO9A7EJQ5pw4qbaCKjYce4oAcGGBTuCPWoeccUo3DkmmMl6GnAA84qFSTUqtxSGh+OcipFI/GmqM08AU0UPHvT8UxTT81RQmKaadnFNJoAY1RPyCKf34pfL3nH40hCQjYuO55NW4ycAdqq/dJHepEl296zKWhsdaMUtFe2c4UUHFJigYtFJiloEFFJRQAtGaSloAWjNJmjrQMXNGaTFLQAUopBRQAtKKTNGaYC0ZozRQAtGaKTNAC0opKKYDqKTNGaB3ClpKOtAC0opBQaAClzTaKAHZopM0UAOp3SmDrTs8UDGu2AarkkmpHOTUeOcikyWJikp1IaQhVJp3emDrThQCJAKXFIuaXPOaZQ4U4cU3NOFAx30o703PelzzTGPJ4oFNzzQKBjjRSZozQA7NFJSZoADTTTqaaQCiikpaQgpaSkzQMWkopDQAZopKBQIf1opKXrQMSloNHSgCRCKdUa9afnBpopB9aTPNKSKZmgBzGo6dnmkpCFApR1pM0ZoAcRSY5ozRmgY7HFFJQc0wJFbtSHio807PFACHg05abQPakBKKawzSqacw44oKIsc0DrSnNJQSP7U3FOHSg0xjcU3FOppNIQ08U1jxTmpmOaliYzHNLtp+KMUhEZFG2n44oxSAZtpys6/ddh9DilxRimA9bq4X/AJaE/XmpFv5h94KfwxUGKMU7sd2WxqP96L8mqRb+I9Qw/DNUMUYo5pD5maYu4G6SAfUYp6yRt92RT9GrIxRinzsfMbXGPWisYFl6MR9Diniedekjfnmnzj5jWpcVmLeXA/jB+oqRb+buqn8MU+ZD5kaGKO1UxqB7xj8Gpw1BCcGNh9CDT5kO6LB6UCmeYpOTkU4OvrXPKV3ctDsUtN3L60u5fUUxilQe1N2eh/Onbh6ijcvqKAIyGHUUmal3L6imkoevNKwDM0ZobH8OfxpnzZ55HtUhcdmjNH0ozQAUUlFIBaSikpXAM0lFJmobACaaTQTTSalsAJppNITTGNZNiFJphNITTSaxbAQmmE0pNIcVm2IQ000pNMpCCm0tNJpEgaaaWkoASmmnU2kIKaaUmk5PGKAG0lP2N6Y+tGz1P5UWZJEaTBPbNTbVHakNFhEOw9+KTZjrzUpptFibEWKrync3sOKsyHA479KrlRSZEuxBt5xSFalK0m2gxsQbeaQqKlK0hWmKxEVpNtS7aTHNMdiPHFJin460YoCxHikwakxzRimFiPHFGKfj0pMUCsNx6UY707FJjigdiNuwppFPPrSYJPFBIzbk4FTQxZYA9T1oVce59aswJgFj1PAoZcYiTsEjI7niqL9D9KsTvucj04FVz3oQ5bmcuanSoVqVc10iJ0NTDpUKcYqVaRSHgUvSkHSnUigWpBio+hpwPOTQNEuB2pjLk809Tml2nNAyMIuOlBQCpMce9GM9aB2IeF60mRnAp7rUR68UwJkbtmpQ9V87RSbxRYZbD07fVVW96fv4qrDTJi9ML1Gz1E0lAE5k5p8bkKW6k9PpVLfk4HfipvMOPl+gA60MVx0svX1qtJckLtB5PWpZIJ5E+VCM9zxVVbF3k3PLj0CjNZc0U9WJtnZUdaU0V7ZI3FLRRRYQlGKWkxSASinUlABSUvNJQAtFFFMApeKTFGKQC/SikzS0wCiijmgBaKKM0ALmikopgLRmiigYZpaSigBc0dKSl60ALmjrSUCgBaKBS0DEpwpKWgAprtSluKru+TQJsdnPWm5pM8YpetSTcKMUc0tACYpRxQaBQA8NTx6moxyakWqKQ7FLSZGaWgYtFJRQMWnCm04YoBDqMUmaXPFBQlFGaSgApppc0lIQdKM8UmaKQgzRmkozQMdmjtTeaM0ALSUUZoAUU4UylzQA+im5FKKBig07PFM5pQaYDt1NoOKTNIBaKTNGaAFpabS0DHdKM00UtAC5o60lLQAdKcOlNpQaBi9aTmlNIaAHA0/dkVFThQMVqSndqSgGKppTxTRgUpPFMBp600kUpptSIDzRilxRQAmKMU7FGKAGYpMU+kpAJRil6UtADcUYp1FADcUYp3FGKAG4oxTsUYpAMxS4p2KMUANxS4p2KXHFFhjcVJCmZMnoOabirEC4TPc80paIcVqSClFFLWaNQpaKKoAxS0maKACiig0AJRRRSAM46U4Op4YD6imUUAS7FIyDTfLPY01WKng/hUiuG9valZDGGNvTNNKsOoNT001LiBAaaTVg9OaaQO4FS4gVyaYTVgon90U0xp6frWTTEVmNMJqyYU9D+dMMKe/51i4sCsTTc1Z8hP8Aa/Ok8hPf86zcWIrE4FNJqz5Efv8AnSGGP+7+tTysRVpCasmOP+6KTYn90flS5GIqE0nJ7E/hVrj0FNNPkEV9jf3TR5bew/Gp6ac0cgEXlerfkKNi+5p9JT5UIbtUdAKDS0lFgGnmmmnUhpWJGUhp9NNIBp6Uw081G/THrQSyJ/mOfyphFPIppFZ2M2iMikxTyPWkxTJsRkc0hANPI5oxxQKxHimkVJSYpiIsUmKkI5pMUAMxSYp9JigBmKTFPNJTAbg01qf9KNozzQKxFtJ9hTsY6U803FA7WBRkgdzVl8RxcdQMD61HAuXz2H86LluQo7cn60upS0RVamU89KTHFUSZg61MlRrjNSrW4iVakWo1qQUmUPHNLmmjJ7E/Sn7GPRT+NIpB1pcgUeU3fApfKPdvyFFyhyMc4qYEmokQA9TU6Be3J+tNMaAAZpSoxxUgVR1FKduOAKZRVcHFQPxV1se1V360yWitvOKQHJqR85xT47WeQ5WMj3PAouluIjTOe9Sdu9W49PPBkf8AACrKWsKchAT6nk1DqxRaTMoJJIfkRj9BxTxYTufnIT68mtbtx0pDWbrPoOxUt9NiUlnLP254FW0RIh8kagewqVVwoHpUUs8UYO91GO2cmsXKUmVZIiucbCO54rP27Wx6U6fUoi52KzgcA9BVSa/lIyiqv4ZNXGlJ9DKWp2NFSFRSbK+iEMxSYp+MUYoFYjxRin4oxSCwzFGKdikxQIbijFLRikAmKSnCjigQ3pS5pcUmKYC0UmKOaAF5ozRzRTGFFLRQAUUUUAFLikpaACijFFABRRzQKYC0UUYoGHSlpDS0ALRSUhOBmgLjJX4xUPvTmJJoxSIE4pRRRSAWl6U3NL1oHcOaWilpgKKcGpuKUUDHA+tOBplOoKHUdKTNJmgB2aA1NooAkDUu6os04GgB+aTNJkUUhi00mlppoAKWm5pRSELzQaTNFAxcUlGaSgA70ZopM0AOpRTaXNAC5p2ab70ZoHcfmim5pc0ALSUtBoGJzQKQ0uaBC0UmaKBjqM0gpaQBRRRTGO60UlFADqKSjNAC5pc4puaKBjt1L1plOoAWjJozxRQMSjFFFAgoxRS0AFFLRQMSkpaQ0AGKMUUtIBMUYp1FMBuKMU6ikIbijFOooGNxS4paKADFLiincUDG47CrQGAAOgGKgQZce3NWKznuVEKWgUVJYopaSjNMBaSijNABRRSUAFFFBpAJRRQaACkpaaakB6yEdeRT9wYZBzUBpNxU8HFK4XJ6Q0xZQeG49+1OqWwEppp1NNZsBppppxptQwEpKWmmoYhpPpTSacaYaVhDTzTTTj1pppWENNNNONNPWgQ2kNLSGkAlNp1JSEJTTTqbSASkNLSdqBDTSUppKQhDULcmpXPH1qPFSyWR4pMU+kqbE2GEcUzFS0zvQSMIpuOKkNNxxTFYZSGn4FNIoAbjmm089abg9qBWGUhp+0/Sjb60BYj60bD34FSUnSgLDcACmnpTjTTQA00YpcU+ONnYAKSKAsSIAkefxNVHYknPU1flibZjIGag+zqOpJ/SkU09imfegI7D5VJ/CrwjReigUHgGncXKZCWcx6hV+pqdLIDBZ/yFWKcvXmtOZgoojW3iXsT9TTwigcIB+FKetJuoK0Fz2pM0maaT2pAP69acvtUQJzUy9MiqSAQ4zxSocHNOVCxwASfQDNTJYyufmAQe/WnotxpNjA+RRkk4AJPoOatx2MaffJb9BVlUVBhVA+gqXVXQvlZnLaTSHldo9TxUg09By7lvYcCrx6004AyTge/FZupJj5UQpBFH9xFHvjmnYpr3MKH72T6DmoXvG/gjA9yc0lCTDRFgimvIiD5nUfU1SkmlfrIQPQcCoChz71ao92K5ckvYl4UM304FRrdyO3yqq4/E1XCVYijAQep5q+SKFdg7Syfedjn34qrOhVCe54q/s4qtcDc2B2/nVIGjKdCnTmhVDYHpVt4eCcVGsRUZxxVXIOvS4B61KHBrLyRzThOV716KqdzJVO5p/SkxVOO79TVhJlbvWqkmWpJjzRThilxVFEZAptTFM03ZRYRFRipCtJtoEMzRTsUmKLDExSYp2KCtFhDcGlxS4ooAbzRTs0UAJiilxRigBKXNFGKYBRRiigQUUcUtOwxMUveiikIWkzS0cUxidaKMUUWAKjc9hTz0qHqaQmAFHNLikpCDNHWiigQcUoFJTgKBgKdQKXFMYClpOlFIYtFJRQA/rRTRTqBgaQ0tJmgAzRmjpRSAXNLmm0maAH5pKSloGGKKOKSgBaOlJmkpALmkzRmkoAWlpBRmgBRS9KSigBelFJmikMfmim0uaYD88UZpuaKBi5pM0lGaAHdqKTNGaQDqM03NLmmFx2aKbmlpDHUUmaOKAHZoFNpc0xjqSkzRSC46ikpaAFzS5puaKBjhRRRTAKWkzRmgBaKTNFAC0hoopDClpM0UwHUUlLQAUCiigAoozRQMKWkpaAFpcUgpaAHxDk1NUcXQn1NSVjL4jRbCiikpaQxaKSimAtBo60lABRRRSAKKM0hoAKKKQ0gCkNFJUsBKaaU0hqWIaaFkZD6j0pCaaazbEWFdXHB57jvRVXJByDipUnHR+PcUrjuSGm07gjIpDUsYhpppxpDSEMNMNPNNNSIjNNNONNNIQ00w040w0hBSZoNN6UhC02lzSZoAKbTqaaQBTaU0lAhOKSlpD0xSYmMPJppFOPFNPNSSNIpuKeaaaQhppvenGkxz7UhDGpMEjipCBSdqdgsR7fejaKdTTQIbjmmnpTjzTSaAGk0lOUZp4hY9BxQKxBSHirP2bH3m/Kl2Beij60g5WVRG7chePfini3xyzfgKnwaCDQOxGsaL/CPx5qxGpwT+FQgZOKm3hUx3xQikiORsk+3FRnpSt196TdQAzkmgrwc9aXHcU88ISfSmkIpkelKBTsjNNbg1diRGIANRbqk2kjjnPQUqWU7nldo9TxQ2luGpEWpBl2CgEk9gMmr0enxry7Fz6dBVyKJIxhVAHsMVk6q6FKLKUVhK+NwCD361chsI0+8S/wBeBU6jmlaWOP7zge3elzyZaikOVFQYVQB7DFL1qs16v8CEn1PAqNriV/4sD0HFUoSe5XMi47og+ZgB7moGu4x90Fj+QqrtJOeT7mjbWipLqLmHvdytwuF+gyaiYs5+diT7mnbaNtWklsIZtoK1Jtp2OKoRDs4pCtTYpuKVwsRpHlgPerIQYpIk6n8BUo4qGUkRt8ik+lVtpzn1qzMRkKO3JqHtzVITIygppjBHFOY0qjjmmI0ivFRMtWSvFRMtdzRyNEGOaekjKaUrzSbalXROpYjuT3q0lwpHJrNxjpRuZa0VRotTaNhXBFO+lZiXBFWY7kHrW0aiZqppljFJjNKsisODS8VpoUMK8UmKfijFMQzFHsafijFAEX4UcVJgUm30osAzHpSYp5Wkx60CE4owaXFGKAEo5petLiiwDaTFO20UANxR0p2BRigBuaWlxSYpiDFGKKWgBMUUtIxwKAI3NNFLyTS0iRKDRRQAlFLS4pAJSijmlosMKXmlopjCkpaKQCUUvFGKAAUopMUtAxabS0hpDDNGaKSgQtApKWgBaWkooGhDRmlptIAooxRigAooopALRRRQAUUUUAGaWkopDFozSUUwFzS03iloAWjNJRmkMWlzTaWgBaWm5pc0DFozSZozQA7NLmmUuaBjqXNMzS5oAdmim5pc0gHZoptFADqWm0tMBwNLmmZp1AxaKSigBaKTNGaBi0fWkooAXNLTaWgBaWm0uaAFzRmkozTGOopM0UgFpe9NpaYx1LTaWgCaP7gqSo0+4PpT+1c73NFsKKWm5pc0xi0UmaKYC0ZpM0ZoAXNJRRSAKM0UlABmkpaSkwA02ikNSxCE5pppTSGs2IaaaaUmmmoYhKaeKU0hNQA5JGQ8cj0PSp0kVxxwe4PWqmaTPOR1FK4XLtJUCXHZ/wA6myCODnPemUNamGntTDUiGGmGnNTCD1pCGmmE81IR6CmbDnNFhCHpzTcU8j8aRhSaEMpKU9KZmpAdSGkzRmmIDSUZpKAuFMJzTieKYT6VImITSZopM0hAaaaKXikITFNpxptAAab2pTSHpQIaaaadgnoM04RjOWP4CkKxD36Z+lKIWPXirIC54AFOC8Z7UD5SOONVxxk+9PPQUoHelOKdikiJumaaMd6kIpNuKVgGkCk20+m8Zp2ENCcjH40yVucfjUyjgmqs2Sxx60WE9hpY5zRnJzTCD35p6IznCqT9KRIvbFNcnYfpVlLRiQZGA9hyan8mOMZVQT6nk1POkVyszEglfohHueBVmOyTOZHJPoOBVokGmb1Tl2A9j1qXOT0Q1FIekKIMIgH4c0jp3FNN2M4RCfc8Co3eWQctgeg4pqnJ7juhXdI+XYD271E17g/IhPueBTGhwCahVPmz2q1SS3JuyczzSDlyPYcU1U9aUAHp2qRa1SS2HYQLTlTnmnbfSnKtUOwBOOKClSgcUY4plWIStJipG60360hDcClxRS/WkAYGKTZT8DFPRctn0oCwqptGB2prcAn05qYjiq85wMDvSsU9Cs7nOe5qMtnvSyHqahFMzuP71IopijpmplFMEaxWomWrJAqMqM8V6LRztEG2kKVPtpNtTYViDZTSlWCtNK5pWFYg20c1KUpNuKVhWFSVlNWY7iqh5o5Aq1JoabRprKrU/g8isoOy96mS5I61rGr3LUy/j86TGKiS4B71MGDCtlJM0umJxScU/AxSFe4pgMxRtp+2jbxigViLb60YqTbSYoAZilxinYoxQA36imnrT8YoxQAylzS7RRg0CG/Wjilox6UCExRil5ooAb0qNz2qVulRdTQDEA4paXFJzQISjApaMUCExS0UUDClopaADFGKWjFAxMUtFLSATFGKWkpgFFHSikAUlLSYoGFGKKMUhBiijFFIYUZopKAFzSc0uKMUAJiiilpAJRS4oxQAlFFFABRRRSGFKKSigBaDRRmgAoozRmkMM0c0UUAFGaKM0gFozSUvWgBc0ZpKKYxc0UmaWkMM0uaSigB1FNpaAHZpc0ziloAdmim5pc0DHUuabmjNAD6KbmjNADqM02lzQMXIpM5pM0CgLjqXpTaM0DuOopM0ZoAWlzTc0tADs0ZpuaXNAC5pabS07jHZpc02loGWExsH0p1MX7g+lOFYGiFpaTNHNMBc0UlGaBi0ZpKM0CFzRmkzRQAtJRmkzSAXNNozSZpCCkzRTalgBppNBNNJOazYgo60nOaXnFKwCFfSmlDUgpDQ0MhKmm4qc9KTaKnlEVyKcjtFyOR3FSlR0pjJxUOLQiVJFlHHB7g9aU+1Vdu3vg09J+cP+dCfcdx5pMc807ryKQjJp2AZ0peMUEcUwtimAHFRuafnNNbBOc1LEQk+tR57VI688VE4INZMljs0ZqPd6UbqVxD80ZqPdRuouArGmmjI65o60ANzSZp2O1MIxUsQuRSZpufWjPpSEKc0UnJ4pwQYyaYDcEmnBBjLHPtS+w6UvsKQ7CcdOlGKdtGKMYPFOwwCAHNO7UUHpxTAO1NozSMcCmA3PNBPFNzzQaRIFhTcg0oRnPyqSfapo7TJG9sewpXSBJsjzhMd6YLeRznGB6mr/lqn3Vx796Q1Dn2K5SslpGvLZb69KkwF4AwPQUPPGvfPsOaryXDsMKAo9epqOWUhaImZwpyxAHqeKrzXiKMICx9egqu4LtliT9TSMmQBVRprqS5MR7mWTodo9BSRIQecnPc09Ih2FTKnY1uopbCSbHInAxUmwgU5AABUmARxVlpEBQHimNAAOlWsAduaR1yKVh2KYQZp2CCAKewwcUItSA4IcZNSbQOtAAxilbkYqkUJ260Um3p60HINO4CYGaNmeDTwBTscUAV3XB4pOelTEd6YRzSsSKg4wamRQB7nmo0GTip8UykMf9KozOcnHbgVfk4QnueKpSr3osKRTc54pUWnFeaeqc+9BmCrUqrS4AHJwKUOvQc1SQzWam4pWPORTc+teiYh7U2nUnekITFJinfSgUAN20xh6VNSbaVhWINvNO2cc1LsA6CjbSsKxBt7U0pU5U00rSsKxD8y9DUiXBXgmgpTChou0LVF2O5HANWFkDDg1kcjpTknZTitY1Wty1UtubAxRiqMd32NWknVh1raM0zVSTHkUm2ngg9KMd6sdiPFJTjigCgQ2inbaMUCG8UmKdijFAWGYox6U7FGPWgVhlFOxSHOKAI3poBpeSad7GgkZRTjRigBmKMU760YosA2l4pcUYosFhMUtGDS4oAKKKWgdxMUUvFGKAuJRiiigAxRRRSATFGKWjigBKKWikAlFFGKACkpcUUgEooxRSGFGaKKADNFFFABijFFFACUUtFIBKMUuKSgYUUUUgCiiigBaKMUUAGaKSikAtFJRQMWikpaADNGaKKQC0tNzS0DFozSUZoAWikzRmgYuadTKUUAOpeKb0pc0ALxS5plGaAH5oJpuaM0DFpabxS0AO6UZpKM0AOopuaKQx2aWm5ozQA7NGaTNFMLjs0uaZmloGPoptFAy0v3B9KdUaH5B9KdWPU0Q6lzTaWgBaKSimAvFFJRmgBc0maTNFAC5pM0maTNJgLmkpM0hNSwuKTTSaCabmpELmkHNJ3p6rSSANtKFpQOadVWGNxSECn02iwDdtIRin96Q4pWAbimsKecUhpWAgZKiKYPFWiOKjYVm4ktESuyH1HpUquGHv6VEfpUe454qdgLBIqNiOtME3OG6+tB5ovcLju2RSBe9GOKXBosA1l5qJ1qc8DnrTCAetS0BWKBRUZBz7VZYVEwGMVm4k2ICT2ppankc1ERhsVmSSA89aXJ7dKjzzg8U4NjpTQEjHAOKjPvS7xjnrQBuHFAETHnFKo9amEQxkdaaUOTxU2Cw3oKcDxUbcGgNyM0AOJApw4pmOaXOeOlAEinIpwqHdtpwftVBck6U0nNJnIo5zgDJpgHtTHqdYHb73A/WpFiVegyfU81LkkOzKyQu/bA9TxU6W6r1+b+VS1G8yLnnJ9BU3bHZIkAAGBx7Clyq8sQKrGd24HA9utN5xnqfemoBcfJcjJ2Ln3NVnd3+834DgVJtpNlWopEu5FijHFSbDQEpisReWMUhj5Aqwq0FefpRYdiNE4p4WnhacBVodhqpzTwvrThS7TnPanYoNoxmmsKfmkYetAyu4BPuKBwKk2DNLsFTYkaAeo6U7bjk04Chh6UxjPrSEc5NO6UlACoBnFK3SkXg07AI5prYCIntSZBNPYCm8L1IH1NBJLEmctj2qXaetCYVRilkkCRlz2Gadi9kQy8nA7VVmKJkswGPU81FNNKRyx57DioCOKtRMHMJJ4x9xST+QqEXDuTyB9KUrxjHFNijO7J9aVkiG2WY8sATkmrCJTYk4HFTovNWikXc55o+tID2pe3FdZmJkYozzSUuMc0CFpaZmnigYClx3o604D1pjFAzRtpcUtFhkZWmbamIphGDSEyMimMKlIphFJologYU3bU22jbmosRYgxjpT0kZe9P8v2pNlGqFZliK5I6mrSTqw5NZu2nKxWtY1GtzRSaNTAboaXbgVRS4I6mrCXIPU1vGomaKSZLjNGKA4YU6rKG4pMU/FJjFMBuKTFPoxQIjwKY/TFSketRkZNAmMVRjNLtp+3ijFAiPFG3in4pMUCGYoxTj70mBQAmKMU7BooENop2KPrQMbS0tJilYA+hoxRikoCwUUUc0CDFGKWg0ANopaKQCYopetJQO4UUUUAFFFGKQCUUuKTpQAUmKWlpANxRS0cUAJRS0mKQBRRiigYUUUUAFFFGKQBRiijFKwwxRRRQAdaDRRigBKKXFJQAUUUUgClpKKBi0UlLSAKWkpaACikzRmgYtGcUlGaAHZopuaXNAxaM0lFIBaWkooAWlzTc0uaAFzRmkooGOzS0ylzQA6jNNzS5oAWikzRmgB1Lmm0UDH0ZpuaXNAFiM/uxT81FEfkx6Gn5rJ7mi2HZpc0zNLmgY7NGabmjNMB2aM03NGaAHZxSZpufWjNIBc0maTNNzSAdmkLU0mmk0hDs80vWmAipB60rAAGKeBzQBS9KpIYtLSCnVVhjaSnHFIaLANoxS0lS0A3FFO4ppz0pWAaaYRTzTDUtCI2FQsuDU7VGwyOazkhEJHNOXj3pdtKBioSEOGCMilpvQ5HWlDZ4PFWUIcUw9aeevNNI5qWIa3SoXHBxUzVGR61m0Irleabt5+lTsozxTdhqLE2ICuTTWBI9Kn2nkYpNoWpsFiBV556+lTrTMDr3p45FJIEP4zSHpikBGaR3wKYyNx1zUXQipS4aonxwRUtEscW449abnmmkc5HSneU74Cj8e1IQFsnApyBnOACaelsFOXbPsOlWFAAAAwKnmGkNSDu5/AVOqqgwoxUZdE+82PbvTGuCeEGPc9arVlaInLADJIH1qJ5xj5Rn3PAqE5Y8kk+9LiqURXEd3fqTj0HApuKftp22qsIaBTiOAKcF5FOxk07DRHil20/bTgoqrDsRbPajZU2KTFFgsRbaTHNS45poXvQkAgWl2808CnACqsFhqrS4NOx6UuKdhkeKdtzTgvPIp22hIZDso296lbaB1qNnA7GiwrjcUhprSN2GKj3ueM/lSsTzIkYcelMLqOrCk2ZGSSaYY6OUTY/zkHYn9Ka1w2DtAA/OjZxTClOxDkyF5ZGzlz+HFPtU8yYA845OaDEc9Ku2FvhS5HJOBQKKbkWFXjBqtethRGp68n6VdZcCse5n3SlvU4H0qkjSbsiCQFmyDwKcEyMYpyJu+lWUT2rSxiit5Oe1AhIPAq5s9KNnelYqxCi1Oi9KQLz0qVFppDSHgcUU0NS5rqMRaQ5ozilFADR6mnbvSgigCkMXNSp0qIelPBwOKaBEnFLTAadTKA9KZ1p5pppAN+lNKmn4paQrEW2jYal2ml20WFYh2UhSp9tJtosFiDZSFanK0wrSsKxDj0oBIqTbSbaVhWFWVl71Ol12JqDbxTGUjpVKTQ7tGkkysOtPyD0rJWRlNWI7o55NbRqrqWp9y9ijFRpMGHXmpgQRxWyaZasyNulNC85qRqNoxQKwzFG2n4oxTCxGVpCKkPWkxSFYjxSY9akK+lJg96BWI8Gin470mKAsN5o4p230oxQKw3FFOxRzQFhtJin0hFADcUmPSnUUAMpRS0lAAaSl5o4oEJRilooHYSjNFGBSAKOKKKQBikpaOaAExRS5ooASkp1JQAlHalopAFJS0mKVgCkxS0tIY3FBpcUYoGJS0UUAFJ1p1JSEJRRijFIYUZpaSgAoxRRigBKKWikAlFLRigYcUUYopAHNFGaPrQMWk5o47UnNAhaKKKQC0UgpaBhmjNFFABmlpKKBi5ozSZozSAWlzTaWmMWikpc0gFopKM0ALmlpuaKAH0ZpuaWgCaE8H61JmoIj8x9xUtZvctPQdS5ptGaZQ7NGabmjNAXHZpKTNJmgB2aTNNzRmkIXOaTNNzRmkAE5o703PNL1NIBwFPHSmZGKUUxkoPandajBp4NUMcKdTRilqhiGkpTTSaQC0mcUmaTNIBc000ZpKkBDTDT6aaliGNnFM7VIaYRUNCE4pMU6m0gEpKdSGkAme3ajjFIaTkdKTAQ0006mnrUMBlLt4zS4x1oJqRDSBUL1IW71A7c8VDBjWOKA/FMdqTdxipJuTB/WmsQaiJ45NAEjj5Rx6npSbFcazY4BojDOcBeM9T0qVIVxuPJHr0qVRnrUOXYLAsKj73J/SpAy4x2HpUbyovGc47CqjySM+BwPQUrNhdItvMinrn2FMaZ3GB8o9utVgrbs1Mo4qlFCuxVU9TTwKQDHFSqK0SHYQCnbaULT8Vdh2GbaXHNPxRiiwwAoxTgpI6E59qd5b/3TTGMxSiniJ+4A+pp4hPdh+FFgsRYpcVMIl7kml8tfT86qw7FYikwBT7ngBRxk5qEChIhvUflfWlyKaFNSKlVYd2Kp7Yp+04zSqntUmOKtRGRbTRtNS4pMVXKBCy1Ey1ZK+lMK0mhMqumBkUwL6irTJTNnNQ0SRY6UbeeKm2Um05oSERleOlRspzxVgrTCtOwmiNU3Ecck1qJGFQKB0GKrWsWZcnovNXscVSRdNdSpeP5cDY4J4FYe0u+ccdq1tQO5wg5AHNVUi5otqZz1kNiTjkcVZRBjpSpHUypjirSGkR7B1o2VPt4pNvNVYqxDs5pwWn4xSYzRYLEFL2ptLmtDlFoBOaSgYzQA/vxTqjyc07PrTGHNANFFAD1PFSjpUS08ZplIdjnNFAJpaYxMUYp2KMUANxTsUYpcUh2ExRinYoxTAZimFalpCKVhNERWm7ealxTcZqbCsNxxSFART8UuOKLCsVWXmmYI6VYZeaZsqWiWhiuynirMdzgYNQ7eaa4wKak0CbRfjnVjyasAgjiseMsDxVmOdl4JraNXuaRn3L+2gg1FHcAgZqYOrVupJml0xmKMGpMA00g0wsN5pCKfikxQKwzFNKmpdtGKBWIsUU8qMU3FArDcUuKXFJQAn1pKdSGgQ2kxT6TApCGmilpDTAMUhFLg0UguNxRTutHHegLDaMUuKOaAEoopaQhMUYpaMUDExSU6kxSATFFLRQA2inYoxQA2jFLijFIBMUUtFACUUtGKQxuKMUuKMUDExS8UUYpCExRilxRikAlFLRxQMbiilxRQAlFLSUgDFFFFABRxRS0gE4oopKQwpRRiigAooooAKBRRQAtJmiikMM0tJRQAtFFFIAopM0tAxeaKSjNAC0UmaWgAzRmiigYtLTc0tADkOHHvxU2ar5wR7Gp81DKix2aM03NGaBjs0ZpuaM0BcdmkzSZpuaAuOzSZpM0maQC5pCe1ITikJpCuKPWnA1HmnA5NIZJQKTPFJmmMkBqQGoMnNSKaaGiXNLTM0uasYtNNBNB5pAJmig0lIApKDRxUgIaSlpKQCGmU402pYCGkNKaSpASkNLSUgENNp1Jgk4FSIbg596XGPrT8ACmmlYdhh6VE54qU1C/XFQxEZPrUbU8g9gT9BQlvNIfljb6kcVDJINnvS+S7HgYHqelXo7GTjKEn34FT/Y5COige5qbMFEz0tlAyeT79KcUOOKvfZG6BlppsCxy0h+gXApezbHymaXCAgcn9KgdpXc5OB6DpWz/ZsXcsfxxS/YIAPuZ+rU/ZWE4tmGSVPPQ+lPjO44ra+yQgcRL+IzTkhVeQgH0GKOVhyMyxC55Ckj2FSJbyH/lm34jFa4XjFLsFaKA+QzFs5c/dA+pqVbJu7KPpzV0JzxS4qlAfKisLMd3P4Cni1Qf3j+NT8UYquVDsiHyIx/B/WnBFHRQPwqTFAXkCnYdgkGAB6Coqmf7x9uKjxQ0AzFLinbaNtKwDaMU7FB4Bz25p2EU5/mlwOwxTVWnYLEk9Sc1IqUJGe7GhB6U8LinYpcc1VhjgtOoHApcVqkUNxSHrTzTMUCG00ipO1NakIjIzSbafijFIQ3bxRt45p1LRYCEqKZipm601VLMAO5xSsSWLZNsWT1PNTMwRCx7DJpQMAY6AVWvZMIEHVjz9KvZGr91FFyXck9ScmnKoxSL1qQYxQYIcnA4qUVECBTgx600WiQ9MUAU3nFOH61QxCO9MJCAk8YHNSHpVK8kGNgPuaBN2QUZpBRVHGLmk70GkoAePanfWmCnCgaHDmlx3oFBplC09elRZzTwcCmMkzTqYOaeOlMpCil4pKM0DHUU3NLTGOopPagUgCkp1JQA00mKdijFArDMU7HFLiikBGUz0pNhqbFBAosKxXKelRsu44q0w4qMDnNS0JojEeKQripiKaRRYViLJFSJOy9aaabt9KE2hFxLnNWFkDDrWX0NSLKymtY1H1LU+5pcGjbVWO596spKGHWtVNM0UkxcUYp/BpMZqxkZFN21LtpNtArEWOKSpCKaVoFYZRinbaTFArDcUYp2KKBWIyKSpKQigQykp5Q03ac0CsJig07FJg0BYSiikNABS0n1paQBRRR9KACiijFIBMUUuKKAG4oxS4oxQAlFLiikAmKKWigYlJTqTFACUUuKMUhhikpcUUhCUUtFIBtFOoxQMbiilxRigBKSlopAJRijFLQAlFLRSAbRS4oxSGJRS0UAJiilopAJRS0lABRRRikAUUYopjCjNFLSASloo5pAFJRiigAzS0lFAC0UUUDFopKM0gFqVTlQfaoetPQ8fQ0mNMkzRmkzikzSKuOzRTc0ZoC47NJSZozQFwpKM01jSYhSeaTPNJmkyaQDs0oNM5pRnNIdyTPFJupOaTB9KAJAakSoVDd6mQGqRSJBS5pMGlwfWrsyhOlFLt96NnvRZgNpKftHrRsWlysLkZoqTaPSjaPSlysCKkqXA9BRxS5QuQ80hHtU1MNJxFciwfSkINSGmGoaQrjTmk6UtCIznA/E+lQwuwRC5wPxPpUwgUDGTUioEG0CnfhQkWkReSnfJ/GjyY/7ufxqXFGMnAosMi8qPsi/lSiMZ+VR+VTCMdTTsDtRyhYhEQ78mnbfyp5IB9TSdeDS5QGZ54GTSYY9ak207bTUAI9nFLs4qXbxRir5AsQ7KaY6nxSYpOIFcpzTggqQijrU8oDQtDCn4pCMmq5QI8cUYNOI44oxU2Abj2pcUvSinYBKegGc+nNJxTh0P5U0gIyM5pNtSHFNwKLAMxS4p2KMCiwhuKjm4THc8VNioJeXx6UMTIQtPApeKWkkSAFOApB1p/arSGNxTu1HOaSqADikoNNJoEBpppc0hqWIaaM0Gm0hDs0maTNNJoBimpbZMuW9KgzVy3XbED3PNNBHVkjHArKuZN0x54HAq/PJsjLZ4A4rIduOvWhsVSXQkDe9PD+lVkBPU1YQUJmaJFz3qUCmKMVIPSqRokOFLSCg8VQxssgRCx7dPrWXK5Yknkk1YupdzbR0HH41Ubk0GM3cuCkozRVmCF60lLikoAXNLmmiloAeHpc0ynCmO46nL15pgpRQMlHtT84FRA0oJ6Uykx+aUGmUue1A7j80oqPNOBoHcfRmm5petMdx1GaT2paBhijpSijpQAUmKM0ZpAHaikzQTQIRjSCilpCEPSmGn000gG4pMCn8UYosKwzbSbafS4pBYiKntTkdl707FIV9KNUInS5wcVYSZWxzWaVINPRmWtFUaKU2jUyDRiqUdwe9WEmBHWtlNM1UkyTGaaRTgQaCKsCPvSYp+KTFArDMUYp+KSgBmKTbUmPSkxQKw3FIRmn9aXFAWISKbjipilMZaCWiPBpMelOxmigQ3minY9KTFAhOaKKKACjFLzRSATNFLSYoAMUUUZoAKKKKQBRijmigApMUvFFIBMUUtGKBiUUtFACUmKdRSsA3FFOopDG0UtJigApOKXFFIBMUYpcUUANoxTqTikAlFLikoGFFGKMUgExRS0UgEoxS0UgEopaKAG0tLSYoAQ0UtJikMOlFLzRQAUhpaSkAUUUYoAKKKKACgUUUgA05DyR603tQOCKQEuaM0lGaRQuaKSg0DDNGaSjNAhc0lJRQAUmaKTNIB1OFNFO7UAFOAxTV96eKYxwFSLTFqQVSKQ+jpQMU7jFWUJSGl96KAG5opaOaQBSUtJSADTadTTUgNNNNOJqMmpYhDTDSk00BnYKOc1m2IVELttH4n0q0iKihR0/nQiBFwOvc+tPqUi0rBRShCfpUgUCqsUMCevAp+0DpSnA603JPsKdgAkD60hyaKdiiwDdpoC07FLimkMQCnYxRS1VgExR2paSmAlIelKTTCalgBppPYUFuKZuGazbEPzSZyaQH1pRRcBaKBQaAG85peaWimAU7+H6mminHoB7U0A2iiigAoopM0CEYhQSe1VupOetSTN0X8TUdQ9yWLS0lGaoQtLnjrTCaYXxTTsFybcKCwqHcTQX4ouK5JkU3IJqPee1ORs0r3C46mk040wmmIM03NBNNJpALTTRmmM3FIlsVAXcD1OKvO+wbR9Kp2vLlz0UfrVhjuOaFsVHYq3sxwEHfk1SA3HNLPJvnZu2cD6UqdqDFu7JUSp1XimIOKmFWkWgAp4pKWrKFqG4k2J7ngVIzAAn0rPmlLuT26D6UxSdkRsTTKUtzScHvQYFyil+tJVmYfWkoo70AFLRS0AFLSUtACg0tN60ooGOzzTs5plKKBokBNL3ptLmmMdxSE4o7UnXrQMcCadmoskUoOTSC5NmnA1CPangimUmSUmaTNGRTKuBpuaCabSJuOyOtITmik70gFUHPNOxSDpxTvagBDTG9qkxSEDFADOlL1pDxSrSELjNLil4oHNMoTHNLilAoxRYLDCtNIxU2OKYwyKGhWIsEUocg9adimkVIrEqXBFTpODVEjvRllPFWptDUmjTDAilx6VnpORVlJwRzW0aiZakmSmkxmnBgaXFaXKG0mM0/FGKAsMxS4xTttLigLDCM0xhUpFNINAmiErTcVKwxTDQTYYR6UlPwKQigQ2kxS4ooEJRS0YoASj60tFIBKKXFBoAbRTsUlACUUuKBQACiilpANopaMUAFHFFFIBKXFFFAxKKWikAmKKWjFACUlLRikA3FGKdikxQAmKKXFFIBMGkp1JQAlFLRilYYmKSnYpOaQCYNGKWikAlFLikoAKKMUYpAFJS0UDE5oxRiloAKSlopANo5pcUUgCkpaTFABRRRSAKDRRQA4Hilpo9KXNJlC0lGaKQBRmjiigQUhopKBhRRzS0AOUcUtNFOHWmMctSACmrUi00hoULTqQU6qKFFOpBS0xhSc0tHWgBKMUGkoAMUhozSE0gA00mgmmMahsQE1GxoZqjZqybELyTgck9qtRRCMc8seppkEWwbmHzHoPSrAUnr09KlIuKE6mnhfxpeg9BTS/pVbFD+gpN1M3ZoBp3AdS0nWlFAC0tJ3p3FUMMUUUUwAUuaQnApuaLgOzSEimF+aaX5qHIQ5jUbnijfTTzWbYCEk9aQdaXFHFTYA70ueKbSjrQBIKWmg80uatALRRRTAKU9aSl70wE70dqKDSAb0pCwUE9hSmoJWydo7dfrSbJGEliSepoNFFSiQoLYppOKYzDrTuIHfmoyxJpaTvUkjlJBp3WozT16VSGGKAcGl+tGAaYBvo3U0ikNAgY1EWNOY1ExOaliY7zOKbuLHim96cM5CjqTgUElyBdsQ9+TS3D7IWI64wPrT1XaAOw6VUv35WMfU1fQt6IpY5qSMc5poHNSIOM0kZInTpUoNQoe1SA1ojREmaTNNzTZHEaE+lMZDdTYGwHryapM3pTnYsSxPJ5phqkYt3Y0k5pVPNMJ5oGM0EmpSGnU3FaECYop2KMUCE70daWigBMUUuKKAClpKUUAApaSloGL0pcmkooGODdqdxio6cDkUDTF4pe1NFLQMdn0oz6UlFADwTS7sU0daXigYE5opKWgBaTjNL2oFIY4YpabSimAtLjim0ZoGGAabzT6KQhMc5pe9FH1oGP7UcHmm9acOlMYc0007mjrQBHikK1JtoxilYViIrTStTYppFKwrEJWgEjpUhWk2UrE2HJMRVmOcGqe2gZBzVqbRSbRpqwYU7HpVCOUrVlJweDW0ZpmqkibFJShwR1pcVpcobTSKkxSYoCxC4qMip2Wo9vNBDRHg0mOKlxTcUE2I6SnlTSbeKBDaSnY5pDQAlGKWigQmKMUtFIBKKWigBKMUUYoGJS0YooAKMUUUAGKKMUtIQmKMUYoxQMSloxRQAlLiijFIBKMUtGKVgExSUtFACUUtFIBKKXFJSATFFLiigYlFLSYpAJijFLijFIBMUlOooAbRS0UgEpKdikxSGJijFLRQITFFLijFAxKKMUYpAFJS9KKQCUUUtADcUUtFIBO9OptLQMWiikpAFFFFIBM0UUGgBaKKKBhmnKTmmU9etCAlHSpAaiHSnCrRRKKdUQNPBplEg9aXNMFLmqGOzSUmaTNIBc5pCcUZppNK4gJppNBPrTS1Q2AFqjdqGaomOelZSYmIz1NbRFzvYfKOme9MhgMr/N90cmruQgAHAHAAqFrqOK6jgAOe9BYDjrUbSdulR76fMXcmL56mkzUO4560bzS5gJN3NG/nFNBPejvRcCYNTwagzinq9WmMmzS5GKjD0ueKu4Ds+lGaZmk3mk5APLUwtxSbuKaTmobAXdTe9LikqQDFHtS4pKQBSUooPFACUnSlooAXIxS7u1MpM85ouBMDS5qLfS7xVXAkzRUe4Uoai4D80U3dTWcKuT+FO4mEjbR7moMd6UsWOT1pCeKnckQnFMLc0MaYaTEKWyOaZ3pc5pKRIUhpaSgQhpwPFNNAODQgJMnGTS9qbmkzxxVgKTTTjGaaW70m7NK4Aajp596bxSEMOB17VJZrvmLnoBxUErAnA6Dr7mr1mm2LP945polass9qy533ys3YnA+laE77IWbpxgfWszjNUxzfQAKkU8U0c08CglD0qTNRin9apFi5qpcy7m254H86mnk2J7ngVnu3NUiJvoOzTWNR+ZzSFwT6iqMhaco70mRjinA4oGahGaMU7FGK2JsMxRTsUYpANoxS4pKBBiiilxRYBMUUuKSgBaMUlFAC0uaSjFABQD2o4opAPHSiminDnigYtLmgcUdaBgKWkozQMdS02lzQAtKKbmlpDFpaSjNMB2aKTpRmgY7tQKbSjmgYvFFApcUAJzThmk5zThQMd1pKKWmUGKMUopeKLAMxTcVJikxRYQzbSbakxSYpBYZtpNtSYoIosKxFto5HSpNtBUUrBYRJSverCTjvVUrSdKpSaBNo0Q4Ip3HaqCSlT1qdJwetaqaZopExHpSbR3pwcGl61dxkW2kK1Jg5o20xWIttMIwcVPjFNYDFAmiAqetMI5qQ00jvQRYZRmlooEFJil60UAFJS0UCEo+lLSYoAKKWkoGFFFLSAbS0vWkxQAYoopaQCUUvFJigBMUYpaKAExRS4opAJRijFGKBhRRijFIQlFLSUhhijFGKKAEoxS0YpAJRS4opAJRiloxQA3FFLRigBKKWipGN4oxS4oxQAmKSnUUANoFLijFIBMUlOxSUgExRiiikAmKKWjFACUntTqTFIAooooGJmjNFFIANFLSGgAozRRmkACnr1pmeacOaEMkyKN3oKaPenUwDcakXnmoulAfB56U7juWM0uahEnpTt9O47khpvPrSZ4yaNwouMXJ9aaWoJzTGNS2Apf2qNpB60jE9qTZ3b8qzbEHLHI6etKF5CqMk8Ux3C+3sKmt1IXe3GRwPSsr3GtSwuI0Cjk9z600k0m6mluabZYE0lHWgVICdacBS4p1NIBKWilFVYYtFFBoAKUE0lGKYxdxNJQKKQC4opRRiiwB2pKXGKKACkNLSGkAgooooEIaKDQKQCGjFLRSAbikpxptIGJzQCQc0tRu4Ue/pSESNKFGSeKrtKXPPT0pjEscn8Kb0pXbJbuTb+OKTeajpapMVxSSTmjtiiimAlBpe1NoEBptKaaaBCUmaKaTSEP3Ckyc1Fu54pwbjjrTuIeQKTOBikzQc4zQMazYHvUUkuxcZ5NPdgqlj0FUJX3OWPegiTsToSzAdcnFbMY2qAOwxWPYIZJwT0UZrYHA5qolU+5Wvn5VB9TVQUTzB5mOcgnApqsM07kt3ZMtPHSmLTs8UxoXPFHmADk4xTGbFUbu52/ID15NNCcrEk9xufPboKrs+eahEwfqfwp24D8a0Mr3I3cluOKep4puMkk09B7c0CHbuMU5Gzx3puw5yelG7HWgDfxSU/FJiukobikp1GKVhDaTFOxRRYBuMUlOpMUCDikxS0UrCEo6UtFACUuKSlosAYzSfWlopAApwplKDQBJnikzTc+tLQO46im04UDCjPFFIaQxRTqaKWgB1LTaWgBaWkooGLS02gUDHinU0Ype1Axe9GeaTpR3oGSCgU0GnCmNDutHWj3ozTGFHFGaKADFGKO1GaACk4paMUAJijFO7UcUDIyKYRUxGabilYloi20uCKk20m2kFgWUrU6TjvVbbRyKak0CbRfVgadgVQSQrVhJ+1aqaZakS4pCoPWlDhh1pau4yFkFN2DNTkUzFMTRAyc8Uz2qwVqJk5oIaGUUpHFJSEFGKKXrTAbQKWkpCCil6UUwEpMU7FJQACij60UgCiiigAoo60c0AFFGaKACiijFSMKSl4oxQAlGKWigBKKWkoASilopAJikp1JQAdaKKKQCUUtFIBKMUuKKQDaKWigYmKMUtFIBMUUuKSkAlFLiigBpop1JSATFGKMUYpAJikp2KKAG0YpcUUhiUlLRQAlFFHakISg0uKOtIBtHsKDQKQCqtSdBTV6UuaYxc0dqb3zRnjFIYMcCoyxpx5pppCAMR705ZsHmmUhpXsBP56+tIZh61VaoyT60nJhzF7zeKTduqmpbPJwKd9oCdT9BU84XLmVUZ7+tRvMMYX86qNclqZ5hdgo5JOAKzlMfMXYI/Ok+blRyferpqGFfKiC9e5PrTwxoTNYqyFOab3pckml+lAxKXpRS1SQAPencU2l60wHUZptGaYx9Jmm7val3A0ALmlpBS0AFFHaigBad1pvWjNAxe9LSdaKQB3ppp1NNIApDRSZpCFozSUmeKQxSaTNJmkJA5JxSbEKTRkY5qJph/CM+5qNizck5qbiuSPN2X86i569aKXNG5ImKMU6kNOwCYooxSdqYhc0maSkzTEOzSE03NJntRcBT0phNKTimGkSJu5ppPNKaQ0hCUq4zz0pvSmk0CJx60MeOaiDHFV7mbgopz61QN2QTP5hwDwOnvUW0E4FMDNx61LGCSOKDPcv6fDsjLdyf0qzNJsgZvQYFOgQJEq+g/WoL8/Iqepyau1kbbRM5l6ZoRsHB6Upx0qF2/OpZiXUenkiqKSMD1qQyY70JlJjp5giFj2/nWRK7MSxOcmp7m5DNt7D9TVUksc/pWiMpSuxqEhs1aRSwqBQB1qxC/bsKpEokWPHWpFWlXB4NPQc4FWWNwelRsnzc1a2jHHWkZOKLBY2cUmKfikxXQWMxikp9JigTG0lPpMUCGUYp1JQITFJinYpOtAhMUUuKKAG4oxTqTFACUUtJSEFJ0paKVgEpQaKMUAOpaYDindaBjqb3o6UcE0gHfSik6UtIYtLTaM0APozTc0ZoGOzSim0tAXFpcmkooKH0U2lzQMeKdTM0uaY0PzxRmm0tA7i0tNzR3oGOFLTc0UBcdRSUvNMYtL9aaOtPoATFGKWigBNtIRTqSgBlMI54qRqbipENxRyKdRigVgWQqeKmSaq5FN6GqUmhptGgGDCjFU0kIqwkwPWtFNMpO5JtzUboSKmDA0HpVlWKZXBpMVYdetRFcUGbRHRinEUmKBBSYp1JigLDaKWjFAgxSUtFACdaMUtFAhKKUUYoASiiigBMUc0tFACUUUUDCiilxSsAlFLijFIBKMUtBoASiiigBMUtGKKQxMUUtFIBKKWigBKTFLiikAlFLRQA2lxRRikAUlLiikAmKSnUlACUUtFIBKOKKWkA3FFLRQA2ilxRikAnFJilopDG0UpFGKAExSGnCkIpANxQBS45pw6UrAJijmlzSUDEo7UuKDSENpppxphNIBDxTSaGNMyScVLZNwPJpdoHWjKqKjdy3tUNgI7/3fzqBuTz1qQ00ismIiIIq7YQcmVug4Wq8cRlkCDueT6CtZEVFCqMADAFQlc0hHW4o9KcBSgUuK0SNhAKdRRVpAFFFFMBaKSigAoozRTAOtFGKKAClBooxQAu40bvUU2igB28dxS7hTO9FSFx+5fWlyPWoqKB3Jcj1ppIx1FR0jdPxpBckLjuw/OmmRf7wqA5zRjikxXJTMoHc/hTTN6L+ZpmKMVDFcC7nvj6U3nr3p1JQAlFGaKBBmjNFJmgBc4pM0lJmncQ7NJmkpKLiCkoJpKADPNNJpaSgQZpppaQ0hCGkNBpCaYhrU3v60p5prusS7m+gHqaQhs0wjXj7x6e1Ut3J560skhclmPWoS2DmqMm7k+RjNWLPMk6qOgOT9Koq5PStPTUOWfpxgU76jjqzWWs+7k3TNg9OKtM+xCx7DNZuSSc96q5rJ9BrDmonUYzU+OKY68VLMyvnFNlnCJtHU02VtmeelUJJSzk0RWpEpWJG60DFRqc9anQDArZGYoXPSpI0wc9KkReKeFyeKqxSHxjNTBecio0GOBUy8irRaF7UpxjijFOwMUxm80Knpx9KjaFu2DVjFJiuqyLsVCpHUEU2rhHamNGp6jB9uKXKKxVxSVO0B/hP51GyMOopWYhmKbin0mKQhtGKdSUCG0UtHSgVhpoxSmjFIQmKTFLRQAmKKWkoASiiikIKOlFApALSCjrS+1Axc0fSkpKQD80fSm9aM0guLnmlFNpaB3H5pabRmgY6lpKKAHZpc03NFAx+c0ZptKOaB3HinCmAinZoKFpe1NzzS0wEzzilBFJx1pO9IB+6lzTB70tMdyQGndajzTgaYx9ITgU3caaTQMeD60p9qjyadk0XAMUGil60ANxS0UUgExSbafRiiwEe2kO4cipcU0ikKwqSkAZqdJsjFVjjtSZIOapSaGnYunBFRsKhWXjFPEgPBrRSTHe4hHNNxUmAelG2qFYj5oxT8UmKBWG4pMU6kxQFhuKMU7rSYpiCkpaSgQUtJRQAUUfWjFMQlFLRigYlFLSUgDFAoooAKKKWkISiloFAxOtHSlpKQCUUoooASilxQKQCUYpaSgYUUUUgExRilxRSASilooATFFLRSAbiilxRQAlGKWikMbRS0YpAJSU6kpAJRilxRigBKTFLRikA2inUmKQCYoxS0lIAo6UtJigBDSYpxppoAKbmg001LACeKYaU0beMmpEM2k9eBSM2OBTmY9BxUZHNSxDG9e9MP61IwFMNZsQ3NJmgmlhjM0oTseT7Csmxl2xi2oZCOX6fSrlMHAA6AcU7NUjoSshwpRSClq0MKXNJRTAKKM0UwEooooAMUtFFMAooooAM0UUUAGaKKKQBRRSUAAopKKQAaRulLSNjFIGMpO/NHU0VLEHek9aXpR2pAIelJQaKQBTaWk7UCCk7UGikISig0UxBSGjtSUAIaSikNBIZozTc0ZoAM0lFIfagBCfSkwSaXvTzgLnOAOSaaERsVQEscAVn3EjSMWPA6AelTTzGRsdFHT3qseTTM5O5GQTxTOFOTUxU4qJhzSIHREE1u2UeyBT681iQR75FUdziujjUKgA7DFNGlNdSvesVhCjqxx+FUqnvXBlA/uiq3eqHLclSmyj5c0oPFRyvge9MXQy758NjtVPPNWb07uaqCqSsc0nqSpVmIEEVXiBLDjIq7GowKtDROgyBUyr6VHHxUy1aNEPVQKeFNNT1qTvxVIpBil20oApwHNMZv4pKfTcV1mo2kxTsUlBI2m9KkxTSKBWIyinsKjaEdjj61PSUrIVisY2HbP0pmKt0hUHqM0uUVipRU7Qr2yKjMTDpyKmzJsR0U4gjqMU2gBMUlOo4pWENopaQ0hBSUtFAhvNFLRSATvS0n1ooAKM0UlIApaSlxSAWl6U3pRSGOpc03NL1oGOzS5plLQA/NGabS5pDHClpoNLTGh1LTaKBjs07NMpaAH54pOKSlBwKChc4ozSUUAGad24pKAcGgBcnpS96SlFAxaUUD3paZQe9GTRzSGmAo5pQPWkFKM0ALijFFLigYmKCKXFJQAw03FPwaSkSMxik5HSpMcUm2lYLDVlwamWQHrUDJ3pnI6U1JoV2i7welIarLKR1qVZQRWikmO9x/uKTFKDmnYzVDI+lJTyKTFMVhvWkp1JQISloNFMBMUUtFAhKSnUlACUYpaTFACUUtFMAFFFFSAUUUUAFFFFABikpaMUAJRS4oxSASilpKQwooooAMUlOpKQCUUtGKAEopaMUhiUUUUhCUUuKKAEoxRS0hiUlOopANoxS0lAxKMUtGKQhtGKdSUgEppp2KMUgEpKWkxSATpTTTzTTSAYaTGelPwScUH5RgUmA3G0e9MOT1p/1ppqWIYRTT0qSmN6CpYrEZ6Uxqkao2rNgRmr1jDsjLkcv0+lVI4zLKEHc8+1agGAB0wMCslqy4LqLilxRSirSNgpaKXFUAc0c0YoxTAKKKKYBSCiigApaSimAtJRRxSAWkopKBC0maKKBhmijNJSELmjvSUuKQwpj8j2pScnikPSpbENFHelptIAo7UGkNIBKKWk7UAFJS02gQGkoPNIaQgopKTNFxC5pKTNJmgQUhpaaeaAENJSmk70CCginAetLgEVVgIx054FVZrgSHah+Udfc0lzPvzGh+XufWqw4NNGcpdES9aNo6iow56ClLnoadyRXAIqEqMU/dnrSDk0hFvT48zg/3RmtfcMc9qz9OjwhY9zgfSrNy/lwN6kYFCN4aRM+V98hb1OaaCaaOaWqMx284xUUnzVKvc46dKaRmtIxJkU5YgQfSqbQgNgDvWo6cVVdRnpiraMmiONOgxxVpB61GijPFWEXihIEOXpUi5pqpxUgWrLHKaeKaBThTGPU1IKjFOFMo6Okp+KTFdhsMpKdRQIZSU7FGKBDCKbT6SgQykxT8UlAhtJTqSgQzAPWmmJT2x9KkpKViSAwnsc/WmFSOxqzSUuUVitSVYZAeo/GmGL0OPrU2FYhop5jYdsj2pmCDzU2EFJS0hpCE60UtFIBtFLSUAFHSiikAtJSUtIBc0UlFIB2aWmUuaB3HUtMzS5oGPBxTs1HmloAfmlzTKWkMdmlzTc0tA7js0vam5paBjqWmj0NO6UxhmiiigYdKcDTaM4oAk3UZ5ptLimMeOaXHFNFP7UykFGKWkNMYUA0UvSkA7tSUo6UUxjcUmM0/FJQFhuKTb60/FGKVhWIytRuvpU+KQoPSlYTRVI7U3lelWClMdOKmxFhEmAPNWUkVh1qgy4NCyMppqbW4KVjSppAqvHcds1YVwwyK2Uky00xMUmKkxSYpgR4op5HrTelADcUdaXFFUITFFLRj0oEJRRiigBKTFOpKYhKMUuKTpSAPrRS0lABRRRSAKKBS0AJRRS0gEooooGFHSiigAoxRRSASlFFFIAxSUtFAxKKXFFIBKKWjFADcUUtLikA2jFOpMUgEpMU7FJQAlJinUmKQxKKWjtSYhKSloxSAbSU6kNADaMZp2O5pD7VICHpxTMU+kpAMxSEU8immkxDDTDUhqM9KzYEbVG1SNUe0uwUdzgVjIC1ZR4UyHqeBVqkRQihR0AwKdSSN4qyFFKKKWqQwFFFKKoBKKU0lMAooNFACUlBopgLSZoopAGaKKKBBRSdaKACjtRmg0gCg0neigBaQnsOlGe1FQ2MTvSnpR3pG6UhDaSl7UlIApKDRQAUlHekoEBpKKQ0hCGkzSmm0hCGkpaSkISikpRTAOtGKM0UwEo70tIcAEk4xySaYh3GMmqVzcb8pGfl7n1plzdmTKJwvc+tQqaozlK+iAj1oCZpx6dKcq5NBNhgj59qay4NWAMDpTWTvQOxWYUJwaeyVJBDvdR6nFIDTtk2QIOhxk/Wq+oPwiA98mruOOKy71i9weeBwKZrLRWIgacoLkAfjTB71ZjTYnPU9a0irmQhAxgdKbtOc1IaXGa6LEkLLVWYDsOauSA1Aw3EgikyWVUO05NWUYE1GUGeKkjT2pIlFhAfwqTaKbGOBVhV4qzREYUUuKk20u2qGMApelO20YoA6Skp1JXWdA3FJTqTFAhtJTqSgQ2m0+koEMpKd0ooEMpKdikoENpKdSUCG4pKdikIoEJTadRSENNIQCOmaWigRGYlPTg+1RtE3XOanNJUtIViuVYdQRTas9KaUU9vyqXEViCkqUxeh/OmFGHbP0qbCGUUv1pDSAKKPrRSEFFFFIApc0lFIYtLTaOlAD6XNMpc0h3HZp2aZS5oGPzS1HmnZoGOpwNMzRmgdyUEUZ4xUeaUH1oHcfS5puaX3pjFopKO9AD1p9MFOFNFIdTwajpQaZQ8UtIOlFAC0CiimMcOlLSCloQwoxRRTASilo70AFJinUlKwEZFNZeKmIphWk0KxWZaiK81aZKjMdQ0ZtFcgg8VIkpU9aUpzTStLVC1RbjmDVKDnpWcCVqWOcg1pGfcpSLh5ppHpTUlDCpK0TuWR4op+KQiqAb0opaMUxWG0lOooFYbRilo6UCEooooASj+VLSdqBB9KSlxRQAlApfrRSAKKSloGFJilopAIKKKWgA70UUUAJiloopAFFFFIYmKWiigApKWkpAFFFLQAlFFFAB1pKWipGNoxS0UAJ1opaSkAUlLRSAbSYp2KTFAhvNFLiikMbijFOxSVIhppp6U8000mBEaYakamGspARNUlomXLnoBgfWmMKuQp5cQHryfrWLHFXY8UtFL0oRsFLigUVSAKWiimMDSGlpKYgpDS0UANNFLSUAFGaSigQUUGkpALmkoozQAUZoooAKM0dKT3NS2AClooqBhSN0oNDdKYhvak7UvbNJSAQ0UUhoEFNPFOppoAQ0UUhpCCkNLTaQhDSGlpDQIbRSUmcUAOzRTc0yWdIVy55PQDqaaESs4RCztgDqazri5aY7RkIO3c0yaZ52yxwB0A6CmfSqM5SvsFKvBoxSgc0EEyAEdKft54FIntUoHFUi0hAnegpxUqgYoIFOxViqyZNWLNP3mfQZppX0q1aptQtjqcVNhpakrkKpPoM1jvkknuTk1qXTYhPqeKzQhdwo4z+lNK7CY6CPc249B096sGnKgRQq9qXFdUY2RmR4pO1S7aTZVgRHmozHnkcVY2igpxRYVim8WDnFORDnFWGTjpTVHPSlYmw5FxUy00D0FSKtMpC4zS7adjil61RQzbRtqTHFGKAP/2Q=="/>
  <p:tag name="MMPROD_17623PHOTO" val="iVBORw0KGgoAAAANSUhEUgAAAGIAAAB5CAIAAABN1mMBAAAAAXNSR0IArs4c6QAAAARnQU1BAACxjwv8YQUAAAAJcEhZcwAADsMAAA7DAcdvqGQAAIltSURBVHheLL0FWNML+z6+97zvORaIqCi2gqJIKN3diAhId3d3w2hGbTDGGGMMNrYBGzBidHd3d3djn3P2+/j9/7k+F3JNvS64eZ77uZ8cqMyXqzSAp9CLqyhEtAdnjUvRdXcQQqA8CogxoVGWyRmueFIIpcyvs8a/l+I4UWIzXmQ91RAAjVUqLnEfmChwcf+UR4DQuvCC8o+jEy0xeeEIFBiOTUCXpKALQwrQjt0lLgtltgslxosl+nNlRuNl+qMVhgM1llO9Uaqy10YHCIHuH6W5GLJC9HZ7MiarvAcr7afb/CY7I7pp0flQlwgvPXRaQCkuta2OkAUNDw9x7uuiaX9WgqXH/vj7srmldWhodKBvGIPO+qAuKir2XFXjvZzcey6Oh/8BgTIinJZaUnqJtiOlFt147dFikwGSQXeJcUO+hewbUHqwwtZwQHOB8kCh7gBetxuv10myr8F7leRH+vmYysnzubkazU21xASY1GLDQOU+XOX+PIUenCUhYl35tgSokaudUGKKHaEEkgRzT810R+f7lJUH9DWGdJXYj5NtRknmozWeKOgHAsl1aArn5a+LJyfX9OCEFR5GJlhg8JE5BYlIQjKakppLDCnIs20vsZ+lWi2U6C+SdReohtNU/dkaw6Fyk5XBBHUZhunBYm9HzXdP/gyxkl9py1xsiR9vCBpqCO6vj2ivjCUgQ6J9LQnZiU3UfERKaCkhi4DPzM1OkZUTKC3F7R9ulVWUj41PzMzOEAh5Wh8lhYSeKCpyy0jycr1k/R8IlBJoPV4d3V5gNkyx6CcaDBcZDRD1e0tM67DmMq9BKX7SeyNBnXj1iRKjEYL+AMmwv9SlKt+jCBse6GchI/vOy9t8ZrwpIcS8Lj8CVOr9tipQAO/BWRws0ltgR84w93IUhaTY4koSIeleCWlOmWjXssqAvtaIHor9RKn1JNl6tNYDkapcSHYZmikICDUglaVVd+bxyT0ISzBDE6NyiiAIAgRJTkQV+mFzzFqLLacrzOcp+kuUzwtUvbkKvdV6874i/a3eBA3RqxO9xcHuxvL8z+O9DBbbMCO1kD4aeLAxtp0WXYaPyE72jfJ1QCZFZyXHFOSkJscH0cryMai0D6pSeVj45tZyFa1idHxkcXGuvIygoyXDz/dIUeGdooIwx7N7V0Cg9DDbwYqw7kKLcYp1H1F/pNh4sNiop8SkAWuu+PaPBE+x/bHgHuLH6TKz8SKjwSLjwXK3KqwrCRMa8BsmXn8/66G+Smi0Qw1gTaXenLRQ4QK3N4V+An1Ye0qGhY+zNBTmSihNgcC9k9LdkFhPSrl/V1NQX6XTRKnNdKnNaKMHNEGGRHUdWcSHRBmX1SBahkjCKo9DIBaooujskkREMQRdmpRHCsTnWXZS7OaqLBdLDRZKdZYqPi9WGixXGg0R9S8mELoyt6d7SkO9LWUFX8YH2Aw3YDvKU0tz/THpTplJduG+hoZa0jKC7zXkZJUkReVE3/NxPfP3tHV1NLO20CcQcvcPNrt7OwaH+yYmh4tIaG1NaSH+Z+oqwspyohyP7wPWBAuxHqNF9JAsJkqt+gh6I0VGo6WmvcVGTThbbeGbSR5iB+Mh/2dNxiNE/Z5C/T6yUw3OE4AJcDoZOd6gYPuutpIsiHslKgBU7stVHSSIc39T6CvQl29fhrAOcJNDIL2J5am/Ycpwh+e6FxBdG2u8+mmuE6V20xS7yRbv9FQFcpXXxAopMNyAUgVrHyYJKz8OTbZEkWMQ5IRMACZKErYwgIix6i61n62ymSs1XCzVXawwWKg2mSszHSCYnk3kGMo/Hm0vCfOx/iDL522nG+lpaqMrpSb1UlLgvjDvHW6O289YmZ7eZblznekeAyPTtf/dug5ivvmfJw+YxEXeR0UF1zVU0WqonZ2tM1PDVEq+sYGKlNgbNWVRKRE+sXfc96/+BxZiPkEL6cIbTFKtAVYaIhkOk427iSatOFtjmfuJ7qK7wwGdOLXJEhMAqX6iYU+xYy3Ok4gO8fY0lpHhDQt16mwpTo9zqkIHg2jBfGW+7wgeb4lBIoA1UbNs/N1k4QjPwtLk+HTPJLgHHO2KKXRqoHn209zmqlwmiq3HG72y4Wp4stP4EsHL/xOBktQ6QOCTfRAMsUIURUOJMWm4WBQpHpnjmZdp0lnsMFtlP19mslhutFBpNlVusVjrutAQPN+Sbqf9HpEUYGmoqib7TlLg5auHDMDD9uD6A+Y/7t4E3WX+311mhscsj25euXWX4da9W4y3mf53++Z//voDBHw8eXxfWUXO1MzQzd05KSEaHO6j/VFaTpJHXUVcWoRfSVyYg+VqFthyrDqwlwTEDbOhYqNBosFQiVFfsVkrzg6AKQGAaSSwC/9hkmIyVWo2XGICwFRf6E3EhHh5GklKc4WEOPZ2liaGmreQ4kB1YcIULy6iF3dRsFgP1paKsPZ2kkhOsc8jxsbD3NOQ3tk4H3yJR1tT4ECd51yVxyjJZrzeAwVTyyc6zKxSAkP0SysyekdLxZSeByfapBMiE7FhyZgIeF5kBtwJDTPqKnFaqHZZrLReqrSYplpNVDgvtYKnmhNQcdY6ijyKEtwSQhxi/C94XrO+fHLnGest9scszx/ffvjg5v17jPfv3LnDdO8u4wOWmyxM16/cv3vt9s0/bjH9h/nmX3/8Afrvf0D/+/M/12/89eTRvTevHvG+eST4jk1G7L2UIJ8IFwfL/0DwcLPRav/+YuOhEuNRiikA02CR4Ui5ZRvezlCKBeIpfjgR2lX4YYpiOkU2BWDqL3VtIvkVYcK8vYwlJN8GBTn2d5WDffR7qamg2lBhig8vwZOrKFCkN9+uMtvWz00yKcUOg4tKSPNIR/mhC/0Ipd5dbWF91Z6DJLtxkuNCe0hWkjKuyGVhgxoUpF9UnNzRS5L/wBkYY4UATKkwClYQg8bFobM9cAiL/jKPeZr7fIXdep3rVKXbTHNEc3FgXJCOgshzcQEOfi52UX6ONy9uc75gefn0/ovHDx6z3rt3n5nlHhPLvVt379y9zcx6m/H+rRu3mBlvMDP979bN/9y6+Qcz41XmW7duMzNfv3Ht+vU/b9746xbDf+/e/OPh3auc7A+EeN4Ivn7B8JvCzacbQgZLAOY2nCi3GPy/cDZaad2cb/VJkCHJS+JoIrSHqDFLtZgpNR8rNQcovBGACRsOcJOEJHdAgH13S3Gsv3FHcQIAk8hvmDy4SQHCvVjbapRtuJ9iDtqntBKWhvBLR/piSIFF1MD2ptBWilNrrvkQ0WmhPQKZoo7FOc2slgcFGWAwkfUteYoaXN4hJtnE+LSCyGRUaD4hIT/XpzDLYqDCe67Ge4bqstMRNl4TWJHn4mwmLC/JxvP2qaSY8Gv2F+842Dif3+dmf/Ti4f3fGN29c+cuANNtlnt3We7du8PMeuvmPWYG5jtMgNNdYWb6z03GPxhv/MnEyMR8i5mJien2LYZ7dxjv3brGcvN/LIz/vX/rCvuje9xsDwGYsqLtJmqCu0nGgySjsTKz34KgyGCCZt+Ms1Z/dyXRU/xoKryv5BMA0zTFfLzMcqDMrYnkX4qLCg2ylpLm8fOzaa7BZcQ6tRfFg6qDhcm+vERPHlKgcA/Wmoa2jQxQwub51dRnZaAC0jI90Hi/YmpQZ3Nkb7VPX7HbdGXgSncsKlUDjbadWi4LDTdHZAVRaxCqmryeAYbpmHAwzCMqxR2BDM6GO2FgRt1lPtO1QStNEUvNYALMxM1CWErokZQUr4yM5DteAU7214Kc3Hyv2N88fQjA9OTB/Qf3WVjv32N9cO/eA9Z791lZ7txjZrp75+btu7eY7jLfYL71J+PN/zEw/HXj2jXGGwwMN64zMV6/e+vGvVvX7zFduc/01z2mv1hv33h2j5Hx/4cJ3E20GCSZjJCNx8lmAJFP1jg0YC3V+a4l+0kdTUd0kjRmqJYTJYDTmY9U+rQUB1MJsTGRzoC8DA1xrijJyoZ4dJUmg6gBghQ/PqI3LzFQqK/AujbPPtxHLhvpWlWTnp7llwp3R+X7kih+7Q0RA7XBi21xq+3xqz0JOWkfkdk2UwtlkTHWsEz/0sr0j9r8oWCbghJIMso/GeGXgwnLyXLLg1u0kP0X2lNWO9NKYJauRu/lBFmU5HmVVaUlxMWePmaTl5AV4Xn/+skTNtZ7T1lZnj66DzyPHrE+eARAdP/ePZa7t28zM91ivnnzNtNNZiaGmzevMjL8xXDjCgPDdcbr129cv8Jw/S+mG1fuMF5lvXXt4e3rT+4zsDJfY2X6C4Ap0cdwpiGpm2A3UGI2RDYcAoiJYjpWbduItfwozJjqL3MwGdpJ/DhZaj5BNhsvtxqu8G4qCizDR0VFOMnKvktMCCzGpcHAjr+5qdRfgBwgQPDhxfvz9xfYNOIcw72lM+H2lbS0jCzf1HR3JMYbT/Burg7urQzaGsxY7k5e7onPy/iMyrGfWa6KTrBPyfApo8F1jUTDI6wI5GQkPgKJDS8qgRQXRmCRjk2UiOW+vDp8sIs+nxQPk4zQU73PilJSIlISYgK87xUlZbhesD+/d//lowfPWe+9eMz6/Mn9hw/uAvQEuN6dO8y3mW/eYmJgusnABGDEAHxcZ2AAMLoCvHjrxrWbjFdvMlwFYLrNcPU+0zXWW1cfszA8vMPw+M71GyCQo670QHlcb7H7aLnNaLlJD057psZ2tNq6jeSgIciQ4iezD+gmgsZYkcnob0ll2V/qUYv3JedHhofYSkpywtLCifnJyWG2I7WZoNIAIXKgUKH3uwJfPsCamvGOkX4yOSiXxhYkMicgDeYGR7qhc10byoP7KkN2xrJm2xMXe+NwCEM02mlhszYu1RWa7V/ThjGzlvP3N0TlRWSg/RCYIBIpAZ8XkgN37W3M6q9D+dooyfDeFeRg1teU0lCTEhXi0dVUVZWR5Hr+9M3TJ2+eP335+CHn0yevnz568eQO62/yvskMWNEtRuZbDMy3AF9juMXExMhw88YNxhs3rjIyXb3JeO3m9b8Yb/51i/E6841rdxiu3We8xsL4J+B6rMzX2R7eufMnSE2ILS/aYoYGHqPaD1EM+gm6E1WWYzU2rSR7Ba7/pAXKXSxE9xRpTpdZjhWbDJEtRip9G4uCSvIjAG6SlOBMSwkiYpOhYIfJJhSoLEiUHCCM936H8+PrybduwjlEB8kVFHh1dOfm5oemZ3pD4c6ZCNuaEv+eyuDtiZzJjsTl3ngcQheJtFvcakhCeGYVhDd155tayQaHmheVpiIwwQCp5eVFpCW5ZKd7dzbmwRO8JHge8L2881lVwlhHSVlWSENVxsbks6zI+5cP7rzjeMHziu3ti6c87C/ePH3w7MGtByxM91l+mxIzM+OtW9dv37px5zbgcbcYbty6dg0gpSsMN68y3bx2/ep/b9z4H9ON/3O6m9fvMl6/wwh431+3r//J/vDes9vXOe9d0RRg7S+JHC537SXqLze69JAMF9q9avKsZN6AMkLV9sYjugifxskWw0ST/iLzHrJbNc4Hi/AL8DGTk3kHSQgg5EFSI+w7AW6qCBAvDRQt9Aac7n0/0a6RYB/qI4XOdWnrzkHmBcYlOSak2CenmJcRPTqqgzemsWPtyat9MSVZ2ikpBrMbdbFpDgh0YH0rWt9UwtlDt6AYisqPT4EFpEL9QkOtMKiIHETEB0X+95yP1BVELA0/aShJm+h/cnOy1lCR5eNk53vDzsvBLsDz9h0HO+fzR6+e3Hv+8O7De8wATPdYbgNhD/j8f35389ZNputXGa7+dfUGQEkM1xgZrl27/r/rV68AL928fp2ZgYGR4QbTzd92d/P6lYe3mdjv335wDXQTBIpw0lzvzxyv9uwimNahdEZp3rRcZwm2v9JDdC+WsrtLzOeq3WYqnGbqvMbqQ9qpYHJhrJeHMR/v86hwbxImGQcPWR4qAVH9JKmBonh3Lpz/uz6idRPJMchLHJnl0NCKyMwJiIY4JqU5Q2G2lSU+3Y3hy1MFI+3QraH4qlxdSKLe0CwlItYqJcODVo/UMxZz9THNJ8Hh6ISYBO+YBI/ERO+83ARvD9N3XE8kRXjMjLTVFWWd7awCvN3tLE2VZCXfvX3Fx/VahJ9XQpif981Ltgf32B7ef/HkwaMHd+/eYWJhuf0ACHwPWe/cBlBiAnyQ8fqNq1f/YgSkEsDcv2G6ynDt+s3rN4BXmBgYbwIExgiQ142bDNeYr11hY7n9BtBRIND9K6Cp1uyTSczZBPzXMvrLImapE6X0lgUdZ0+/oC20hqw1hS7W+a53hC12JfbUQorwccEhjtqa8slxoYUoCDYjqJECWJO/RGWgeOH/BxPBqoPsDlB4brZrRwc6Bx2SmOaenRtUUOBXXxXSUReyMIYd6YBtD8fX5BulppiOzJbHJjunwr2qarP0jST9Q22xhIwkaERwmHNAsE1KamB8rO/nT/LK8iJaGor62h9tzE0CfTz9PN0+qirJSYoKvecWFuCVEhMEUOJkf8b25AH7k4cvnjx89IDlAevdhw8AZXAXMKu7zDcBNXDvNtNtRobrV/7HdPUa4H6MNxmuX78K2NGtGzeYrl0DSOsmIKUAo2NiuMd8k/nqlUfMjO/Yn7Gz3gVy4M8yz+PdFExkrn4Suq7w9pqu5C1lngeKPDeMlW/qi/3XUuoPU3GQsfh/9KT+UhZmFBG4xy/4W9apygkpS3CKcTPzsf8HVB0oRQ0SI3lxFfhy9xNseyleUZ4yuTCnlloEPMMnNtEpJz+0pBTc0RjT2wxenMgbbofuDCfV4czT0swXNlvSUUHI3LCm1nwTUzlXT5N0eFRSSlhCUmBiki80NczNxVRKjFtK/J3WByUNFcVgP18LI0MPRyfAmkT434kIvfus9UFGUuTNq+ev2Z9xsD19/oj1yYN7Tx+zPnv68PFj1ru3Ge8w3WC+ef3OTQYWgMVvXL3x1x+MV/+8ffPGTQCqG9duXb9258ZvVrrNdAOgMGam67cYr94DkALE1LW/WBmvcTx78JDpdxYI8dHqrwivzLZuwLnQ8rzk394Od5Cbawf3A9Uhqsdkhc8wxbu3LKylLIGQHxsYbC8r9d5AWwHsb1NRCNmfrwbVBEmV+wgWeXOh3TkGCLbdRe4xrtK5CbbtlQgkzC8q2iEF7p6b511DDexuCFuZwI53wA4mYbUFlrGxhovbbVBEACwrsAHQ/1YqTg6fUVnxWFRyNiI2PS08IdbfwVJPRVZcTkxQTVHBxswi1D/Q29Xd3srKzspcUVZKVVFOUV6Kn49bUICHh5uT7cUzQFE+fvSA7dmTZ49YWe8x37vNwAokdcwM928CaugGoMdZgDz4xtXbt64DNMTEdP3ujWt3b1y9f/PaY5Zbj+795v57v//ZdcCU7jFcu3Pt6vPHrE/u3fwvCGSmxkunT0w2R43V+y31pivxMsZ7yv+7kztaaTtd4TZV6TlFCxmvj+uoTCkqiPX2MpGU4A7wssBlxRRmB/fVp4Nqg6TInvylfu9zXF7246x7Cz0SXWSxsTZtJWnZqb5xMQ7pCJ+CQv+mmvCx7oSVKQwA0/ZQag3eBhyhs7TVmZDqGRPv2tNb6mSn6Wj9KSc9GpMenwkJRcLCIVH+5vqaqnKSipLiBp8+RYeG+3n4mhkY2VlYW5gYy0mKqasofP78UV5OEkCK6+3rl2xsbzg43rx59eLJY4DFH9xlYgWyEOYbD1luPXtw59l95sd3bwJgsdy6/vAukKdcv89888GtG6w3/nx48wrbfSaOJ3dfPrz9lIXhAdOVRwzX7gEq4caV+7eZnjxk+c1QV0HdFXGLvUkdZIexunAlnisQX7mT2dh2vNYo2Wa4yH601GekOqq1PIaUHwmkvtJinJ4OhrnpIViYV0d5PKguVIri/b484B3W480A3maQ5J3pqVaZ5jNVjSlGRKUleCJRAThSYFNt+Eh7zPIIaqYPvtaX0E72DAvVnlpsTE0PjEt0r61Gu9hoRHiY1RRkVmIyiJkJ5Nw0aEyQNUDbspIKEmKOFlaB7h4m+vqfP37y8fC0NDfR+vTBxMTAzNRQ44OKmKiggCA/v4CAkKAANxfnk0esD+/ffvbg7tN7zCyAYmS9+ewhCwDZbcYrzAx/sdxifHjv1v1b1x8wXX1+69qrOwzcD5iF2FmFOB7wsd3jfnib+9Gdt6x3Xtxmug/Q1vXrgBffuvq7+BLhpUo/KGsrtpptifzAdyPVR/LvteS+Iu2JMuvRIrsxiudwZXhjSTguNyQ40EpDWdjLXh8D9SdlBw3UpoDqQqRKffgrgvhx3lwDWKvRogC0n1ZzZsh8RUEpPCYxzDEpyTUT6UIrD5zsjp8dzFgfz9kZhw02hPv7qnf2F8GRYZmICEJBorOJMizQrqc4p5uAbilEtpJzUUnhmgpSnM8fKkqIejjY+Ti5GGprOVjZerl7GOnpykiLa2tp6GhrqKooKirIKSspyMnL8HC/fcn2jP3Z7/yO7cFdtkcsr9kecr1+yvbk3l2m66y3GR7fB6zsFmBTj5muP7z2X3amK0JPmBXePlXjZ1d690KKg/XdA8b3rEyctxleMd9kAyoMTDcf3GPhePYE8Dt+9v/83CztKXWcoAVq8jFAfWR/LSYMF+vOVTnOV3pMlnoNlge2UMKImLCgQEs1eb4AJ6PctAA8zGuiOR1UEype6vOOFiaM83w7iLWaKAnK89WuT/ZfqybUZiVCgu0T4uzTMuwBmOYGkucG0tYnkSv98d3VgW7Osj2DlHREKDQ9uIwEdTNRSHTSbUXEN2Ymt6Fhdei0MGdzWQFO/jfPzPU0wEF+RtqfVOSk3BwcPFydtT8C6Cjo6WrpftZWV1dVU1NXV1ORlZF6z/sWCHZsjx8AcpztIQv3y6fCfNw8b9g4Xz19xMr89DHA7vcBtnrIzPCc6epr5qtCj5nVeV/oirwxluLWFeNQeH1X9Amj5NM7Qg/ucrHcYrvDfOfGjduMTC/uP2D6E3QNBBqpg6x0RvcVe2vwMqW5yf6chQwQdIB67Eyp2yTFa7QitI0SQcgJ8vU0VpHgCnDSR8a746FuY/UpoOpQcYrvu+oQoSLfd8M4GwCmHE+N+iT/ndqS9hxoeoR7XJRtTIJZEd51pD16pifhaCF3eyxttCUqNEBza7s3Mys8KcWvowEXZKuJ9DAbw2WMFSCH8Nm0zEQfM21ZAQ4pgTd2Jjr2ZgYS/O8MP39ydbA11tcBBIG6upKpiaGxkcGHD2oaHz4oKytIiAq+Bxjq6SOO/0tceNifSQvxyYkJvGF/8ur5wxdP7z9hvQ1Y02MWpse3rr9/clvixd1PfC9NxbmsZHgclflMJF6pvbmr9vquFs8zFY5nwg9ZXt++9YCRkfU2ABbD0zsMgEERoDb0VVwr1kVP+FGGrzJ9Pm2kyGC6zH6SbD9V6jEJiJ7ScBI61NPxsxQ/m7+TPjrBnZLlM1qXCKoMkyzxeV/p/54cyD9UYDNNCUZ5fqxJ9NmqJDZnQuBhrulJHllI99rKsOn+pNXhtN3pjI0ByFBDRHiQ1uZWd0ZWWGpaQGdDYZC1BtLFcBwLnchHDOdnUSChdp/khDkfygpx2plqaShIvON47mht4WhtrqGuqCQrJSYmZGNj/lFDXU5WWuuj5gc1ZXERfn4eTgFODu4Xz4HERVZIQFVKQvgdYF/3Xz5nZXt698n9m4+Yr7Pfu8X/4r4C52M94dcOSoJuakLeGqKe6vymIs+0ue/qv3tkIvRam4dd9vkj3nt3njDdfAio06t/vmW7D9BTSsAn+kFJF95di/8u3FeVvpQ+BsBUbj1eYjFb7jRdHdhJCS3KCfF00JHmZ/ez08uOdanMDeotjwJRI6SK/PjKfHjKAgSG8yxnykNz/TTrk3y3qPgmOAQe4oJI9cbmBTTWRI93J64OJa32xO6NpU22xvl7Kvf1keGIMBQ6pqUOB6CS42owlps8kgsbwiKIsQBu0kKvH6hIvDPRVpYS5BF7z2VjbPhZ84OGmiIfL6eWprqKEiAIZFWVFbU0NdVUgfr1e66XT7lfPH3/ik2Q87W8iJCSuJAINycvx7PXz++zsTK9esT86h7DaxYGGY5HplK8Hh/F/D9J+n4UDvok4iDzyoD3rpngYzvxVzYir43ev1TneC7y+D4bEA0Zb9y5dYXjKTMAE8Rbk76JHyB7q/EwwnwV/11MHSnSmamynCoznauwm6r06SCH4LMC3Ox0FMW4vSx1MiOdawvCe8vAICpYpjhAsNyXpzxQYDDPbL4iHBukU5vis1VV2IlKzQpxhca6ZiE8ayvBY91JK30Js42BO4NJc51JXo6yfX0l6YgwSLJ/bTU20lkX7WY4kZsylpvRh8nICfHQlngn9PrxJ3kxTXlxYW4OeTFBfc0PijISgu+4FGQlND8ov+N+LSshqq+jBYAkJsQH2A3Xy8evn7AKcLDL8r1XEBKQF+IX533L/fzRi/sML+/f4HrIIMJ2R5Of3VFVzO+zVJiBXLi+bMAnIQ9lLmuxx5aijzwUOX2VeV2k3loKvf7M+0r62YNXtxhYGf9iYf7f04dXgGiX4KtF3yEMUNw/vL8BC1D4dzlpsOTjTI3pTJUR0CUbr3AHrImACvFw0lOX5XMz08wAO9HywnvKIkFlkdLkYBHA6agATLmm81Vh+WF6NaleW1W4zuxURKBzcrg9NNWJVh45MwBb7Ylbbg0/HE5b7kl3s5IcGSpH5ERHxLiVlWZHuxpmOeuOY1LGsZkdqNREV3M5HjaZd68/K0krCL0TfPNSXkRYRUZS9B0P56sXmupKgnxcb149U5SV0P6oriAjycf9hu3R3RcPbvO/eflRStJAWUUHaM8J8wu8evbiLsOr+4xy719oCL5yUBeNtdFKddSF2H8CmyiAjWT8P/Lbij+2EX/kqvjKR5XLT4XXTYbLQZzLRPCtHBvrmzuMgAq/zQRiew5kwSBIgCHgdH0l7h8EGGFBSvS1lMFSzck64xma0UyVxXilV1cZmJQT4e6gpyzB62TyARrhWJ4b3FkaCSJHSlFCxYBSb6kfX3+OyVxVWEGkQQ0UsCZ8DyotJ9QzDeycDHEoKwme6k/dH03b6oo5Hklf7snwc1Ia6i/Nzk0Ax3pRyMhEXwu4s94YJmWsIKsRkRRkoaMq+FZTSuSjjIToWw7B16+UxMVF3/MCdSVR/neiAgBYTwHhraOhLP9/yR0n2+MXD29LC713tTQLc3d1NzPVkpLke/H4DSuzMMcTIxWxMHuDKDsdhLd5Yag92ss42e5jmIGkj/o7F7mXNmIPXeReeKtxequ88VXm8ZTndpV+ZyP+Tv3ts/eP7jxhvsLC9D/253cAmOJ9jOj7ZX0lHhoiTNAgRfo6dLhc+zdMtcbT1VYTVQGdlLh8RKiTjY6UEKejqQY00rGqIKK7PBpEiZAsD5co9xMs8eHvz7NaqosmxZo3wIK2aUX92CwMOCAt2i0pyaG40G+qN2V3JHW7N+54DL7SC/d3Vu1qI2Uh4iLDvSpLMamBDlBH/WEsbLAgqwoaF2CsqS8rqKcopiDA/f7FY+HXrz5ISfFxvHr5+IHYe14BHiCiPZASea8qKy7EzcHLwSbw9qXhJ9XkqFB4fLSPjbmWtIQM12vp1y+M5UWjnUxwMb5kiD/G3zLX0yjPwxDlopNkqRCiI+iqyOGm9NpTjTPw0/tQHf4gDZ5AFW5/RV5fBT53BUFjIU7JF/fYbwP137/Yn94GYEoLMKNvF/dR3DVEGKDBCvQN2Fjp55l605lak5lq60lacHtxTF5GkJ+7mZLke0cTDXiMS1VBeH9lLKgsXOI3i7vxFPsKjRQ6b7YmlybatmaG79ZQBvJRKLA/JMIRkmSPx3qMdiZuDkL2h5IOxtIXumFeDoqDPWWItBh/d7uasvzUQEeIve4wDt5fgKCmRAUZfzJTETNQEZV7z8H79L4QB5u6hATXsyfc7C8E3nKKC/BwvXqmICUoKQD0C55xsz1VFBOOCfIuK8xNiwnXV5bjfXT//cN7euICCa4WlJSwKmhYeYI3MdAqz90gx0knx1ET4agaoSfkq8EdrCsUoi8cri8SqScc/ok/UOltkCJ3oAq/v5qorTSvHNt9DuarLDf/eMv+O9Khoxzo64UATGqCV6ChSv9upo+QtWYbzGbrTGeqraZrQtuKwXmwQHCw8yclMUdD9ewED2pu0GhNAqgkSKQ6SqbE432Jv8gA1n6uOgobakCN99qgFg3ko7PCfCL9LaJjLAvzPcc7IUCM2+yL3R5MXRvM8nNRGegqzUelBXg41pbjUgKcIHb6o0TkYCGqIiU60kLPRkNaR45fmueFIPsj8bcccgJ8QAjjeARYE48A18v3r59rKkjwvX7G8+yBipiQt615LiwRmRJrb6gjw8spw8VhJCcRZmWYG+5VlRZeCfEvj3Enh9gQ/cxwgEG5asOs5WKNxaOMxGLMZCJNpcAmUjHGklE6wiGqPCHKPEFK7/1UhOxl36txPuW6x/CE5fqb53cBmGoxkacjMKCDoip8JQ2wpvWMMQAmwJpqTGZottO1Ie3kqFyof2SQo5ayuIOhel6KXyUmuK8cDCoKFG6IV6IGipWGSLajzDsL3BLsZdF+5tOFmE50FizALcLPIinZgVocPN2ZfDAO2+qP3R5K2RhCOJgIjfaX52UBluPdWEFKCXBNcDDpx2f34VBVqbHJjhZuuiqaEjxib56Ivn4mx88tyMHGw/b0IRODghg/H8fTFyzXteRE2e9cVxfhg4YHlmMyUUmRtp9VP4i+M/8gH+dhT0qOrkenNWTFN8Ij61P8axM9q8CORF8TnKcB1v0z0l4F5aaR56uX7aWX5qKZ6qiRZquWaqGQaCAR/UnYX57LXZbXRUlQT+gN171rz+/d4Hn1AJh4WmrJX20Kn20MVRL6MylQlr6ROQ7MydSZzdWYzdc4ztSHdJZH58GD/D3MAQo305TFpwXW4yN6qVGgiijZighparA4JUSyO8+qFevsp8eb7qI7U5Q/TMyHh3hF+JlDUxwbysDzPWl7Q8l7A/G7Q0m7E9ketqIN1dnpSeHw5NjWakqCvzvEyaozF9GFyQJgyvCw9dBR/ijCLcX1QvTNM8GXT9nvMbOx3HrH9lhZnE/w1aNnjH8IvWAB1C42PryNlJcV6WemJqEtyeNvoYuND6nHZnSTUG15afWZ4DpocBMsoD7JqyLKMd9DH3gKPPXIQSaUcIuyKIfCEGtMoCnSUz/NXiPJXDHBUDpGR9xfmdddntddXcRM+j3fQ8Ynd/9ifwCUCUDbnfjVxrDlNrCS4J/JIQr0LcRIyed5mtkCzWKB5jhRE9hZGU3EgF3tdaX4XxqpieYmetcXRo7WQ0BlEVKloeJVEVLFwWLNSJPabBvHjy8THTQnivK6sKgkH8cwT2Noon1zefTaQObxKHS/L+ZwJPlkJjfATYpKTsWiIGGBnoGeTs5GnyMtTCuT41uQ6VUpsQWhnmHmn7XF30lwPBF/85zr8d1XrLc4H9+VFXgrwvGI9wGj8ONbeuLcBTH+zXnpWLCPp46ChbKgq45cqJVWiodlQZRXcbwfEexWGu1WHuVcEetSGmlXFmlXHGJJCbMl+pkSfQyKAkyIQRY5XgYpjh8jjGW9NfjdFTgdxJ/bizxzFGdzk+fx/CBiLS8g8uzW4zv/Yf4L9PQv0JdxymZLxGx9oJr4tdQwJfpO1nCJ3m+MqgGYHEZrfNsrwPicUAdLTWlBDn11UXSSd10heLg2AUQOk6iMkqUECBWHiPXhbafrYqCBmnA/s1Z0Oi4qLNzBDBLqgEhxqcSHzDQln4xAD3qiTyfSdsfhrjb8S/N1pSU5xgafQvw8DVUUzSUlyHExQwRsWWw42s8lzdXaQUNe8vVj4ZcPeJ7cYb/HwPWEme/5HU1xHrZrIKF7V6szY0fJ6FJIIDrQERvhUhDrlepp6msg760lFayvEPJZGqwvC7NRz3HTIQWZFwWbU8Ktq2IdS8NtCd7GRX6mxf7mSCftYG0xE+Gnqi9vKDz9S+3FFU22a1rsN3ReMRq/f+iuyu+mLir2jIHtLghI6D7ysf6apW62hvWVun2QYkwKU/h3CzlCMVyssZutsJinOUzU+beUh2EQ/lbGauICL/XVxXOTgZZU/EhtIqg0XLImXqHI5x0pUKgVbbbSmVqc4QoPsiqDxhXEgRN8nJMiXWEQZ2pB2EJH5ulw+klf9Pkk9Hgu19Gar609n0zJiwIHN9Kooc52n/l40T5erciMkqgglI99jp9rrK2JPmBQr1jfsFx7yXJFguuxIv8LPtbr8hz3UP4Oy/WksRJUd15Kb0F6PxHeXpBGQ4DJif4FoQ5wF91UWw2otXqW08dcdx2cn35hoBE12qE+xRPvZ5rt9AnjpJPnohdrKOetJmAtxWEm/tJOnstFicdXnT9YQ9BFmsP4PauDDKeHupDk8xu8jwFeAhlKsf2ao05UeI3VBKqKMkKClf7ZRA2STRfrgM6K/Uy182htQCMltAAV6mSlKy3MaaQhDcBUVxg9WJUAooRJVsXIlAcLU8LFGpAGS+3JxVkeuFT/URqlNj8XGR+BgkYQ8mKaSlNm25Ffx5HHPZF7fXFHi3k2lnwT07UxsUGWlobVFCIyNtxFSS7dwbow2LcsLjgv0AUX5gU21RJ7yPjiCoj9JshQScjVSFn6zT3pl8w5wY6H3dWTZPQIAQ48kyXIBRpulobrKUxvRSc0wMNLIp0KAswJgRaAl5HDLYtCzUrB1rRE14ZUr2xXHZi1CtRECWauHq4tCQFSbl9zbJhDQaQzyts0xfZjvLF8tJ5UgDqfjxqflxqf+hvGB3+CBNlu4CFuf6/UHI1ADyezpbmuxAWo/XtaMkCx3WiP2GwLWWoIHK+L6KiKxaMjXGz1eNgfKoly4zNCW8lJtVh/UHWsQnmIeA1YkhwmUp+ps9aTVp0fhIhzr8xDFGfBshIj4ZAQZHpgXSl0oSfvcAB2MZh4NgG7WCc6ucpU1GF8A1xsrc0aqMWIcN8YY536pOjy6KBisB85Nqg+I95DRcJWls9fT0mN92GAuZqHvpyRzFuYt/liI3G1gTROzp6m5KzUFI6VZNdkRLVh05abimcq8lqyognhDoWBljg/U5y/ITHYrDLOiQZxbYL5lkXZZdippZorQQxkISZKGfY6lFiPmeq89XZKDzGdEOWS6aafZq0WbyAboycdrScZqikgc+8PfhZQcab/9nDJSm/ubHP0eEOCwydhItSFflZxMpZ2PJJxOJD6ZTL7fJ6wPFTYWIGOCfNSlxE2Vpcpy4k/mqn7tloNqo1XKguVqI4Qo4QKtuYabg3A8lPsnIzkItxtQ1zsrPU+OloBZWzrYmzUbGfuVmfSQXf01wXk5TZFWeV5ZLxbYmqkna1ZgJtNmI1hoqVeV2ZSTzaUGOlTlhSW42sfqafUjUkZLkJAPU3gwVbhNh9QYQ4TVXmbbZS5qvzegrQBPKwtJ6EhEzxUnI0J93BRF7eR5pK6e0WO5S9HSXaImQLKVYcUalmb5NmRFdqHiW6Ceme7fYrRkwjVEIrUkiiP8Vii5YWaKEg9var6+raN9JsIQ5k0mw8I+48wC+VobZEYHX6hqyCZxyA+FhDQiXp5E/T8Bkj8FSgvzkP4CegtE4j3NkjqGUiOHaTICZLjBElx/qkgxvZJVcLJTM/LxsBIiU+V746GwDVQY5IaOUi0MkywNFywFam71QutKwwj58Suj3T31JYjU6IIuYn43ChotH13Vco/K4XHA/GHY2l/H9N8Aj41tRdVVBWlQqKxmRBMtH+Wm2VjKrgeGkNJCi8A+0DsdPEhzmMkRG1GeCnEpzTFJ93LoJ8InaPhDnqr1lspCzR8e25SEzIuN9Bemf22AvtdU3FOwZv/eX8VpProqgnvPVdpjkQL5bIYl2509Hx51kxxem92BM7PBKwjGqEpinLVzfczF771B1Ai4boCev0/EM8VkNRtkI3gkwR9yWQjqbjPAsGqr1VYQfT1Sjp9lU4fp9OH6PTuL6sl6u9ZKvOC6PQu+hb679X84zHYdi9kuiG2AuOXEGxlpqOqrShp91nN3+pjnId2dqQhqBIsXxEuWRctXh4q2AzX3uhKLEN6IKJdOisJHZVFebDo5CiXrFR3UnbwaCPsaCzzYiqVvkMcboqVFLk9O9dakJeZkRyzsziSDeBirTtXVtCWCyuHxmCifPIi3OfKMSs0HDHMMcvNABduW50WsFiL3WovXm0qPh9p3OksX28uG6dgBgiZizWkw56Gjlyon4aUo8TbTEfdLGe9OFPlbE/jJkTEcFH6bitppgzRkxOF8zUL1xIGYMpy1IaYq4Roi7iribz+L8hRgSveQsWI554q6x/2Qo/C1bjjtN55ST7IdZPdbIhsyzetKzBrJTv213jX4dy1RVgDTN7/2sxuJhgMUJ1man1WO8IPR+EbQ3lNZXAfZ1MRLjbTDzKtxZnn8w2/lqtBdYkfyiOlaBEiZSHvu3L0jgZgddggbLJPUwmKhsskIWNyIB7oZKdStP98F2KnL+V0NIV+TOmmBr94AJoZrSnBZcWH+PQ0lKHiAqNt9QeI2V3EnPIsSH5SKAbs2YpO7stPyw+0IYTYdedEb9UXLNfmH/RQAafb6qTu9dast1M3mkoPe6p+Rz0Sqh+T2gqPKYvyzHEzhFpr5HqZV6cEDxalDxfDdzrL5ityO1FRuR4GwWr8cbri+Z4GwNeUKGdyjEuqo1bwZ0ln2bfWwk/dZDh8FF4HK7+O0nwbqvK8NEzjy0jsQb/fYofHaIPrfG/IQmeS3Kv/pPjI0g+Ri53Om10BC8DAY7XzYLl7Tb4HMsnVzVpHQYDTQEmUkBZYkxdRDLUC1cR9AFLfGrBIZYRQT7beTkdifa5vRrg1KtorDxKYn+RLzPQpQrqXIJymGpIAvI9Gk3+t5J3M5Jl/elVZCCnIjPNzsEAkhScGOHvpqwGulxcXnBMXXIpOKs2MbcPChkgIQrhrbXLARGHqRjXmsKN4tZGw01t5OFy32VW51EyeqcZPlKFHiIg+TEpLRlQLNKIyxqs4xKEyxrsRGtaGip8sR89UFez1VM5X53eiYnI9jcHaEskGMtQwu7oE75IwW1KoHS7IGmqvlWqjAXf4lGapkmgkEa8vGK3DCf70ahzvstHkNFNjNNVoNdPuutobPlQVrM3HBPWX+2cf1l+uu1TnvNrgtlzrPlMf0F8ZTsoK9HHUVxXjMlUTK04P7qEkjVRFgypi1WkxSjVgiRJ/nm6k9sVQRgchBBVli47xKoD4VeeC6wpCyZkOxTCL7mK/kxnk+UzGyQSMvkNGxRhRcyPwMHCUpz0RDU0J8wm2MSJAY3LiQ9GQcCoWVoZM7CXnrjWR21CJ1Ym+/ejY7bqCw/binQ7K4QBtf6R+q69qrZ06X0scLs4aJWUOYVMG0fF92bHA52FMYn9OQmdWbGt2wnwNbqOlbL+nGhANPRhIvo95goFcuqlikbcRJdi6JtGdEuFYHGaP97fOcTcq8DUrCrLA+ehCLSUjtF6FajydKfZcrbPb63VY63Acr7Xb7AePVoNVOa+nesv9e5gxTjPdafXZrPXcrPMCJh97yyMxKe6OpkD/id1EWZAI9W3AhfWXhv22pupohdooidJg/s6Mz0ddqR24QCLEqQweQob5d5Di1jpzljvShyqCZxujTmcRO8OQ08kM+kFFfoJhMcyDmBKcBfauLcxOCnINdTSrxWeX5kILMmKKkAnEjOiWQvhqc+lxX00PGtKDjDttpWzVF+60kg97q46G6g9HG3Z7a3Z6apbriidLcyaImWMFQFUvaTQvcRgd254e1gILb89OXK4r2mmv3GqjzlcV9OYlYX3Mo7TFE7RFSO56NWCHhniPBoh3Y0pAdax3TYJPQ6pvA8SjLMw8y0EpSosrQf/NakXAVqvTcrPZcpvTYqvbRm/4RA1YhfMa1E/x3z3YeLXxRqPbVr37TpPvfF1wV2kEKsnV3UpLVfSNsbpQcbpfIyGsszgQVBunXBElUxcjUxos0g7VveiG9xYEE2KsySluhAT7XlL0yQju+zz+Ygp1Ngk7m4XtjiaeziLpO5TcaC1stGk5PAgX51kGj4IFOUW721QVZJZh0nCZsSW5KUWZMXXYlPnGouOBuunS3EkCcr0Sv1NbdNResddRcdBTfTzYeDbWcTLSsdlZN0sjjBVljeKhI7ik3uzI1lTfRohPW0ZEHyZ1qZqwUU9ZqSmaKkV3oGJIIbZJhtKxH96jzBVqwx0a4lwApDrSQ9tgYfUQv7okz5p4Z1KAAdJOJUGPL8P8/S4tYL/Da7nZdqbJfqnLa2cYPFQZrPr2KgyAaTd9vMZkvdllrcFpvdV7oSWyuSgUkega6mX1QZLH7KM4AeZTkx9My3MHrEmhIlK6PlaOHCzakvr5rBvelx+UF25UGGtDjLfuJYQfDeRcjGefTaSfT0OPpiDnCxkn05lfFrCIUEV8vDEu1jY7xIqU4g3xMotyNSvKSqDkJhNRiTVF2ZX5aeWouHEabr21fL2JslZTtFqJ36oh7beUb7eW7bSX7/VWn4y0no937/Y1L9SWjJdkjRKgQ9iE7szQhkQ3KtixDuI3ioctVeBWaaTdprJxIqIDGd2Q4pfj+CFY9mWwNFuBs3ZHkk8XNKA9LbglNYgW514eZU8JtSD46SPsVJINhbNshbZofgddvqut9nOtwKi299pA+FhNhPKbK+mBavR9+Hit6VqL61qz62qr11xrZGNxKCrFB+zn8FGW3+KTFAkRWJMfUoF2B9Fi5amR0o1xiqWhEk3JWuc96f24oJwgXVy0dVGifR8x/GgQeTYGP5+EXc5Bj2eSz+agJ9MZ+6PpI7TAydqYdnwoLt6OlOKW4K4X5WyQBwnOh4YVZICriYj6oqy8pMAmXPr+QONBb+1CNWGZVrjZULzdXLLeVLTWUrzRXrbfXwsgtdtbv1xfMk1BDeVDuhBh9Ynu5CBzUqB5c1rAeCFsrBC+XEW47Kubo+R0ZkW2pwcWuGvHqHH7iD5O0havjXQaz43ugAY2JPjUJXiWg+2Lg0wLfXXTreQTDQRzXCWmi5x32302u9zmW10W2n3WBiLHasHKnDfS/IGRgqyJWvO1Vo+NVo/VVt/51qgmckROim+Er4OaJK+xuhgBHlCNCaFhvAGY5KiRUo1xgBaXbIRoXvRAhwhB2f46+WAAJoduQsjRUCaA0ddZ2Lel9MMJwOOg5/OZe2MplwvZ35byT6dwGz25I1XJubG2ST6mBFhofloQISuqhphVjYcjY/2IUPByR+XlZBdAUmsNJav1RQBGK4341aaizXbKVkc5EO+Av5qvwo0VAuoxqiXFtzjIBOX4oSzCbqk0c60KO4hNW6sh/Bpt3W0g9aGim5M8iT66ybrCSZ9FEjRFYcbyHSneI6iI9rQA4P/WxLmWBJvjvD+nW8snGPGXgbUmSE477d5bPZ5LHR7TrZ5bwzHjdWDlt4wpQNf3IHu8xmK11XO9zWe1zX++Paa1NDoXGgj2c1KTfG+sJkaEh9DyIlpI4SBanExFpGR9tGJZqFRjkuZ5b9oQMSAnUJsQ50BJdukhBB8Np59PJl/MJJ3NJO+PxZ8tpB/PpB1MJAM8dT6fdTCG/LZU9GWBTMvzR4RbV2LisCl++bDQouwELAycDwVnx/jnxvjPN5UvNZevNFGWG0kLtflztZjFetxqM2GxrnC6Mn+8NGf4N0Yx7enBlWAHwF9SzeRo8W7bddjdJsIQDjpfhlmnFS5QsgGYamOdce6aGWZSeQ4fsA46Ecrvsm2UO9O8O2B+Lcle1dEuhT4Gee4fM2xkEs34O7PtZsrc93sC1tpdN/v9R+qcdsfjpxpiFN/egAap0Y9yRmssAXdba/VZbvWfbY1upkQBy6CR/gBMfMZqoiR4aEVuWDMpElSTIF0RJVkXpVAWJt2connRmzxI9EUFaZMSnMtT3fuIIccjsHOAkmYSTqcgh5NJx3PQ03nowWTS12XY8Uzq7nDq2UzO0WRebb4PPNSkGhubk+CZGeOVFe8Pj/EvyU5J9Hc2VRGHh3rkRvp24OG7fdWTlZjZavRCfd58DWaamj1ajBjApfUA4R8eXhPrluusBTGWyrRXr03yGClIbEwPxfhZEUJcWjIiu7Oi6xN9ivzNcuxUkwyEc2xUcS6GPpIcPlLPqaGmHWmeLRCPigj7Ao/PGPcPGbYSGXYi40SP0SL7g56A1XbXrYGAwRr73fHYycZopbc30kM//nOC/j+YvJebPZdb/KebwY1kcHaqT5iPrarkO+MPYkWI0FJUUENhGKDCpapipWqjFanhsm1pWhd9iYNEz+ygT4Q459JUzz5S2PEI9HwacjadcDYLFC2hx7PQi0X4/mTixWLS8UzC3ljy8RT8YCKrNt8TGqRbg40tgoflp4bmpUSgk8ElOelhbja6siI2mvLKPC+gvvaXMx3jlei52rylOswMFTFByRgvyujLg7RlRrSkBBB9zSCG0jAr5cpY5350VG9uDDXeG+1rne0OFAn8SIH2mTaaMVqiPlJsnpJPwlS4I1SF3IVf+Eg9y3NWrY60qI9xLAu2JPjoFXgB1iSK85VfoPp35OhttXjs9nkvtLpONTvvjsUMVQd94L0JDVb/9xQzSrMAPG65yXOlFYApspkCRkN9I/xt1WXeGX8ULc4Op+QENhEB3ZQgWR0rQ4tSroxUbIVqXQwkDpA8sgI0cdFO5GQPgJv2h1LPZyBnM4mncynHU9CTWfj5Anx/KuFsIe50Pm53LP50NuNwCk7DuiZ4adTmx5bnxJCRcWRUajESWpiZ6mio9VFC0OKjgjDbXWt1yePJ1tVOymh51mRZ5lQZfIyYOlQA6cuNa0wNKI90QthpJpvKl0XaD2PjRwogo4UpoyT4ID6jNzelGRqJdjXBe5tn2Wh4S7B5yTwPUHwbqiwYoS4Qoc6dpC+IslMgen8meurjPLQKfTRTzPjw/vIrVQHNCM35SuuzYf/ZJsfZVqfdsei+Cl913huwYKDehBmtNt9o91lucF9t8Zv9DVMEFu4HDrJVleLSV31fhAorxwQB7RZQbYJsbbwCoEupYQpNaRoXQ0lDxV7IwE+4WFdyindnYejBUNrlXNLZLOR0NvVoCnY6l3m2kHEwnXCxFH++GL8/Hnc+n3E0Da8vdE/w+kDLiy5FRhEzoggZ8SXZMBg4RE9ZTprntekHBUX+N0rv2IZp+KOxhqmq3Iky+FxF1jQ5YwwQSkhwQ5Jvrpt+opF8oZ9ZHzpmpiR9vix7hgxIBABKxDwltyc7ieBr14+IbUvyhxopJBtLwcyV04xV00wUk/RE4nXeJRsI5dgp5zlr5jioYV3Voz+/wfrKzpd59+Tp9+G0L0cDp+utl7s8NgeCh2n+Gu9uwIKU6cc50/W2Wx3+my0+a61+QKRrAWDK9IsMslKWfG2mLVKOBZfnhwzUJIOqYuQqwIqVEerkYIUaiPrZIGS0zC83XJ8Q705J8+kghB8Mwy7nAQJKOp2DHU9lnMwizubhh9NJAEwXSwmHgFnNpQMwNRG9Yt3Vy7JDy7JjcKlh6MRwTHJcpKebqpiwFM9rIzWFj9JCvI9ukRHx57Ndk9V50xXI2TLEZFHaUF5cT1Z4TbxHuvUHuN2ndnjYTHHGdHHGfBlqhpw9VYKaL80DWtBDuWn5bhZrZPQyAZ5mqFDg9rnE1yLfxSjXUQdlrwozl4SZSxd66Rb5GSPt1fDeOlF63FmuElMlnnMVLu1otW/jwdO1lsudHmu9viPVAR/fM0ADVegnudONdjtdgRstfhttwcsd8U0lofnIwKgwWzkxNhNtYSo+GoCpozwWVAFWLY9Qr4/Tr0vQbYbpnvUnj5cH5kUa4ePcSlK8OwhhB8MZl/Ows5mUs9n047nMk3kkIAiOZ9POF+MApA6ngCf1ZAZRW+Aa5aJcnBlMxcQXQCOyYkKgkUHetpbKokIKwgKfFGQsdDTYb18LtDWabS49HKofLcmapmSOFSYvUNJHsDENyV44X1NKpCOgjBrTghrTgvtzId3Zia2w6B4kpDU1pjLCuzrSuxcKzrXTj9YQQVp+yHfUg5tpJH6WAmpvcboCaJcPVLBtob9pluPHwkATHzX2MAMuWrrxdIXHEMlgutLkdCxkrMZ6tT9gqilc5e2fsCD1X8e5A1Sz7c4Q4NnsDJ9tjmkrjy5ABXl76MlKsNkYyRBRwaV5IZUF/qA2qE19gnFjvHlNrGFdst5xT8poaXBuuAEu1qU42aMNH7o/kgEIy9PZ5POF9NPFrNNFJMBNpwspp/MxwAN4395E0uUSmoZxi3ZVI2YElKJj8OmRWXHBiYFeVjpaKuIi8qLCypLilgafRd++fMrwv/OF4fmmshFK9l57cTsibCw/fjQ/tjc7nJbgXpfk1YkIL4t0hVp9jNFTTLf5nOtihrDRR9kbY+xN0HYGYQpClhwPPEVfuQk8M395y+DZDSfBR1Ha/BnWCnhfw9JIe7SnISnMIT/IQvAOQ5ChZAfOe4DsNk9zbctVPxoLG6u1Xe4NnmiM0BS4DQ3QoB/mj9c4ztZ6z9f6rLdHLHUmN1OiscggXx9jCeHnJroSFGx0OzWtOMsTBLeWTjIUjNN5B9Z8iXQWPehMm66Myos0xsW5ECHurfgQAKbzeSDAJZ8tQM+WMk+Xsi8WMy+W007mok/nYo7nk3fHky9X8mj57sCIOgATKTMiPz0SmRgS6mGvoyQHLHFL8r9Xl5PWUVfRUpYH1twiXay+L470FiEWaHmjhNThgtg+dEQ/Orw+2asqzq0uyacjM6w9I6wuMagtNXI0J60pLqgmzBtrb4ww045Rl4xWF88214B8FPcSYnMTeBqixJ2oJwK1UszzNgAwSnfVy/G39tWWeAgCxTjpthWFNxY4z9V6TVfZrnb7r/QGbg4DFB6syns7NfDTP8eFw1VO6x3gjY6o9bbo2dZkan4QLMnD18dMRvy1rZkaPiu0rjipjhQL8pV/7a/wxl/upYcUK9RG8KgXPlERjQzVxyW44BOdmgoC9kYyLhZgJwCLz6edLMJPAIwW0y9XUo/mwMfzMefLafsTqSfz6Aaif4q/Hg4aUJgRlg+LgMcGeFgbKooICHJxSgjxy0mJqysrqMnLKIsLAL0gOv17DSqhB5c8VZI+Xpg0mAfuQ4dWJ7gCPcu+nKgZEmy2KGOFjJ7DI6ZzYYsFyKV8BC3YYywzabMohxbikqYnH6csHCbDHa8uDDOUgZnJpJjJZThoIb1McJFu0dba0s+YgCVWVwPlzvIkEtyii2A3Wma5PwKe6/DfGI3vqw5X5GLOS3Gk0xsXO0LPJhGnYxnf5nMXujISgg08nXQ83I0lRAGY1Isw8a0V8LqiRFCIqkDYB8EQlXdeUk9SLAUPOjOnaIk5ESb5cS758c4N+b9h+rKUcTIHOZlPOl9MP5vPvFiCfVmFHcxEHM1Hf13J2JtIOV1AtxUFJvt/zk/1KYSHY9PCksPcrfU/yInyifPxykuKiYsIigkLqCnI6qgoAjBRspKASlNfIWy4MHm6OHUMH9uDCmlI9exABE8UJs8WZ0wVQqcKM8bzoH2wmCawf3dSJC3ErTbMoy7MHWGqEanIH6XIF6smADeUybJQhJrLxxvLQB20UH6W0TY68hwPgZYXy39A7Lf+620l5270Js6OI9npeS5YJMGHExkrlegnZyD9CuL3iVZoVZ1v0pBnU4+y6iP7NBGC0qIsE6PdIiNcleX4Xex0KPmQvrr82sI4UIi6ePhHsZhPYmHq3JkOMgetWXOVqfg4J3yCNyrSvibX92As63IRcb6YerqYfDqferkEv5gH3DD1fCl1fzL2YilzfwJ2vpDdSQlID/lMgHqSUeC8lJBoH0fDjwrSIu+kxHiF+biADSdZMWFFcVERTg6596//+m1QvxqzolvgYVNFydPEmH50yGA+eAgbO1qYPFkMAzTnJAk+gU8fxqa2wSIak4Lbk4OrItyz7bUg+nJwKw2UzUekpWqWpTLEQCzJVDrd/kNegGWKs6Ea9zN2hiuPbjDeZ/jrT2CK0EdvriGpOccM7c9XmfUZG6+IilLIAmtZfeC1/Pgq2ue9hzGr88d7NopMjur3bT88N9PgMdOVsTDV+PxR2tpQ2cFQ3kpLxMtcARSoLh6oLhKgxOMi/ijNUvK4M2+RhswHO+VGu6Ei7Wi5fjsjAEZwAKDTxZSLRdjlIhxQACczKQBbHU1DviyjTucQJ3OIZqI7PESrHBVYh4cAMPnZG6tICQrxvJQEkBIX4H/7UoCbQ05ESFVcVEWI77ffXexUpkfWwAL7MVFDeWHjhTHDBdHjxOSJkrQRQsogPnmkEDqCTx8nZAznJTenBVOjXAk+5lm2n7LttVEOOjkOWlBTJbi5PMxENsVMNtP5Y7ihpMzj6ywg0K3//Pch452bf/4J/DIwic70NepBV1xPvvF2X9TJJFB3JW0M5gBtJThYn05vOphO+rWEoa8T6OvFcy2pEe4qn9UETPXVlWXeG2tJJwbbwsGO0BBLUIS2QqSOTJSWsL8iO9RKfK0WPktD4mM9kaHO2RF2NRi/vTEEENpO5lJPFgERkHE6l3G+gAAEAQDc8VwykLsA3HSxmN1THpAZ/rk407saH4eC+NsbfBDh4eDheMHHzSEpIqAqJy3Gx8v7il1OkE9NRACYDilPj9/rrauBBldB3LoQAaMFUVPExJlS2Fx55mRxOqDOgdrTIC65Hx3fnxPfnBpcE+9FDXMq9DGlhNgSfM3SrdSRth8AjJL0xDKsFFOtlZ0V3gjc+Qtgbpb//sFy/ca9m9cBa/IylZ2gxay2BM5V2dKyNWabAvbHUudaUzUFWJIB3XSBnW113OkL2O0NPhyJ3R1LbySHpSe6RYW6K8u8M/0sX18Cn2on9VWhQNXxgUVhztQoe3K4CTnSaIIU30dIKoj2zA5zQ4Md6rB+++O/nQ7IeI/n088XMk9m0y8Ws07moGcLaacLSUczaXvjycArQKKUEfopP9mZmBkY62+lrSzG95btHedL7tfswK6OrKgQwN8Cb9+wXPmfj7XlC4YrnwS46XtzvYUpZXEuQNe7GeYzkBc9go8fL0qZKIYCfjdNhs9TMqcIMECmd8DDm1MD6hO9K8HOtBg3aoQ93tsYZf8RaiQFM5RC238Aa4uYCz7+8JaFn/X6gxt/Xv8D9ISF+QroPxKct2py3QDpuN7i1oTVGalwXOmI2OpHaAuwpHgrAJ2VqWbL1U6XtXa3tXbvhQ5wb208AR2ZmhikJidgaaBUWZBch08qSPEGzZCxrRkRXYjgnuyA1nT3gQJwS05sfpQ3OtonN8alFhtwMIH8uow6noMfzyPOl7NOFuDny8jDOej5UsrFcjLA7kAF6nga1kXxTg/WLEh1xaT6uFlpyghx8nA8f832/N3b12/Yn3O/YpcU5Bfj5X55746PnXVjUQHgd+PVhSsNhE5MTG2yFzXWsTrRtTXDf7ggfqYENkfOmCWnzxbB5krg00XQsQJIbza4JzO8Mz2oLt61LMw6x1UHaiqLMJfPBPhbW8hF8oUB730DYTYFriePGf+6efXP+3eAxen/AZ3OVF/17c6orU6/6Tr3xnyDg+GEoxGUxhumdD81+nH2dANQb3Le6fba6Q+YaQ1tJIdmp/nERbgrSnCZaQPVS3ADMbUOnwgayoc3Z0T2o8GDeWFdSP/e/OgWdDw+xj8/PiAvzq0G478/nvMN6DjNZR3PZZ0C1vQbpqzT38EOoCpAWMKAyu/BeFJvuT88VAub7IKCeDoYq4rxvuJke/rqxXNgSJf79UseYKGX8/XTu7flRQVSo0Lop7uA3xlL8x3000aK0wdxiY1QXzLYFnhqkz170eAJYvJ0Ueo4HjKMjR3Oix3BxnZnhXbAAtrSfCjBFmjXj+nWCihHNaSlfKK2gL/MK0fRZ5+57mi9f6wh/OrZ7wsX15mu//mclQGYcrb7yD1ZFbjW5n86EV+JVNsZClttiTESYEnzkKPvIuaabHa7fXc7vTc7fOZbw+uIQdkpPpAobwXRN2ZaUsTMyCYitKMYCurNS+vBJI7jE7uzgxrSPNpRkc0ATHH+hZAgbLw7LTdodxTzdRl3Ooc+mUcdL8DPluEXQLBbgn1dBSg8+st8yu5wzP5IIlCHzwrVzYlzgMe4WgDdwDcvAJi437zmev0K2NbhfskGiEzG//7H2uDzyuTQxvSQgaIoMIJclhG230Ptx0M6UGBgGL0owrowyKQkwqou2b03O2QIEzmcBx7GRnVmBtYnuVXHAnVuk5IAQ6znJ7T7h2xHpVQ94UhlziD5Ny7ibMpPr3x699BRS1b07dN7jFev/fePxyw3mf8LUuC901zgtdYRCaSlvaUGfaWfV1sCrCTuZnhJ0feRa63ORz3Bux2+O50BS53R9cSgQmR4PjJOXZbXQE0QBwuuwyXV5MWCxilZ3XnxrZnBpVH2hBDLuvRgACYixJ+QHIhL8KhA+m/15X1dLDqbzT9fyD1dRFwu/5+8XEw9mY26mIsFaiyHowk7g4m9lABEsB46xhHib6MtL8z17CEAExfHq1dszziePeZ9ySbM84blxl8l+ajN+TH63xf4zAQgKulLvhkqQw2QoIOklPac8HqYd2m0DT5QH+evVxRsVBphVh1nR0sAeNOcFGJc6KeLdlXDeX3C+XzMsJON0eWJ+vA6QoUjWP6N5fv7svdBRuLsYEf9T1L8d679F9hTeQCsnP8P9PQGKC1Qa7EDMtkcuDMSXIuR2+kJMRO+luEhRt/KWGly3GsL3GsPPOwNX2oDV2O98YhAIiYZKKRoK/DQ8MnD9Zg2YipoqiK7JSeyMR3INgNpEN/OnLgmVCw+3rs4Lagw0ZOU5DpJgx+OFB5P4i4X8i8Wsi8XAN0E+76cfjge/u9m2vF4wslY6npXbD8lFB1pgYx0DnU0UBXhefvk4evnAEwv37C9eP3s0fvXL14/vsfD9mh2uOv7yea/v44PlsdURDl47v0v2cusvSBlhAzvL0zsx8W0IvyqEuxLweY4H+1sR+UMO/kMOwWEo0qmg1KmnWyGtWSGhXi6tWicPm+UNif4wyuwKkeQ/CtjLmaFx3/aKb3LCHaw11J8xnzj1l//vc/E9ODm9du/DepBMyl8YzRjbSiyNk/lcDDKRooR6ScBjM+vtbpst/jttAIwgVc64irQnuhUzzxElKb8u3APw5XBqr7K7K4SGGiqOhsIbbOUzMVy1DgeNlGMaMdCiBDvkjQ/XJw7IcFtkJy22Jyz2Y3+tkD8uZL/YxF1OglUoGDfl1K+LaWcTqYejqQtt8RN1afi4l2T/a3dTTSBiWWup0/fvGB7+4qdk+35y8es718+fXbnhq663Mbc8M/L7bP9Rfo/R82V+c8YQHoyvFnBzu0FyaMU2BAR0psX0YsO6kH5NaU6lUcYY701s5xUYDayKRYSKWYiSUaCKYZ8ScbvEwx5E/S40wzex2hweUg8NeK6rcHBFKAvC/yCwU4mIhyPb/4BYvrr6jOWe0+B+ykgkIuh1MJAzsFcTjPRdK0d7KT0IMtPmr6Zvt3psdPmu9Xst9sZvtmTUlvgh0nzzkj0dbfUaClDAjBVo6M7itNAM7U5wxTYPBW5XImeLsqaImd345LJyT4lKV5FyT7l0KARCmKOhlpqyDocwgJ9zb+XCn4t5gGtzV9riJ8riN3h5KNxxOFoTjclDh5iE+1ubqouCwzLcwIwPWfj5gCI/Dnn88fAjPyTW9fcbYx/nGzsr099Odv4err679dtewPVt/eu2mtIF8T4dOASO7HRfVjwWGH0GC5yCBPUi/Rpz/CoSbQlBOrluKtlOypmWAHWJIqwEkfYimZYCGaYCMV94vGUZtPnvG0p/hITZl+XHY0IcVQXes3y1x+3rly5xwTs390FbIrlCshc5/3mJG6lDzpdF6sreBPmDXBT9kqby363/15nwH43eB2oEBSFYqHeyVGuedDg/lpsOyWzrSitBg0GzdRhJiqzxkvSp34Xw5ATRVmtOfGEWNfCeOdyaEAdImqMnD1fDUjznOU6xF5Pzq+FIvpKyfeF/G/z2ecziIPxrPW+zK1BTGNhTCU6ISsmUFNKiJftCefz529fsPO+ecP1kl3w7Wve54/uX/vDx9HiZGdhe23y+HD58niN/v1grKdRnPOZ9JtnPobqhFjPZlRkX37MQF7kADp0OC9kMCegM9OrIcWZGm1dEmZCCtDNc1fNdZIHHqyrfI69dJaleIqBSNhHfkvBp1Fmqh1YSC8hlRDvaaEk+JL599UU4E4PcLXnGbCQznILuF2o94F/sg3xbaXOSPxhvIvY35uZi23O291eh33B+z1Rax2JjYRAeLQNMtmnrQLdWYHqLMuaaCwogweBRiuyZ2sxsxVIQM7NFmeNETO7sSmVsEBCrFNhlFNFSuAEGbVCK1yqxi5V5SzXI/d6MF+ni+gbFUej2dtD6edzxJnWjPkO9HQrfneyC5UYKc7NASxW8nC84uZ48/YVx8snj4S43nA9YeV6eg+flbq3Nn15unl4sHy4u/jtYvfn2R46JV7qzUvVd6/CzDXIid6d6OhuVFg3MrAvO6Azw6s1DShCOVXE2JAjzIuCDAq9PhZ6qBO91MkBn4juHwpdVDPM5SJ1xP0+CBOi3SepqDFKRkWqX6ChkvgrVuYr/2VkuMrIzHif9d4r9oePHzIAulxXkZeGjQ00UYQHaQKZ/Hq/306f79Fg+HF/4k5vWmtRMDbVrR4oPbcV9dFyp1oKByqz6zDRoKmagmla7gw1c6YMPk/Omi1FT5XlDpMzu/GQGnhQVVrgIA5oT+M3a0kbdcSVuryZKvheN+5ymrw7lLM9jDpbKFvuzz+ep+1NN461VgU62wi9BRYtXnK/esXL+Zb7zVsuNjYRHi4OVhYNGZGVsb4fZ1uXZ1tHR2u7u0s7Gwv/XJ4cri+Hu7jIvWHXE+OMsvxYFOXSnO7fifDvSPdqh3m2pLo3JLlWxTmUga1LQ0zLgozKg/WoQXqVoYZlvjoUb12ElXKUngzS02yoCLHRQlxvyKvPDEqw1zJXFX0MHJW5ArrKdO32Pdar169xvgX2hf+8AwzVPbprLP0+PchwvjNuptlvpc1/sz1sryt1qSm1jRRZjYvtrc0faSX2VecO1+cBTtcBRLq11uKpqpy5SsRaXe58OXK+PHe+Kn+iHDVbnTNJzRoiQIfx6ROk7AVqwWodcakOv9SAm6lGzTXmnM1QdkbwX9ebtyeo+/ONlzvjBdAEA3VFUZ43Iry/jy9wcbx+95Zb4O1bMV6e57dvOhp/Ptlc/Pti7+x4/fRs++R0d2975Xx/i/79y2BjvS1wsID9vrXsuxiLD8RQm8YUj8Zk1+Zk18Yk57pEl8oY+/JI64oIy5oo69ooS1qEWVWoMTXAiOJjlOusnWrzkZYRvt1F3e+lHnSXtGSHRZkrh9vrKopwXv0LBOzlM92+y3Dz1tOn9589vM164xrrlSsvGf/6LMkBC9YkJOvXZlsOkHwny+MGSuLr8oCOU2QZJr6OlNZcktFNRXSR0zuLoKDNpsKFGvRqA2ahFjlZnjFFzZyrRs9X5c6UIucAsMrQQGOjA50yQMpabS3d7qOt9VSMV+dVo6J/rnbtjlTuTzcvD9JWRpsPV8aj/dwVRASkBPiFgOsLL4DdL27R9/yCbzn53rx6++x+akzI5f4a/cfp+dHGv39/Odhf//vH6cHm0veT7V8Xe6TMeGXuJyqcDxzVRFKcdACdWRVrXxtrRYu1qo6xpYJtKiJtKsPNG2Jta+Nt6hJsayOtqEHmZD8zYGAOG2w1QMncHandGqbtjdLaC5OjbNUDLZS9zFTePL7FfPUP1tt3AAn1+AHrQ1Zg8fzuE5Z7AFiv717XEX8VaaeMDDIgpzi3YaOGqPCRmhwgOylBROChASVZofWFyd1lQLqKBi1VoVYbsJutBYv12Uv1qKV69GJtznINZqUau15fOFuRN07Jma7GbfXXni/0fl0d2hhunGsva8yHdpVkA69Mt5UdLQyujHYMtdNsjLSBTVU1GSmht285nzwT5HwrLyomwfeOm/2ZON8bQm7Gl4P1y6Otf39cnB7uHGws0L+fXu4vX+7NLU+0NRYhfI3VpNhufxZ67actnWz7AeupTQkxoIQaUgGRGWVbG21XH23bGGdbnWBTC3GsjbGtjrQhB1lj/c0pyb5bI7STtf69lcHjtZGeKgw00NzbUCLeTctUie/hXyDWG1cfMt++y8R89+79Rw+ePHny7O4NBuCSgeCTO7YqomkeZoUJno3Y+MlG/GxXSX8lqhGfVI4MxyUDg3BejYVJk40FoMW6vEXA3WqQ683Yg07iaj1mvjJ7vb5gq7lkvrZwogq31l19sTj478EC/WTleHFgZaBhuY/WU46pQCVMNpNX++tP18bWxjvqywss9T+qSol+UpIXefv2HeB0z9kURcXlhITePGH9ICdeTsR+P9v7erJD/+fbj/P9483Fn7915uFgTUG0u34NJpEMC1fhfCTPzmojxxfwUTjNUh7v/YkcbFAaalIba1cdbtmR7NYU79CY5lqX5NyY7FgXb1sV50wEO9ZjEy53p8+ON3Z2V6cmB2nFaGiwdYSlTLKrWkGEjcjjq7f/A3p2n+XRfVbgsuHDR08fPXz46M6dh4xXXzJdUeJ6HGunWxDjUZ4ZNlCZM9ZcOFafP1KTO1yNqsVEAxW3ojTfvlI4aLuHPFuLnq7K2mzE7jQXrFSiFqgowI4W64mD1LyF7upvOzP0y81/Lja/HS+eb03uz/cu9tUeznZW56WkBtlvj7efrgztzvZR8uD2JlpyIsAJXSmB1+z8L9m4nz5RFBP/KCsPLMx/VlOqpxZ9Od6m//Nlc3GS/u/Xb7vL9LONXxsjMH+zEGPpcqj/KDXPS09FkOWGAT+H7wfRJBO5HHvVAk+t6kiruijb5ninuiibtiSX+hSXDoRvc5ozLdG2AuJaluY321F2drC0vbd+dHLY3tqMTonMATsmOSon28lSE5wC9KSfMfxxBzg6w3yL8Qbj02fPgIOZgJh6eouBjfFP4adMIRYfilICqrKjesqyplqLppoLAZimG/PHatDlmUF5QIkpzQt0OEnb7C3Z7y7ebS7cqELvNxGO2shL9QRgfGtpoP7L/jz95/6v78BzcHG2/u10hX659s/R/FBjcX8trgKbTMyM2pvt+X6wAE8I0pQVVBZ7p60kLfr2lcBLtndsz+UFhYw/agpxvdVUlO1uqt1ambs82DzbXfm2t0T/54S+OwPzNAT2BnO8NIui7GZrCtrxmfrCPNL3mewl34E/SWSaKxM8PlcCzA22aYlz6oC49qR7t6b7NkM927N8GxBeJRCPtqKMr7sLPy72vn87pwOj392NcH8bXIh5losq0k0d42/cik0WeHHv+n9AbE8fAbeMWFl/X0B8fJ+FnfU2618grjv/s/sgXJQW2FKY3FOBmGwtnGkpHKxC9ZbBR2k5PRRoeYYfLsYOtDlYOlGbs9pUsELLWSpF7NXjd+qLZmsKV/rqvh2v0OkXX38eHl/sXP44+frlgP5j78vB7NZMT10xgv5zd2mABvYw7qrE0U8WYWBvKd7nBmqS2goSMvxcMu95uB8/EePi1ldTl+bn01KVH2hvpv+8oP86/xvwu7MNOv0EWOdxUXpTFW+3VBJbEWfXlBO121+fG+YryXpLn/NZiJponLYE1lmrNNCsIsS8KdqhO9ljJDt4MC+6DR4wSIipzvSvRIJ3x9vo3w7pf5/Tz7ZWe2oA9ZRkqYh2USf66+W4fsKG2A5QsU4GH4DyFh/nK0bgCt1d4Azi/VfPnwJ3alivgl7eAqnwPMwMsmkhJPdXZo81Ymfai2ZaCL+RKk0fKM9ow8dR0zxBe8PlY9WIjVbcRn3+elXuTgNpqY641l31c2+W/vfRr7/PLr+fHH85OLzYP/92fHy4Qv97r74yf2GkiU7/sjpYnxnlhU4M3BhtyYzxVRPhdDLSVJcQlHnPqSQswM/+UpZPSE9NFYh9KpLiRDTi297al+2l0+UROv1yrDLXQup5bYrrFAG8UgyeKooZAHoHdYRSaILue0715w98lUQhhoopxjIEH/3SQOPBTL+KENOBTD+gQ9WHg1BT/erQsRtjbUDrgf59b7OPRop28JB+4i3CDNXhqvD/XBFpnemslx3oTEiJriPm3r72+0bKE1aWl2zsV69cYXvy+PGdm8De/kvm/0q8uh3pqFOdGzNcm7/SR13sLlvqpU63knrI8FZiYmN+FA3uDzropaw25Z8MlQPxbr4CtdKAA77X7dEW+rfdf+jnF1/2z4EQ/vN873T39PKATv8xOdI81l9P/7b983Dx3+PlAmgkLNx1rJkCDXPTlRcMsDfSlhMFVlaVhAWF3gCXPLi1FJRkhYU+yklS8agvGzP0r1t0+ulGT7mOwAOE9+ceVMAoJnCvOnmpImmUCp1sKBwsLywAh1hJCpvzcYRoiCYYymbZA+sixg1xDq1Jzk0Ql54cMDXFe5QMP5sE7Gj/x8bUSFVBtp9ZvKFglhk/2oQXYyFQF2lUFW1PiHBGB7sWxAT31RQ7m+oABgVUnNlesF376/qLJ085nj3iAM5C3QCJvLjlZayIifNoApo6TYTl3srlvqqpFlJPObKDkNaYF92QEw4666dsNBfsdRatNRcsNuRPNRVOtZecA7T97+m/f599/XZy/uXo5PLo9Mvx0cnOv/9ezI530v8+mRxs2pruo9O/YZJCk4Oc2yg5RYhYIyWxKC97DUkhaV5uBSEhiff88mJSSpKS6rJSyiJ8VCycfgIsjhyOVKFdtASJcQ7VULe2bL8JQsQkPnQYHz5cngIwQg8FM0YjF0QGOcgIuSvxRepKwuzU0K4aeG/tdqjbEDaMmujclR+71039Md3eBtyl9DSJNFOEOqoUeKpSAtRK/VVoYIPqGEsaxB3YUCCC3SthkUM0Eio5Ami0sNy88Zj14ZPHz1jv3H/55AnXs0fsd67ysF61+SCKifZoxacudJIXuql91YQqXFpraWYHGT5ARVKzQkHHbYTJ4tS1JtxiA3a0FjPSTNiYa//1bQvA4se3o69fj798Pb38cnJ2vn9xub+1Pg2w1UB79dxIx/ejZfrPg7zk8MxwzwZCZkFyqIueKhwcoCUrJv2eR0ZQUEpQWExAWFZcXFtVSU1SsJ6QDdDZQjtQevic6v5xuRFZluQwSYk7aMseLgjpzQ9sJ0SMVGd3l+U24lFFKdEJDkbhRko+HwSjTWSRrpooV7WeTD9iiGF9hu9xX+kEBVEc7QJz00H5GeEiLCixVrVp9tUJZs3pNp1IV1qSXQ8mogkeVpMeQoWF9ldgG8m5r+7fAnY0X75ge8j6iOXmHbbHT3hePH77kIn/6U0zJf70IJtGbOJMI2Gpr2quj9Zdld9RljPWSJhoxNdi4kDn7YSFUvhma+FyB2G8nTgzUn20P0WnH//z9/nP76c/v579+HLy7eLw/Gz3y8XuycHK5dl6dzN1cw5YJfq6P9ObkxCMhQQTUsObChFgV/MCaLS2nLiCMP8HeXkJIWFJUXENZSUVKXFJntc9FYUHo02ocFsvHf4KmNvP2UpCjPF+N+bbRNFWc+ZmW9ZwWfx8O35tsH6QVkLOSCjPiGvIToi2VPPRFobaqWG8tCvjbCgR5u3okJ32wnqYX2mMfXGURXWqa2NOYGWmdwM2tIMQ0YkPHCSFTJVG16e7N2QCX8PKMyM7gAGgjmohjifM1/77ho394d0H9+/cf3SXhev5E342VrGXLEayPIluBjXZkdN1BZtDdStDjeOtlL4a3Ew7ZbGnfJiGBR015K9VZh/2UmZa8JO9pYszLZfna7/+Of3x4+zH9/NvFydfzva/ABidb5+drAPU29dZeXYwf7A2BswBFMCiSPCYtiIkLjFgtpmCAHsWZUH0laXlhfm1VFUlhYDjQ6LqCorAUVl5Pi5vc+0xGm64DEGId2zGBNLXG0bKY/Bg/Z0u5DwtcYQSNUiJHaVl91TmdVcS+qpIAxWFh+MtNGRMpKVqpLFMpsun4nCzfP/PSzTEFBWKDzatTXUdLIxYrMucb8JsjVC3x6s7y5IbML5T1OjLAcxoYURZoktTfmJzUSYVlTDTWWn2QQ4o/j6+w/Lq+cu7t24/vHuH6/ljCW42OZ4nhjJc0Q6aZal+o+WItR7qRGtJGwXVVYbqq8obbySO1ONAB3XYpXLEQV8ZYF3D7SXrS/10+vmvfy4AR7u8OLk8Pbw827s43rw8Xb84Xf71bWOgu+LX5fr3k+WjlZG0MPfxpuLFTio1K3qEVlCRk0jFwGwNNJQkRTRVlMWFRQBrUpNX0FJSkHz7UoLjERURu9BEbMREzNVm1ma50S964J4KK02pY+TwfmJIR0FoS2F8d0XuUENJbzWpJCthZ7Tp21IfKsze84Mw3OVzvq9BcYTFVBm0Kx9cleTWkRPciQ0eoCQv95L359p357v6aEhymkNfgff3AXR3tk9xjH0nGTHWRq3FQ/sqMZBAV6Dm9fweCyf7q4csLI/v3X377IGqKI+OFJepInesw8eSRNf2/JjZhoKZZlIlOq6FlNFegmgnZ3WV54BO24rWaLmztdiZ1qKhVsrFb6309dffX79+uzi/OL04O/pyvn96uHZytHB5vrK62H24PXa0BZjSYT48trOi4Mfm6PYADTjW0E6A9Vdi60nIIDfLTyqygK8pyMgASAFvaKGvribFxaHA8wriYUNM8m/IjTweAtZdVOjHbZigDzOVUTMVESPF4ePlwK5R1nhjUW81saEYTc4Givyl9NOVMkB0fJRId/qcYa9BCjHfbMytSnFvQgS0oYO78ODpJszaYPX2VMfF5vhyf2l5umtLlvN5e2Zvjn83NqajJGu8vWIRqBxMNWfHBwJjQ+85Xr5gffDq6bO7N29wPLqrKc3n8FnWRUskzeNzRapHEzJ4iJKx2lHSTkjrKoG3EIAKVEYnBQnaaSjYbMIPUIDvj7gI6ICfx//8+vLt28X3b18uL87Oz47OTnZODleODucuzpbmplr/+bZ2sDX8/WgWHu/3fW+KfjjdUQLPjXGbbiKM1BUONZAz40M1lWVUFOQU5WSlREWlhQQB6aQhISrB8RzsYFoQ61MG9Z+rzZqjQVea0igQw622pKUacG+Bd19hZG8JtIeK6arA1ZNQxcjEARqRfrQyQMW5qIn4aYpnu+lhffTpax05fvpdeeBmdNgAOWWpq3hztPFofvCf/YXzubYmwMRQPuuVSbVJLq05UdONpK6KvPlO8vYIrYGU+fAG6Pn92y8fP3r17NkDZqaXD5k+SHCF2GmHWatmBRjTMgBlHwgY1ER1zkwdtr8UQUVEDFXlNhemghaoyK02wmAparC2YHdxkP732d+AKX05/fb1/Mv5yfnJwcnRxvHR8vHhwtnp4tJc59/f1o62R7fmO6kFqfR/tv7ZG8NCfLHxngcTjUO1v/MbPCLpg4KkopwMcA1NWU5OXV5OW1XZUFmJ7ymrv6l2VVYcKtSafjE+XZnSjfdry3VeqomaoPh3Yd17CkL6StLaS+ANJGRLaV4lFtZbift3f3GykeyjK2ch9qo40hFqrUI/m0hx/NCDi+vCxQ+WQtd6y7bGW0+Xhv/embuY62jJC29Deq9QIeWx9tRkv52hmr4qbGcpYratiFYIfX3/KtDg4WJnZ3/65PHdW+wPGVXEOGJcDeOcP6GCTGkw3zpEYBMmsrcobbWdOFCGKErxnWosrMtLAAH1gI0WwlBF7nAj6Wx3jv7P+ffv59+/nX37cnp5fvjldO/0YO34YOn0ePnkeGlrdeTryeL3k7ml0fqGEjidvnO62JkNNPVRsUfT7aMNRWsjrSW5GYDTKSvIKinIKyvIawA30VSU9JTkxTie23+Ur8iKK07yvhinztWk7XRnNWZaAxjNVwaPFgcMEiMA6+gsSW8kZjaRUBV5sO5K/Oni0FJXZbCZmrUsJ9hYbqggfrudQIyyb0NH9hAgE7SctT7q1ljj2erA37vTx5NNLZiIXmzoEjWJEGZRnuK3NVA51VrcScmsyo2rKYSafZRmZbjCzc7+8snTJ3eZXz5gVBd7He2sl+Ckgwm1rssMqs0MakBH9pVkLLWQAGsipfjONOBr0bGg5TrMQkPBYGXewkDjvz+O/vn74suXEwApQARcnO58Odq4PFw9PVj67Xf7S4fbc18OF+k/dgabCleHq+l/r3VWonIgPp3luZerIxPNZVsT3fXkAuB46gcVRRVFBQU5WQ0V5Y/KCrqqispCvJqiPPlxvvWoqNkq+GJt2rdx3EJ5WAvSfLEqaJEWOUgKHSDHdZGS67BJ9QXwMlRqTyVhb6rr+9pQkpeRl76E3NM/6PQ9hIdeLy6xARE6RIEvd1CWe8tXRip3Zhov1/qOJupHqRnT1LSe/NAyiFtDTuRiB3FvumGmjQQNsa3ExndU/Z5dEOLi4nzODljT68dMwHmfJA/jNDejvBD7OnhYIzKyHh3bR0GOVGHGadhqZERrPqQJHQ3a7iiersvvr8w7WBmh/3vx69vJN8Cavp9/PT+4PNk631/5erx2tr90sDsHwLS9NvHjbBVQiQONOPr57OF8c2FmaC0pvZ2K+bk7M9tFWx1pb60gudqYaX1QVVNSUAJgUlbWVFHUVVfVkpNUePcy0k63GhExUQ6dpMTut2X8M43vRFuPEF2nyoGd3vA+UnQHPq4qO6Y6N7UUmdJHKzpZGKCfLZHhwZqC98PN5Ojn0zAP3V5icl12+GQ1ZneobnWgenW0ammkYn+u5WS26WS8eq4eQYbYdeFjdwepi52kxR7yvwcTeGhgFtjlYKEPgEmCj4/94ZMHzIxvn942VhGCB9ogfCxy/G1o6SFduKS2guRmXGpPceZMHX6+AZcX4diFg4DWgIS4iTDRSv5+tATEuK9fjn473Y+LS0Aune6c7i2f7y8f78wfbM+cH69sLo7882P3y97k1lTDv8eTnZVZZXmxY23k9vLcX3uzWxOdy0OtHdVkX1d7LQ21j2oq6spKWurqQNTTVFI0VFeR5eVw1VMujPMeIEGGieG7zdDT3szJEt8erMNEaUg/MbQVE9KEAVNgoSRoVENh1kxHzfF8/z+7k9sjVcDAwflSeyM6shzmN1aJbM2PH6nGbA7Wbo03bE83rI/Xbk7ULfVRljoLO4piCmItW/AxZzMNP9a6plsLf24P0/ITfczVprurgPaKCA/38/usbI/uv3nMbKwiCA+0RgXaYIJsauGhA8XQlrzECkRUFwG22kbe7Smvy44qS/YDTdXjB6uxO9Pd9G8H//5z+fXrydevZ4DfXZ7ufznZPt1d3lubOtqeO9qZO95dONoCkpXTpdEG+sX8WGthHSm5DYgAU81Aje58ffRsZWR1rKO3oSLYx/WjutKnD6raGmq6nzQ1lFSUpGX0NdQV+HmNFUSLkwJpGf6LlambDUnLlZHz1OBxss84JaQlx7MRFdCUG1UI8c2O8m4ryd2Z6Jrvqf25Pf5zc+DlDdDJXFNzQXxNTmRnUWp3MayjGD7WVLw6XLcz27w6XrM2VrMyVLrYS+irSMmH2NEwESvdJT/Xe87nW7dHa2faigGcButI/K8eAW+gwPbg4avHD18/ZDJU5IP6maNDbHAR9oAj9xCSAC1emx3TWQjdBRLgauxmZ2m6lylosbOiuSjr1wHQrb748eUQKG59/XZ+cXb49fwQcLqTnaXt5fHT3YWT3YXt1bGfl5sX+7P7i12Ax5GRYTX4hPF20sXGUGd1wcnq0Pfd2d25geH22sggr08flHQ+qetpfTTUBf7UUJJV0FH/oCYhqvzuNTrcrTYjcLUmfa0WMlsavEwLnygNGCIFNiA92/IjGzExBcDYZ6x3MzF7Y6R1rrvmbLF3fbAS7Kq10EEqTvOdbsB2UeBzraSt0fqDue69mY6j5a7l0eqNybrVsYrFgaKD2ardyfLhGtRQLfpyoZ1+MnU400o/nERGA5djIz8C90qfARMyLzmePAKuaAIwpQeYYyNsCVEO9YiQrsLE5ry4uty4fjJivBIzRcsfq8BUZ4JBm8ONraUY+q+Tf74enx/tfP16/u3H5cU5oCoPL4+3jncXAWsCYDrcmt7fnKT/fbA41kz/sT7VWVyGiqzMi1kbqfm6PdxKzfuyOwuUVs42pif7WhLBwfraGrofVbXUlAx1tD9raqnIq2qrapp+0lIR5DGW4Z2uRLVke0+WRI4VBazURPUVuk2URzTn+nXiY2pQEXiIX3EGuK+qcH24ZW2ocbmvujovfrwZ10dFYOJcp5txXRTEAA17NNP1HSg6z/Wcr/UfL3UezDdPdRdOdgO/sAb6z5nDpRZg5WF7qOLbStflQjf913aInY6Zmpitvvrrp/ffvQLemYv1xe2rBvJ8iGBLHNiuMMquBu7fS4L0kWE16OguEqwNnwaweEs+IA7KQZNtFb01JUBJ5Ovx9gXAR1/OLoHn/BBQlb9h2l482Jg53JzZXhn9cgKUBPY2Z9qBcINJ8uyrzmokJq+P1h4v97dU5NEvty53Zr8dLq9OD2SmxZsZ6elpqmmrKhrrfdbT0lGUUVaRUbE3NVcX4Rd9drs9H4Lx11+lJc9RwacDiJWG2AFySG9RVHdxQi0aTErzJ8OjplrKNsfbZ9qpY42kKkz8/lQjYER1+QnDtFwgyZpsIU91VGxOdJ4sD33dnaSfzuzPNfTUwgebsg+W6/49H/sJ7MfiE2aaCoC4vj1YQz9bdDdWMVQUsDNUA46NvufgeHGf5fnta7qyvIhgCzwwLRRhUw31BmAarUTWYKJrc+NGaNjWwvSRKvxkfRGovZIw1QeUIr9dHm2en+xdAAHu4uTs5ODseOvL8dbR5vzp9sL20ujm0siPi9WTzVH6P9vLQNsh1nmhgwAURjdH675uTwy3l387mr/cnfv7ZGNvdYqEzbIxN9D/pP5ZXclK38DcwFhGQlZGXF5LSdVK6+Mb5j9Lkv0xgcY7zdkbTan0BdJWW0o71meKBh0oTylK88oKtyVCQwB0Fnurp1tLB6txncVZx1OtTfiUiuyo+U7K+iBtqq18a7xjf67v2/b0j93J71uDs12EMnRwb03G1nTl2RpQ1VzvrspuLUhoxgJgEQdr8FGuJq6mH92ttV88uP7+zavXjx9xPrhjqiyIDrMixdkWxztQU9x6CfH9ZdCGQkh5dmQjETpSnT/eSBqiEUC15LyjzQVAChzuLX85PwDqSqcne0BV4HR/43R3dW9tZn9tamdpdG9t7Mf52s58H/3f7U4qEgdx3xmq6CiBzXeX/ns0399MPtuavNydBcLlyfYipRDtaG2i+0FZ74OKnamZqb6hojSQ/sqpSckFOtgC97wDTdRaMeC23IAFGmSnDdaEtKckmXURIoYr02rzIpARNoVpAd1UNADQcC2hsRDeU5bzc22ooyizvgB6NN050VKy2Fd/MD9wujJ6tjb+7/Hiz93Rbmo6Isq8jgBen6AeLDYB0mG8KZ8E8ej+/dPmoRN8J1qoHRX5JpoSarJ8Lx/e5wTKco/uWaiKoMLMC2OsiDFW5cnOPYS44crMnooMwFHKsoGrcvippuLpdiqovBANVLV/Xewf7y9/uzy4PNs9Odz4dvFbDRxtLe0uTW0tjGwvjpzuzP08WfmxP3O01D5Qgy7LCtwfqxikZi72lf99sVJNytpbHrk8mD/ZnvlyuFpXSfJ1szfV0zbQULfU13eytJETlVCSkNZUUHTS13XQURZ6eK0aHlwUZ7fZihgtDi2HmFSkWQ6Xx49UpVKz/fEQdzI8aBAYJGoidRQjestyNoFu4HRXOTKutQi4sjS42tc400k7WR7dnR86XR//dbjw79HERFMOLsW+EhPQXQXfnKz993j8YKqutSBuuCyjHgvZHmmkf92h088k3z1wsv7E/uA+15OnnPfumCoKoMJMyIk2pRD78mQnICXsI6eM0FDdpRnlWZHVmPjNkfoxwOnKiQBM/+xvL5wdrQEYAcr7DPC+w62Lg/W1meGlid7F8a75sbbTnenLg+l/TubGmwv7qYiOouSNnuI2YspST8WPw7l8ePQekFVdbhytT/w43RzqagQH+9gYG+ioKBt9/Oht76AsLinx7r2OkqKauJCbsY7y++fAFkNnYfxEGaQyxbo506E+y2mIEt2cH5IfZVEA1H9REc345NGa/MFK7FBV3pfF/t2x9vaSnCZi9s/due2Jro3xzoXBxuONqdWJ7m/7M9+3B6abcoBBibG69Pnuwv3Zhl8Hg/TziTZC/Pe5li8r3cP1xXSg30E/czZV5Oe6x8v+/B3bK45bzMZy/DkRZuWpDpQE6+IYi6o0N0qqVzkisIUA6SCl4pK8D8Ybx2oLQNmweKC9tbsxe3KwChRMTg9Xv5xsnu2vHG4uLIz1Lk/2bswPLk50AJby/Wj+YLF7tqu4COq30VW03VNSmwsGinu/jufxWfGb8/2/vm4db07+Ashssi8pJtRCX8dES8vR1NTbzsbZ1Pj3foGIIPA2WVaaqh6GH/TEX3cRkptQfq3ZXvPUmOnSqOFicHmKE8xdHVhab8iNqESE9ZAzh6jo2ZaS3eGmv7emWimY9bGOw8Whi82Z1bHO1akeYJbsbH9+D+inTjcMVqU1YgOm6zN+rncACcrebAP97yVqdkgPOfXX5jD9eKW/CohUXwsyw+4ygN6/fMH74hXX/QcmcoKYMPPSRBtMgE5uwOfKFJeSJLeiJI/+krRRKqIGHdmGT56qywfZWuoBMF2ebgEYXZxsbq1NXxyufz3ZPlifXZrs21uZPN2e21sd/Xm+8u1odmOycaAml5we8M9y+w4AU3bkam/FPxdrZbiM4baKr0eLx1vTP0+3t5cmsmEJpp+1bI2MPKysvG2son09vaxN5QV4gVqUtqx4oL3hm1sgIsSrHQterUtfrkg47UAddqKroU6EKIsRctJsTfYIFT5Vm7/aVdZVjNwFzPk3E40NNZX/c7q5Pt17sDy6PNO7MNN9cjT//XyZ/n1hZ6Sogxg2WBa7P1b+794I/cci/csUIdWtCOp5sdz3a2/+x84i8IP62GvIib7iZnvGx84h8PSFljAnwk+PmmybH6ybF6hLSXAgxztTU3178ImTVMRQaTou2qEhJwJkYvQRgOn75e7BzsK3i53luaHT/eXzw9W1uaHZka6Dtenj7ZnTnZkvxwtH60OrY3UlwJJSDYq+0z9RnlmFCF3uoQI5VzUxq5KEPN+fPdma+nW2fby1UIiGWxvqWxsY+DrYBzk7poT6F8ASzT8qGShLqwhzu5loWX4Qj3HUAfxuviKlP9d7nhw9WRTVluVTnmjblhvSjY+tSPfrK4Yut5NbCfBaLPSfw6XZ3jr6l93FiZ6N+eH9pZHVub6zk8Wjw9mfX9bo55MzLQgMWJ+G8NjqLbpc6Px1Pr0wWJKf5LTSSzyYbl0baf+5s0L/um34UdDCQE6Q85XQay6Bp+xyr1iTXdRrM1yLo80KgvXzAg2Q3nqUBGBNMWq6EtFPhLTkRBCibEF+XvYATEe7i5urk8D42srCyOHOwt7G3PRI13h/y+7K5P7qxCWgG/dm95f75/orC9OBvYNa+uFEMza2Ghm20l0OVObqSXACKgEoHpzuzn8/A3httYyAcbIwtjHSTwwNjPfzQsaEdZQVJvq7aIi9czL4CMwkOxuomim8q88Jn6lIG8oPXatMmaXE16e7UCG2tRkeTdlBvfiEZkzsfBPx34Pp+a6qw7n+4+WR74fLuysjAFcujrYtT3ce703t703sbg593e6frIXjo02a0X6HI+X0i4WD5bb0KMuqvKDVPsL6aN3SQBP923F/fXG4jwE0zl3gzbN3L17wP34m8vRuPHDzIN2dHGWB8f4EtVPO8dJtyPAfI6XOVSCAg+DzFelAywuUFBMIwHSwPne2v3qws7i5Ng3Q+e7WwuRw11hvy+b8+Pbi2PfT9f2V8cPlkeZSVEV+4uXm0N87IwB/txMT17oo9M3+DgocCwvZXR7/AuQ3BytfzraaaSXOVkYOprpZ8eCs6LDUILfeisJmIkrqzeMge1MzDflPUu9c9RQyAyyO+0oGcXGD2IjGDI+KJNv+grCJEqBO4gfkfT3E5Jl63GI7+XCm88fO5EwPDZhgWBxrmhuqBxTT5nTnt9O5LxdzX88XL7f6V9uxdTD3XmzYzhDly/YAwLc0MqQsy/t4ijreQtqa6KWf7yb6OxZmBpHQYAWRN2x3b/KwPhF+8iDa9hMN5lkSaZZmJRP+6T3S9WNDuu94UfJqbXYlxHWgIKoy0QlUSckH+subSxOAQQFtuL2theP91Z2N+Znx3rH+lpWpwT3gh9+e25kdXB/vKEbFDzUWAv3x7fH6/gpka2H8bF3e36tdg1XZ2LSg8Z6GHxf7wFDll9PNzuYKXxdLGwPNrPgIIjwJEenbTs7dGGr2Nv+kIsTlZqqtpyBiqykND7AEKGAAnwi01Tpzg9py/JZrM1bqEP34GKBn2YaNa8enAEWlnbHGg7nOi43R3cWuxeHa6e7yvdnOnZmOg42+85MpQPF+3RserYDXpLp154YstBUsj1Z9v5zZnm8gJDtO1WUdzrWfrU8dzI7kJoZgUr1bKrLMtWSfMV0XeMom9ZINbK1ZC/XO8fwQoPwyVIMrx/1jY4bvCCFhmpJWnuDUkRNSFmMLQiEgMxPdk6OdW2tTh7tLm6tTAItvLE3MjvVMDLRuLY79Ot243Jw5XBjuoRFricAEei391+5id3kDLrGDBFlswp9O1I7X50NDnfoaK/7+cri/NQ/Y1MxoJzwp0sPaAB4dXINHFaZFdZXm7k915EKCn9z4j76SBDIuWJWfHWz/aaQMMV2O6MPFtmQHAIEPmBc+7CVsthXMViEBayqHBXUQoSu9Fd93xy43RtorUNvTzZMdlI3Rus3JxsONnouTqR/fVk/Xe1vyY2lQz/nKjO3B0tXx2kuAxf9epmHCDkepR/NdBwsjR/OjBytj8BiHpjJEsKv5wxtXBZ+9VOJ6A1hTSbQdxFwsVIMzw1KuHGzdkRXQmxvZDJzbARZG0eFVye4gHw+b8hLs+ckGMPe/szm/tjSxNDcyPzUwOdQx3td8uDb9z/nWydr4wVx/LQGxPtI03IAHZFY7ORPY5OgqTpmuwRwOVy91lOCgYauTvV+PN4FA+fN8d2d5kkrITgh2w0JjhhvLqajk2vy049mejrI8dVFu7se3YZE+djry1qr8wHzyRCmyKz+uCupBTXUeK01aaUQt1qHma1ADJWlNefEjlblbQ7Rf++O7Uy1NxbC1Ydp8D2V7rGZrou5wvWtve+DybOFopa+DlNKMCl1tyNkaLNuabbncBaqMmw242KPRqn+Pl45XxteGgWz0K9hT19tOw1pP7elNBoFnrzQF3qe6GqD9dMO13iYZCWGc1WnRdu1wvw5EUAXQ5ssMbEdH1qX7gzJhceenW9+/7v/8DrTkdrc35jdXZ+anBgGYliYHLveWvuzMna2Pb0609wMjqgO0idYi+s8dCiKyvRjWVZw8Ss2+nG6ebsJ3lOd+218B8h4Aph/nO/tr0w3lOCQktDI/E+i41uHTC9OCd8abF/trirKSOFlv2uuqZMf4OWqKR1iot+cB1y8jyBCnynSPWVrGbHVGZ15ENy52iJzWTQTelQF5Nte20lv+dbnn29YQsARYg4uf6yAezrd83R3e3xi8OF48Wh8ZqkDVIUOAsb+zuaaTzYEfxzNA6aIyO3SsCn25BeTG69Od1UBn30FfwkpHQlGI+ynjTd4HzzX53mV6m2P8P0d95oKaieDcNMrCzCpi7JrSvYsirWlQ34oUnwZkGGiwrwXQA/s7iz++Hv394+z7lyNAiAMMtbE0drKzeL67sDnXt7c4sDTcuDLSWF+cfrE3vjXWTEXHthVBAeW20Fh4Pt3UDUwlUDE/jtYv9tdPdpd/ABnP9mJfc2VJHqyJjJ3pqm0qRtYVpnZXoo8WujbHOvxs9K21FKJdzVCRLr6fpfLDHBuRYVUwz/6i2JUG5EwVtBcP7sPHjZWm95FSOwip24PVm0NVhxMN9GOg0ZWMSXCrw8VdrnX93B872ZoAKvRf9xd3R+r7i1OGKSmbIxVf9oeBMkYnLbcE6j9MzdkcbT5fn7hYH/2yP+FoKJUYZKPAz/PkOgPvg6cf3nMj/S2LIkwhRu9Sjfjx7h8pIcakIMO6VNeiCJt6RGhNRvBEBQo0Pzmwv73068fp1/P9719Ofnw9AWoFQH3uy+n2t7MtYHECkOCL462zQw2jnaWjbcX0b8ttZTll6Jie0oyZprz1bvLBSE0rKa2JnP3lYO3fH2dfT7d/Xu5fHqzPj3a315IHmqmro+1NJdnjbUUdFUjg5wRK5mWolHAnY30p7gZMQpafaYSxQmNWSFNOwFBJ3EpD1kYzapoKLPskjZeltxfEt+IgC21FgCn1lWfTD6fyE7y7KfCJBuzRXMvXnZFvx0vbq9OHq1MXi/1DZfDeooTVobKfp1OXRxNkdFRFZuh8Y+Hl+vAq0IKk75MQoTG+BjkQP2ne188Zbr5/+ETjHWduoHVptEWc7pvYT6+RVjIEb21g+YqW5NSeHdaBiekvgo1UoEHrc+Mrc8Dm1pevZ/uXJwdfzg4BsL5dHn692Ls82TjYmtnfmNzfGJsarBvpLPt5Mrc52dBQBK8rTFnsLppqxOwMUo8n6oCzTc1lOecHK//+e/nty97PrwcAi28sjA13NcwNd27ODrRXYntr8/rrcunfl/trcJnhHsgIV09dWXyMSyc2LlBbNNffsAHh2Y4JnCxL2mlFA9vrg0SgExdbgwypx8TONZN+bg5PNBAAoThQhTmaaT2faz+e7fi6/TvCnOyu7S1NnMz1jNNQwxXQncmqv8+nt2aBzaH40ars1XbSj50xIFeh07c9TGVzElyAnUsVYd7nDNcFHjz6xMeZ629RHGoU9Yk9RuMl3EQU46xKCTOhQZx78iLrECH9JfB2Egx0srWyPD1M/+f7319Ov54dfz8/+fK7dLl/ebZzfrx+tLd4CmjLw/nN5b6d5b6LnbHOanRfTcFMR/H6IGWiPud4onZ7oBwo+NaTs/75tv/332enJxtfLnYApbq7Nrs0NbQ6M3KwOjHSUdZemd1SCqOfTqwNVgWYq8ODbEgJ3ukeej3YmBxP/Qg94ZoUp3582Dg5doWWPkFOAHrf9cjAxtzIpoLE8Xrcz43RzZGGxb6ay5Wh49n/V9GZPbVVhmGcC2+88MJxubHTUWe0zjh1cDpaV3qhoih2OtBah45IscWCLUurQFkbVtlaIKahkEAg7CSUpNmaEHJCGpIQyHqyn+zkZD1JSEII3fDr1fkHvjnv+z3P73m+jZBOBPjipFu7H3btx8MJFNlzq3wKug0aj9oETzHt4yiMKFeU9/H+TXoAFhymEFTPrir6ikcFTZOtRd/nHHv1lc+OvlVw4hix6ldKzenW/Hd7znwwevHrmar8RXCaessZPeViEk4IJhWNkBX3O6xaoCJlMi+slHAm+ULeBcLTfioE4gDhgDUZc2IBg8euCO+oEDXbCMhfIIypOQrmsJ5POnBIZLShJWIjZwEPtL3H+xEs4tqNedMJNOyzo05ryI1Ed6x6BWuVhpdzRw9QqW+b1X3tHECxWUN1gATk9FfyB2raf/l0oeX89nSTYandyuxTzbdBpHrJJO7RbC9/smeTPf40ZHQoBS61CNBCdsVD75YQ1QCIWLMXALd0J+YxAZrBr6RrWMN2+QLmkDyPw0+DW9yxFlQBttPVhHMjZuJ2Vp7mTnTN42+VFeaeOPrGJ0deB29CEEBfSEVea97bvQUfkv7IoV7Lm6svZHSUcu9Ui8k4CUiOLuCzAk6Dx6YBBDL4+6bjfvDJpLF0MpxJhRJRbwi1JCJIaEdn1gtRu8yoWPFqOHYZw6VkrVI7toB3yCMBmGxhuBZik8HFMgVSFlEPWC/iL+xPj8ti8iGWkMtk2OSyZ/vgdaoeGk9ZoXutlzZmBpb7qmidZWv4G4/u1hOu5I5V5wkGy/VL7TbWgGr2lozaqqL3r011gVkBeBKfHvIbpAGj3KNZ10FMtYBuVwgxRBN1mXx2eBc1JV1yNZsIENdt3j0vzEt45JhFSP/vuuoB/sAtMUJUoGf21pwmNl1eJrZXX8j/Ifu97DdfLs45PlZTNFbxY3v++4NnPxot+XL8CmilObPYXMTur2T01YgpnZLp21kILI0HrekYcHfd8aDrSSqUSQb3k0EwsMCimMSAnelAnds2/VrEIdeJZjSCKaeMqeVOwnySeZW8tTy8gq8jNJXalOzDTCSJeeMgkgKOod+GoS6HQe+EtbsoYlfzGZQO4/qUaKErBvM25gdWic06+p373WUKUgOEvz5Tf55aX0hr+00+0Wig90gnGkXkBsl0G3+ijUv5FzBKUdumY1voN8n3fGYFZ9EkfWiVCYKmLcwNW/TyiEvtN/B5482skb9Noim/SfgkrA3APNrwdS658XlAduARJxHuzd9zyLi/Jjqqay/mX/ju4+OvZZV9k02qvgCaDFpy37ldcHyk+HNK+bfz/xTcxxWvdF4WEOoEIy1r5A7Q0ryGGCTPUmjQBWcSvnTctxt2ZhL+/bhvD/NE/ZaQW+OEIbOSoxUvmdaXrOI5DZeCQIsaFsEhomjowxxiY/fVAgzZyGAga+GNRdzRoCPoNYWcNqcB9pr06aDToeYzp9p8+hXOeIPn0Zx0tgdwscz+SoQ1qJ5rFw5VSe/ViQg3GD2XuYNX5ZPNqnkA9nYbOHcByrOxMqLkUA3rjIBZDsSmgFmpW2dDy9N+eDMTsERc2uiO+VkSAMJi7UOCeAZnhCghC/Q4pANyyoPRJt7YzcPn1sOYYnHgz+aSU0x808CN4obSnyoKvzh55KWan09O1pbcvZQHYsND57InSk9RK3JptWcf4ErYXVe4vVX8oTr2UN3/Glp4EfZJ/y8AAAAASUVORK5CYII="/>
  <p:tag name="MMPROD_17623LOGO" val="/9j/4AAQSkZJRgABAQAAAQABAAD/2wBDAAMCAgMCAgMDAwMEAwMEBQgFBQQEBQoHBwYIDAoMDAsKCwsNDhIQDQ4RDgsLEBYQERMUFRUVDA8XGBYUGBIUFRT/2wBDAQMEBAUEBQkFBQkUDQsNFBQUFBQUFBQUFBQUFBQUFBQUFBQUFBQUFBQUFBQUFBQUFBQUFBQUFBQUFBQUFBQUFBT/wAARCABfAF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uH+KvxW8NfBXwRqPizxfqKaZo1ioLyMNzyueFjjUcu7HgKOT9ATTSbdkA34t/FTw58FvAmreL/FV+LHSNOiMjnIMkz/AMEUakjdIxwFXufxr8XPiv8At5fFD4g/HWz+I+jarN4Y/sUyxaDpce2SG0tpNokjmUjbK0oRC5YHJVdu3auM39qz9q7xX+1L4x+26tIdN8L2Ur/2NoEbfu7ZTwJJD/y0mZerHgZKqACc+PW/hTWLmISQ6RqE0eMho7SRl/MLivo8JgIxjzVt30PMrYht2p9D9vv2Ov2xPD/7U/g/5fI0nxvp0SnV9C38r0Hnw5OXhYkc9VJCtyQT9HkcZr+b7wt4j8R/C/xjpfiLQNQvPDfibS5hPZ3kSlJYmAIIKsMMrAlWRgVdWKsCCQf2d/Yv/bc0f9qDRDpepQ2+g/EKwhEl9pUTHyblBgG4tixJKEnlCSyEgEsMMfOxmClQfPHWLN6NdVFZ6M+p6KKK8w7ApMn0paTAoAWiiud8ZeMNH8AeGNS8ReIdSg0jRdOga4urydsJGgHJOOSegAAJJIABJAo3Ar+PfiBoXwy8J3/iTxJfxaZpNiheWaQ9T2VR1ZieAB1Nfjp+2R+0Dqfxo8ZjVfF9zqFj4atyZPD/AIIsnAuFjAIFzcEhkidwWJkcMQp2opAZq6X9pv8Aa61v47eJdL1dNPlg8Ox6g1r4O8LzKC9zcgbW1C7AJDMgddseSqs6qMkSsfKNc02/m8Tnwt4QtINf8fakA+saxdASwWIKkSAFvlLEPhywIUqAhOQR6cIKguZ/F+X/AATJL2ut/d/M891q+13wte6MLq5sPh7pWoSMJV0iMyahBCrorSSSNmZ9yyBwA4VgrEKuMVz6634Pv9R1L+0vEXiqVfIhFjdrchh5/IkMuU3bBwQFGcZyScZ+m9L/AGVdF8BeFrnWL20Tx34mtYPNMOovIIZdo/1caDJ4UEgvkEgDC5yKGgfFnT73TLm8t/hbYnQ7CMC6a0njMsJYEqwzCAEBUgggkZB3dj5lXMY3u5NnuYXKK2Kg50oqy8zwuz8QRS6C0mh+Or15lQt/YniAJdRzuSiLEI3UoSzFjuIIAAzjkjRsdYl8J+JdO1BvN+Hvia1nD6f4g0idzp0kqk4YHLNCTgglS0fUGNVya90s/h58P/jn4cOo3Pg+Lw9JPNJFFcafcKJgR1JKKFBzxhlPBBx6+W+NfBOt/BAJp3iZpfF3wyvJSDIoCyqdpKRswy0ZDFWIVgG25B6g64fMIVG4Qlr1TODEYKdCThUjZo/Ur9kL9tG0+OIXwb41ht/D3xNtItxtUbFvq8IUH7TbHJByMkxgtgcglScfV/0r+fDRrK48Ia5pXhoeIftMDyJd+FPE9nMIXs7ksfKUsrsYElZeAzAoSrEKfMVf09/Yj/bhX4uRW/w++IEy6b8RrJTDDdzARJrITIJ24AjuFxh4xwxBZQASidEqHPF1Key3Xb/gHBz8kuWfy8z7XopKMiuI3MfxBr2neGdFvtY1e9g0zS7GFri5vLqQRxQxqMszMeAABnNfkb+19+1fq37Ufiu18NeGfPtfAlvdLHp1nICkmq3BcrHczKQCqkkeXERlR8zYY7V6j9uD9rqb45a1N4M8J3jL8PrGYedcRNxrcyNkPkdbdWAKDo5Afkba+bfA8Jj8U2c4JD2wmulYAkh4onlU4HJIZAce1fZ5dlXs6DxdZbJtL5bny+MzHnqrDUnu0m/0NTxz4HhvfBms+ILZory2tLWHTtMNwPIFhbQXLlpwWIJkuFMVwoUFmN6SAVGR738GfhkPhz4EthIGbxDrY+26jcSktIgIBEZY5OEBGQc5bce4z5trmjRyeE/C2kZtrcSahoOm3FvGxcmMIJQpdgVZTukZDH8xj2lyMBa+rdSiljuGWJ/KQopDDBwCzE4JwCQoPA7keor8fxuZ1JUajcn70n9ysff0MPCMoQS0ikeR/E74t6b8L7XRItRtdcvJNRE4tYNPtI5gxiEZkMpaRSARMmCN3JIIXAz8+y3Xg3VBq0lv4d8Z2Ju5jKWt5LVVRSWJj8sy4IIJAJBxuPGM17B+054ah8R2PhJ3laTy7m+MUisFbaY7YODgkdSvH09BXgN1aabpmsjTJraSQLLErsb6MDLDcDgnIAZUyTgLkAkF4xJ7WV4GlicLCvO95efZnSsxrYSrKnSly212PYfgDa6fZXniG0sItdt7eVYpVTWbSNEBUlTh1fDE5BJCgALknivcdW8H6R4q8N3ujXsC3WnXMLJcQOc5HcKcZypIYNjjrXnPwX8Opo9/qjKXWU2Rfc5BA2yKTkHHQEk57A9hXrdrDHLHJFFNHNKskcpkRsgsWC5Ppwecds8V4mOl9Qx3LFdLm0q8sbB1aju2fE3gz4Uab4X1Dx94V8VXi3GlaXfWtzcwyxmPfArboZo5clS0iEx+VkMSwC5PAqeMtN1KzvtP1W6nMPiCGR7HUbuzlYMuqWbKkkqyDB3spglL8EvJIehr3X4oaR9j/aQsZrc3UMmr+Fp4S9sh3mVGIjBBBQkkhRvBUttXILCvPPibAGOtbzI1wuoafNJDLGFe2Z7F43ic5IaQfZozIRkCTevJU19nw/Xm809lJ3jUjdr5LofJZrT/ANhdVaSg/wBT7m/Yj/blX4nNYeAPiFdJB4zC+Xp2rNhItYVR91uy3GASR0fGVwcqPt3n0r+fmGFllRo3aORHV0kjYq8bKQVZSOQwIBBByCARX6QfA/8Aa18b3vwr0CTWFs9b1FI5IZNRmLRyXASV0V3AkA3FVXJAGTk4Ga+wzLIKlOpz4f4X07HzmDzinOHLVdmjyL9tT9jRfhFc3XjnwVakeB55N19psQJ/seRjyyeluSeh4jJwMKQF+a/Alqg8Y6PFK/kxXNwLSSQnb5aygxMxJ6YDk57Yr9yb+yttWsLiyvbeK7s7lGhmt7hA8cqMCGVlOQykEgg8EZr8v/2tP2RX+BOoP4h8ORS3Pw8vZQgXJd9FkY4ELsSSYSSAjk5U4Rj91jtlGaRrU3gsS91aL/Q5c0y+VKaxVFbO7X6nmugvJrnwp0ww+VPqWi2lq8lvbTRhbW6sLgma3MR+eJ2VdzDlSkJMe1WIr6wjtotb02DVLYi5trmNJo2TBDKQHRh2IIOOMcge9fGHivxn4ts9atn0uazl0HxfHd/NexAvpGrPFsv/ALPIAWQ3GftHlqCri4ZQNys1e2fBDx3e/DCO4+FeutLf6xp0Am8LXd0otX1W1ODHAQ5IWaJmAKEkhemQAT+T4zI6sJ1KVRbSbj310Z+gYXHQqQhUT0aV/wBDrtd+Gl38Ub+ylivbey0u0hfDupZ5ZHcqxCjGFxEo3E8lWGCACeO8Q/ArUtH+IHgjSLaLTtR0zXZL6K/1Sa03S2Qt7OSSABiCV3O7gEEZPy9Ca9v+Fk1++gx/25Hb2WqhUt7i3iICRTRAeZEhwAwUuCSByXPvV/xN4p0TSNc0uwudUtLfUrmaz8u2klAaSOS58pGA6HL7x1zkfSvewNOdClGhB6RX/BuTXlHmdR9Tz/Tfg7feE7izvLbU4r4rKkUkLxlWkMhEQCnOAdzqQDgEgAkDJrW06WLU7eBxIfss5EsQU5A25JJJ5ByCCCSBg446994ilSDSLki4iRwokBRgzbVId2UAkkhFdhjqQMdRXhvjb4rN8H/BV7rOvWFvcazdXMieHdOtHDvqIkkY25EYAYYDIWAGcnaCSc14uZYCeOqQqR+K9n6HVRrQo05J7dPU8x+I1xB4g+OvidxJam20fQ49AeKaVkSS6vMnyW2Ana6kISMlW2kDIxXA/EJxcRa0QJ1ik10WNuk8Bg8uOxtI4iscZ5SMNcEKDydrE4JIGX/wgvj74e6E/ie18RXmm/Evxm6xvp8qKZrm7luOI4cAiOUKxJZwpTDYKkGr934cu9b17Q/BvhiOfxJd20a6XZtAS76ndFmlubkM3JWSeSaQOx+WMpuPy19hw5lkqWYvF1Ze5CNl9y36dGfLZ3i74RUIL35s5nwr4P1bxt4o0zw54esZdV13U5fJtLSLALkAlmYnhUUAszHhVBJ9D+o3wq/Yc0Xwj8P9G0rXNYvdR1iGNmu7ixnEEBld2dljQoSFUttBJyQuTgnFa37JX7Kenfs76DJf6gYNU8d6rEF1HU0XKQR5DC1t8jIiBALN1kYBmwFjRPockZ64r1M2zupiq3JRdoR28/M87L8qhQpXqLmk9/IsVla1pdnrmm3em6hawahYXcbwXNrdRiSKaNgQyMhBDKQSCCCCMg1qA5oavlE7bH0rVz8vv2mv2YI/gdqNxGsV9f8Awq1qWMxXcTF7zQ7pWJh/eMSWaNj+6lY5dC0UhLfvJPPLG4sdUtB4Q8dTW9hdajBOmn+JdMSZYdSEawiGWC5kldxcl/tDSW7Kqh2LBVbf9o/WrxF4d07xZol3pGrWcN/pl5E0FxazoGjlRuCCK/N/4/fATUv2ebua1S3XxD8ONYlAh/tOLz4oZM/LbXOeRIv/ACyuFKs3TKuoZ/pcHOGYqNGpLlmtm+vk/M8OvKeX81WK5oPddvNHEeHPjJ8TPh5dXGm6zpI+J2kaNeto1xcWczQanJIpid1uLWQsGCNewxs6qoLCMFiQCc3xZ8WtE8bfFfwjrJ0vxDoFzpMtnC2iX2mLFcSPBqIuEjtUUKshZnMfOCGxkknJz/D1pa+F9Tkv/CviK/8AB9w0E1u2m6xaf2zpzrKzNKomVo7mJGdg5Uidi0cRLkxpi7odtrMGr6ZfXt74B1KHTooEijtta1OzDSRajFeqzC4s5HKHyxGU7gkg5OK63leMw9Rt0m3Zq6T6ry0Mlm2BxUElVSWj3S2d+p10n7RniPxbb35+G3w7uori1uI1mn1+UWkc7/MCGhg2Fh8j5w6gnCA5kCnyaWyPw++Jd5rnxVuNT8YePoJ7ZtDEBkEFwvmpFJ9kgCJIZrdyWG11yijy9shWaHodLn1fStCs9LuvHOj2On6ezNYR+HNGn1O+t/3wkUCa8FtFGwG9d6q4PmMSh+UK/SCE1eC28K6ZqNz4i1Miyivru6Opa5fEj/VLOQixLgEkRJEoAJdiAWq6GTYmzc4ckFu5f8HUmtnmEg1CnPnm9ktfy0KY03WZNYskfSGfx5fxHS9L0DTZPObS4ZS29DgiM3siN5cjRrHFFEoVUiUBE/Qj9k/9lCx+BGkHWdZWDUPHeoQhbq6j+aKwiOD9mtyQPlBALPgF2GcBQqq79lj9la0+C1h/bmuGDUPHF7Ftmnj+eKwjPJt7ckAkdN0hALkdAuFH0Wo4rysfjo8v1XDO0Fu+sn39DswuGnKX1jEayey6JdkSdBRtHpS0V4J7AUUUUAFYPirwzpni/Q7/AEfV7GHUdNvYjFcWs67kkQ9QR+oI5B5HIrdHSgnFCbTuiGlJWZ+YP7RX7Od/8CNaW4hae/8ABt9KI9P1GTLtaueltcHHDf3JDw4ypw4Xf5AYOo6Y4OR0r9hte0Ow8TaPeaVqdnDqGm3kbQ3FrcIHjlQjBVlPBBr86fjl+zLrnwr8VwQaBbya/wCHtXnSDSA1xGs8c7uqJaSGR1z8zqFkPG3O4qVBb9e4d4mhKCw+Ndmlo+6XfzPyTiLhqSl7fBLR7rz8jxHTNDvte1ix0rSrGfU9V1CYW9nZ2ihpbiQgnaoJAGACWZiFRQzMyqpYfol+zF+y5afBTTzrWtPb6l44vY9tzdxAtDZRnn7PbkgHaD96QgFyMkAYUWv2Zv2adP8AgvpR1XUHg1XxnexBLzUUB8uBCQfs9vkAiIEAkkBnIBbGAq+99ue1fMcQcQTzGbo0Xamvx/4B9Nw/kMMBTVasr1H+HkiQACloor4g+4CiiigD/9k=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JQaWN0dXJlMS5qcGc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UIDATA" val="&lt;database version=&quot;7.0&quot;&gt;&lt;object type=&quot;1&quot; unique_id=&quot;10001&quot;&gt;&lt;property id=&quot;20141&quot; value=&quot;Bài 1: Thông tin và tin họ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bai_Thi\Tai_nguyen\hinh_anh\&quot;/&gt;&lt;property id=&quot;20224&quot; value=&quot;C:\Users\Computer\Desktop\vd&quot;/&gt;&lt;property id=&quot;20226&quot; value=&quot;D:\Baithi_Tin_Lhp\Bai1_Thong_tin_va_tin_hoc.ppt&quot;/&gt;&lt;property id=&quot;20250&quot; value=&quot;0&quot;/&gt;&lt;property id=&quot;20251&quot; value=&quot;0&quot;/&gt;&lt;property id=&quot;20259&quot; value=&quot;0&quot;/&gt;&lt;object type=&quot;2&quot; unique_id=&quot;10142&quot;&gt;&lt;object type=&quot;3&quot; unique_id=&quot;10144&quot;&gt;&lt;property id=&quot;20148&quot; value=&quot;5&quot;/&gt;&lt;property id=&quot;20300&quot; value=&quot;Slide 2&quot;/&gt;&lt;property id=&quot;20301&quot; value=&quot;Tên bài&quot;/&gt;&lt;property id=&quot;20302&quot; value=&quot;0&quot;/&gt;&lt;property id=&quot;20303&quot; value=&quot;Nguyen Thi Thu&quot;/&gt;&lt;property id=&quot;20307&quot; value=&quot;306&quot;/&gt;&lt;property id=&quot;20309&quot; value=&quot;17623&quot;/&gt;&lt;property id=&quot;20312&quot; value=&quot;0&quot;/&gt;&lt;/object&gt;&lt;object type=&quot;3&quot; unique_id=&quot;17599&quot;&gt;&lt;property id=&quot;20148&quot; value=&quot;5&quot;/&gt;&lt;property id=&quot;20300&quot; value=&quot;Slide 6&quot;/&gt;&lt;property id=&quot;20301&quot; value=&quot;ví dụ về HĐTT của con người&quot;/&gt;&lt;property id=&quot;20302&quot; value=&quot;0&quot;/&gt;&lt;property id=&quot;20303&quot; value=&quot;Nguyen Thi Thu&quot;/&gt;&lt;property id=&quot;20307&quot; value=&quot;326&quot;/&gt;&lt;property id=&quot;20309&quot; value=&quot;17623&quot;/&gt;&lt;property id=&quot;20312&quot; value=&quot;0&quot;/&gt;&lt;/object&gt;&lt;object type=&quot;3&quot; unique_id=&quot;17661&quot;&gt;&lt;property id=&quot;20148&quot; value=&quot;5&quot;/&gt;&lt;property id=&quot;20300&quot; value=&quot;Slide 8&quot;/&gt;&lt;property id=&quot;20301&quot; value=&quot;Mô hình quá trình xử lí thông tin&quot;/&gt;&lt;property id=&quot;20302&quot; value=&quot;0&quot;/&gt;&lt;property id=&quot;20303&quot; value=&quot;Nguyen Thi Thu&quot;/&gt;&lt;property id=&quot;20307&quot; value=&quot;327&quot;/&gt;&lt;property id=&quot;20309&quot; value=&quot;17623&quot;/&gt;&lt;property id=&quot;20312&quot; value=&quot;0&quot;/&gt;&lt;/object&gt;&lt;object type=&quot;3&quot; unique_id=&quot;17662&quot;&gt;&lt;property id=&quot;20148&quot; value=&quot;5&quot;/&gt;&lt;property id=&quot;20300&quot; value=&quot;Slide 9&quot;/&gt;&lt;property id=&quot;20301&quot; value=&quot;Hoạt động thông tin và tin học&quot;/&gt;&lt;property id=&quot;20302&quot; value=&quot;0&quot;/&gt;&lt;property id=&quot;20303&quot; value=&quot;Nguyen Thi Thu&quot;/&gt;&lt;property id=&quot;20307&quot; value=&quot;328&quot;/&gt;&lt;property id=&quot;20309&quot; value=&quot;17623&quot;/&gt;&lt;property id=&quot;20312&quot; value=&quot;0&quot;/&gt;&lt;/object&gt;&lt;object type=&quot;3&quot; unique_id=&quot;17769&quot;&gt;&lt;property id=&quot;20148&quot; value=&quot;5&quot;/&gt;&lt;property id=&quot;20300&quot; value=&quot;Slide 17&quot;/&gt;&lt;property id=&quot;20301&quot; value=&quot;Cảm ơn&quot;/&gt;&lt;property id=&quot;20302&quot; value=&quot;0&quot;/&gt;&lt;property id=&quot;20303&quot; value=&quot;Nguyen Thi Thu&quot;/&gt;&lt;property id=&quot;20307&quot; value=&quot;331&quot;/&gt;&lt;property id=&quot;20309&quot; value=&quot;17623&quot;/&gt;&lt;property id=&quot;20312&quot; value=&quot;0&quot;/&gt;&lt;/object&gt;&lt;object type=&quot;3&quot; unique_id=&quot;18022&quot;&gt;&lt;property id=&quot;20148&quot; value=&quot;5&quot;/&gt;&lt;property id=&quot;20300&quot; value=&quot;Slide 10&quot;/&gt;&lt;property id=&quot;20301&quot; value=&quot;Giới hạn của các giác quan&quot;/&gt;&lt;property id=&quot;20302&quot; value=&quot;0&quot;/&gt;&lt;property id=&quot;20303&quot; value=&quot;Nguyen Thi Thu&quot;/&gt;&lt;property id=&quot;20307&quot; value=&quot;336&quot;/&gt;&lt;property id=&quot;20309&quot; value=&quot;17623&quot;/&gt;&lt;property id=&quot;20312&quot; value=&quot;0&quot;/&gt;&lt;/object&gt;&lt;object type=&quot;3&quot; unique_id=&quot;18248&quot;&gt;&lt;property id=&quot;20148&quot; value=&quot;5&quot;/&gt;&lt;property id=&quot;20300&quot; value=&quot;Slide 4 - &amp;quot;? Nối cột A với cột B&amp;quot;&quot;/&gt;&lt;property id=&quot;20302&quot; value=&quot;0&quot;/&gt;&lt;property id=&quot;20303&quot; value=&quot;Nguyen Thi Thu&quot;/&gt;&lt;property id=&quot;20307&quot; value=&quot;337&quot;/&gt;&lt;property id=&quot;20309&quot; value=&quot;17623&quot;/&gt;&lt;property id=&quot;20312&quot; value=&quot;0&quot;/&gt;&lt;/object&gt;&lt;object type=&quot;3&quot; unique_id=&quot;18312&quot;&gt;&lt;property id=&quot;20148&quot; value=&quot;5&quot;/&gt;&lt;property id=&quot;20300&quot; value=&quot;Slide 7&quot;/&gt;&lt;property id=&quot;20301&quot; value=&quot;HĐTT của con người&quot;/&gt;&lt;property id=&quot;20302&quot; value=&quot;0&quot;/&gt;&lt;property id=&quot;20303&quot; value=&quot;Nguyen Thi Thu&quot;/&gt;&lt;property id=&quot;20307&quot; value=&quot;338&quot;/&gt;&lt;property id=&quot;20309&quot; value=&quot;17623&quot;/&gt;&lt;property id=&quot;20312&quot; value=&quot;0&quot;/&gt;&lt;/object&gt;&lt;object type=&quot;3&quot; unique_id=&quot;18692&quot;&gt;&lt;property id=&quot;20148&quot; value=&quot;5&quot;/&gt;&lt;property id=&quot;20300&quot; value=&quot;Slide 13&quot;/&gt;&lt;property id=&quot;20301&quot; value=&quot;Tổng kết, ghi nhớ&quot;/&gt;&lt;property id=&quot;20302&quot; value=&quot;0&quot;/&gt;&lt;property id=&quot;20303&quot; value=&quot;Nguyen Thi Thu&quot;/&gt;&lt;property id=&quot;20307&quot; value=&quot;341&quot;/&gt;&lt;property id=&quot;20309&quot; value=&quot;17623&quot;/&gt;&lt;property id=&quot;20312&quot; value=&quot;0&quot;/&gt;&lt;/object&gt;&lt;object type=&quot;3&quot; unique_id=&quot;19070&quot;&gt;&lt;property id=&quot;20148&quot; value=&quot;5&quot;/&gt;&lt;property id=&quot;20300&quot; value=&quot;Slide 15 - &amp;quot;Câu 2: Em hãy điền vào nhánh còn thiếu trong bản đồ tư duy sau:&amp;quot;&quot;/&gt;&lt;property id=&quot;20302&quot; value=&quot;0&quot;/&gt;&lt;property id=&quot;20303&quot; value=&quot;Nguyen Thi Thu&quot;/&gt;&lt;property id=&quot;20307&quot; value=&quot;345&quot;/&gt;&lt;property id=&quot;20309&quot; value=&quot;17623&quot;/&gt;&lt;property id=&quot;20312&quot; value=&quot;0&quot;/&gt;&lt;/object&gt;&lt;object type=&quot;3&quot; unique_id=&quot;19180&quot;&gt;&lt;property id=&quot;20148&quot; value=&quot;5&quot;/&gt;&lt;property id=&quot;20300&quot; value=&quot;Slide 16 - &amp;quot;Câu 3: Việc thầy cô giáo giảng bài cho học sinh được gọi là bước nào trong quá trình xử lí thông tin?&amp;quot;&quot;/&gt;&lt;property id=&quot;20302&quot; value=&quot;0&quot;/&gt;&lt;property id=&quot;20303&quot; value=&quot;Nguyen Thi Thu&quot;/&gt;&lt;property id=&quot;20307&quot; value=&quot;346&quot;/&gt;&lt;property id=&quot;20309&quot; value=&quot;17623&quot;/&gt;&lt;property id=&quot;20312&quot; value=&quot;0&quot;/&gt;&lt;/object&gt;&lt;object type=&quot;3&quot; unique_id=&quot;19439&quot;&gt;&lt;property id=&quot;20148&quot; value=&quot;5&quot;/&gt;&lt;property id=&quot;20300&quot; value=&quot;Slide 5&quot;/&gt;&lt;property id=&quot;20301&quot; value=&quot;Khái niệm thông tin&quot;/&gt;&lt;property id=&quot;20302&quot; value=&quot;0&quot;/&gt;&lt;property id=&quot;20303&quot; value=&quot;Nguyen Thi Thu&quot;/&gt;&lt;property id=&quot;20307&quot; value=&quot;347&quot;/&gt;&lt;property id=&quot;20309&quot; value=&quot;17623&quot;/&gt;&lt;property id=&quot;20312&quot; value=&quot;0&quot;/&gt;&lt;/object&gt;&lt;object type=&quot;3&quot; unique_id=&quot;20226&quot;&gt;&lt;property id=&quot;20148&quot; value=&quot;5&quot;/&gt;&lt;property id=&quot;20300&quot; value=&quot;Slide 3&quot;/&gt;&lt;property id=&quot;20301&quot; value=&quot;Ví dụ về thông tin&quot;/&gt;&lt;property id=&quot;20302&quot; value=&quot;0&quot;/&gt;&lt;property id=&quot;20303&quot; value=&quot;Nguyen Thi Thu&quot;/&gt;&lt;property id=&quot;20307&quot; value=&quot;349&quot;/&gt;&lt;property id=&quot;20309&quot; value=&quot;17623&quot;/&gt;&lt;property id=&quot;20312&quot; value=&quot;0&quot;/&gt;&lt;/object&gt;&lt;object type=&quot;3&quot; unique_id=&quot;20486&quot;&gt;&lt;property id=&quot;20148&quot; value=&quot;5&quot;/&gt;&lt;property id=&quot;20300&quot; value=&quot;Slide 1&quot;/&gt;&lt;property id=&quot;20301&quot; value=&quot;Tóm tắt nội dung&quot;/&gt;&lt;property id=&quot;20302&quot; value=&quot;0&quot;/&gt;&lt;property id=&quot;20303&quot; value=&quot;Nguyen Thi Thu&quot;/&gt;&lt;property id=&quot;20307&quot; value=&quot;350&quot;/&gt;&lt;property id=&quot;20309&quot; value=&quot;17623&quot;/&gt;&lt;property id=&quot;20312&quot; value=&quot;0&quot;/&gt;&lt;/object&gt;&lt;object type=&quot;3&quot; unique_id=&quot;20553&quot;&gt;&lt;property id=&quot;20148&quot; value=&quot;5&quot;/&gt;&lt;property id=&quot;20300&quot; value=&quot;Slide 11&quot;/&gt;&lt;property id=&quot;20301&quot; value=&quot;Nối cột đồ dùng và tác dụng của đồ dùng đó&quot;/&gt;&lt;property id=&quot;20302&quot; value=&quot;0&quot;/&gt;&lt;property id=&quot;20303&quot; value=&quot;Nguyen Thi Thu&quot;/&gt;&lt;property id=&quot;20307&quot; value=&quot;351&quot;/&gt;&lt;property id=&quot;20309&quot; value=&quot;17623&quot;/&gt;&lt;property id=&quot;20312&quot; value=&quot;0&quot;/&gt;&lt;/object&gt;&lt;object type=&quot;3&quot; unique_id=&quot;20740&quot;&gt;&lt;property id=&quot;20148&quot; value=&quot;5&quot;/&gt;&lt;property id=&quot;20300&quot; value=&quot;Slide 12&quot;/&gt;&lt;property id=&quot;20301&quot; value=&quot;Vai trò của tin học trong đời sống&quot;/&gt;&lt;property id=&quot;20302&quot; value=&quot;0&quot;/&gt;&lt;property id=&quot;20303&quot; value=&quot;Nguyen Thi Thu&quot;/&gt;&lt;property id=&quot;20307&quot; value=&quot;352&quot;/&gt;&lt;property id=&quot;20309&quot; value=&quot;17623&quot;/&gt;&lt;property id=&quot;20312&quot; value=&quot;0&quot;/&gt;&lt;/object&gt;&lt;object type=&quot;3&quot; unique_id=&quot;21112&quot;&gt;&lt;property id=&quot;20148&quot; value=&quot;5&quot;/&gt;&lt;property id=&quot;20300&quot; value=&quot;Slide 14 - &amp;quot;Câu 1: Trước khi sang đường, theo em, con người cần phải xử lí những thông tin gì?&amp;quot;&quot;/&gt;&lt;property id=&quot;20302&quot; value=&quot;0&quot;/&gt;&lt;property id=&quot;20303&quot; value=&quot;Nguyen Thi Thu&quot;/&gt;&lt;property id=&quot;20307&quot; value=&quot;353&quot;/&gt;&lt;property id=&quot;20309&quot; value=&quot;17623&quot;/&gt;&lt;property id=&quot;20312&quot; value=&quot;0&quot;/&gt;&lt;/object&gt;&lt;/object&gt;&lt;object type=&quot;8&quot; unique_id=&quot;10168&quot;&gt;&lt;/object&gt;&lt;object type=&quot;4&quot; unique_id=&quot;17622&quot;&gt;&lt;object type=&quot;5&quot; unique_id=&quot;17623&quot;&gt;&lt;property id=&quot;20149&quot; value=&quot;Nguyen Thi Thu&quot;/&gt;&lt;property id=&quot;20150&quot; value=&quot;Giáo Viên Trường THCS Lê Hồng Phong- Cưmgar - Đăk Lăk&quot;/&gt;&lt;property id=&quot;20151&quot; value=&quot;anh_gv.png&quot;/&gt;&lt;property id=&quot;20153&quot; value=&quot;nguyenthut32@gmail.com&quot;/&gt;&lt;property id=&quot;20159&quot; value=&quot;lgo.jpg&quot;/&gt;&lt;/object&gt;&lt;/object&gt;&lt;object type=&quot;10&quot; unique_id=&quot;17640&quot;&gt;&lt;object type=&quot;11&quot; unique_id=&quot;1764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8924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Thi_GADT\Thong_tin_va_tin_hoc\audio\1241841883.mp3"/>
  <p:tag name="PPSNARRATION" val="4,257965607,D:\Baithi_Tin_Lhp\Bai1_Thong_tin_va_tin_hoc\Media.ppcx"/>
</p:tagLst>
</file>

<file path=ppt/theme/theme1.xml><?xml version="1.0" encoding="utf-8"?>
<a:theme xmlns:a="http://schemas.openxmlformats.org/drawingml/2006/main" name="PowerPoint 2003">
  <a:themeElements>
    <a:clrScheme name="PowerPoint 2003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PowerPoint 20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2003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003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003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 2003">
  <a:themeElements>
    <a:clrScheme name="PowerPoint 2003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PowerPoint 20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2003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003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003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8913</TotalTime>
  <Words>845</Words>
  <Application>Microsoft Office PowerPoint</Application>
  <PresentationFormat>On-screen Show (16:9)</PresentationFormat>
  <Paragraphs>125</Paragraphs>
  <Slides>17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Segoe UI Symbol</vt:lpstr>
      <vt:lpstr>Tahoma</vt:lpstr>
      <vt:lpstr>Times New Roman</vt:lpstr>
      <vt:lpstr>Verdana</vt:lpstr>
      <vt:lpstr>Wingdings</vt:lpstr>
      <vt:lpstr>PowerPoint 2003</vt:lpstr>
      <vt:lpstr>1_PowerPoint 2003</vt:lpstr>
      <vt:lpstr>Office Theme</vt:lpstr>
      <vt:lpstr>6_Office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dd</dc:creator>
  <cp:lastModifiedBy>SIEU THI SO 4G</cp:lastModifiedBy>
  <cp:revision>2361</cp:revision>
  <dcterms:created xsi:type="dcterms:W3CDTF">2008-05-02T00:43:49Z</dcterms:created>
  <dcterms:modified xsi:type="dcterms:W3CDTF">2023-11-16T03:48:40Z</dcterms:modified>
</cp:coreProperties>
</file>