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267" r:id="rId10"/>
    <p:sldId id="314" r:id="rId11"/>
    <p:sldId id="266" r:id="rId12"/>
    <p:sldId id="268" r:id="rId13"/>
    <p:sldId id="272" r:id="rId14"/>
    <p:sldId id="315" r:id="rId15"/>
    <p:sldId id="317" r:id="rId16"/>
    <p:sldId id="318" r:id="rId17"/>
    <p:sldId id="319" r:id="rId18"/>
    <p:sldId id="321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33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24/7/2021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4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1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2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3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2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3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8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24/7/2021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24/7/2021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9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56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" y="231707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19-20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9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6" y="1254803"/>
            <a:ext cx="203780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4" y="232954"/>
            <a:ext cx="112993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3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28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0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6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NHẬN,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6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an toàn thông tin cá nhân?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88" y="2583555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2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6" y="947786"/>
            <a:ext cx="1081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941738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1" y="3395025"/>
            <a:ext cx="96908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2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6" y="947786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47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6" y="4315475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6" y="1655672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2" y="1086737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Cài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cập nhập phần mềm chống virus.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mạnh. Bảo vệ mật khẩu.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Đăng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xuất các tài khoản khi đã dùng xong.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dùng mạng cộng đồng.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87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2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</a:t>
            </a:r>
            <a:r>
              <a:rPr lang="en-US" sz="2800"/>
              <a:t>, </a:t>
            </a:r>
            <a:r>
              <a:rPr lang="en-US" sz="2800" smtClean="0"/>
              <a:t>tệp </a:t>
            </a:r>
            <a:r>
              <a:rPr lang="en-US" sz="2800"/>
              <a:t>miễn phí trên internet.</a:t>
            </a:r>
            <a:endParaRPr lang="en-US" sz="2800"/>
          </a:p>
        </p:txBody>
      </p:sp>
      <p:sp>
        <p:nvSpPr>
          <p:cNvPr id="100" name="Google Shape;100;p3"/>
          <p:cNvSpPr/>
          <p:nvPr/>
        </p:nvSpPr>
        <p:spPr>
          <a:xfrm>
            <a:off x="881316" y="2684240"/>
            <a:ext cx="9926006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  <a:endParaRPr lang="en-US" sz="2800"/>
          </a:p>
        </p:txBody>
      </p:sp>
      <p:sp>
        <p:nvSpPr>
          <p:cNvPr id="101" name="Google Shape;101;p3"/>
          <p:cNvSpPr/>
          <p:nvPr/>
        </p:nvSpPr>
        <p:spPr>
          <a:xfrm>
            <a:off x="812371" y="3837421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</a:t>
            </a:r>
            <a:r>
              <a:rPr lang="en-US" sz="2800"/>
              <a:t>mạng </a:t>
            </a:r>
            <a:r>
              <a:rPr lang="en-US" sz="2800" smtClean="0"/>
              <a:t>xã </a:t>
            </a:r>
            <a:r>
              <a:rPr lang="en-US" sz="2800"/>
              <a:t>hội và thư điện tử.</a:t>
            </a:r>
            <a:endParaRPr lang="en-US" sz="2800"/>
          </a:p>
        </p:txBody>
      </p:sp>
      <p:sp>
        <p:nvSpPr>
          <p:cNvPr id="103" name="Google Shape;103;p3"/>
          <p:cNvSpPr/>
          <p:nvPr/>
        </p:nvSpPr>
        <p:spPr>
          <a:xfrm>
            <a:off x="832376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internet, những việc làm nào sau đây có thể khiến em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0" y="3922033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88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68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  <a:endParaRPr lang="en-US" sz="2800"/>
          </a:p>
        </p:txBody>
      </p:sp>
      <p:sp>
        <p:nvSpPr>
          <p:cNvPr id="12" name="Google Shape;101;p3"/>
          <p:cNvSpPr/>
          <p:nvPr/>
        </p:nvSpPr>
        <p:spPr>
          <a:xfrm>
            <a:off x="780667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  <a:endParaRPr lang="en-US" sz="2800"/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6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4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2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4" y="218504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91638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71461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571464" y="3167906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4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6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18;p4"/>
          <p:cNvSpPr/>
          <p:nvPr/>
        </p:nvSpPr>
        <p:spPr>
          <a:xfrm>
            <a:off x="571464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4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6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2" y="5729349"/>
            <a:ext cx="887518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4" y="662203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7" y="-36796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59079" y="143691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4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1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0" y="1260725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6" y="873207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5" y="3283614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</a:t>
            </a:r>
            <a:r>
              <a:rPr lang="nl-NL" altLang="en-US" sz="3200" b="1"/>
              <a:t>tắc </a:t>
            </a:r>
            <a:endParaRPr lang="nl-NL" altLang="en-US" sz="3200" b="1" smtClean="0"/>
          </a:p>
          <a:p>
            <a:pPr algn="just">
              <a:spcBef>
                <a:spcPct val="20000"/>
              </a:spcBef>
            </a:pPr>
            <a:r>
              <a:rPr lang="nl-NL" altLang="en-US" sz="3200" b="1" smtClean="0"/>
              <a:t>an toàn </a:t>
            </a:r>
            <a:r>
              <a:rPr lang="nl-NL" altLang="en-US" sz="3200" b="1"/>
              <a:t>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2" y="1628544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  <a:endParaRPr lang="nl-NL" altLang="en-US" sz="3200" b="1">
              <a:solidFill>
                <a:srgbClr val="009900"/>
              </a:solidFill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56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19" y="5813559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FF0066"/>
                </a:solidFill>
              </a:rPr>
              <a:t>An </a:t>
            </a:r>
            <a:r>
              <a:rPr lang="en-US" altLang="en-US" sz="3200" b="1">
                <a:solidFill>
                  <a:srgbClr val="FF0066"/>
                </a:solidFill>
              </a:rPr>
              <a:t>toàn thông tin.</a:t>
            </a:r>
            <a:endParaRPr lang="en-US" altLang="en-US" sz="3200" b="1">
              <a:solidFill>
                <a:srgbClr val="FF0066"/>
              </a:solidFill>
            </a:endParaRP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87349"/>
            <a:ext cx="609600" cy="555376"/>
            <a:chOff x="2078" y="1771"/>
            <a:chExt cx="1615" cy="1430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6" y="3025986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0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 huống nêu trong SGK)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8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4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09" y="151677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 có thể gặp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8" y="1506538"/>
            <a:ext cx="4824413" cy="45418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7" y="1887538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8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 smtClean="0"/>
              <a:t>Internet</a:t>
            </a:r>
            <a:r>
              <a:rPr lang="en-US" altLang="en-US" sz="2800" b="1"/>
              <a:t>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6" y="1719689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smtClean="0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2800" b="1" smtClean="0">
                <a:solidFill>
                  <a:srgbClr val="009900"/>
                </a:solidFill>
              </a:rPr>
              <a:t>Internet</a:t>
            </a:r>
            <a:r>
              <a:rPr lang="nl-NL" altLang="en-US" sz="2800" b="1" smtClean="0">
                <a:solidFill>
                  <a:srgbClr val="009900"/>
                </a:solidFill>
              </a:rPr>
              <a:t>?</a:t>
            </a:r>
            <a:endParaRPr lang="nl-NL" altLang="en-US" sz="2800" b="1">
              <a:solidFill>
                <a:srgbClr val="009900"/>
              </a:solidFill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8" y="1804989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0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1" y="2587626"/>
            <a:ext cx="14509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29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smtClean="0">
                <a:solidFill>
                  <a:srgbClr val="FF0066"/>
                </a:solidFill>
              </a:rPr>
              <a:t>An toàn thông tin.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26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59" y="203492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19-20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21130" y="170061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0" y="99498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5982" y="2132142"/>
            <a:ext cx="9815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ca nhân bị đánh cắp.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doạ, bắt nạt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nhân thông tin không chính xác.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6" y="910158"/>
            <a:ext cx="96948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1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9" name="Google Shape;99;p3"/>
          <p:cNvSpPr/>
          <p:nvPr/>
        </p:nvSpPr>
        <p:spPr>
          <a:xfrm>
            <a:off x="640080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2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  <a:endParaRPr lang="en-US" sz="3600"/>
          </a:p>
        </p:txBody>
      </p:sp>
      <p:sp>
        <p:nvSpPr>
          <p:cNvPr id="101" name="Google Shape;101;p3"/>
          <p:cNvSpPr/>
          <p:nvPr/>
        </p:nvSpPr>
        <p:spPr>
          <a:xfrm>
            <a:off x="737152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C. Tin </a:t>
            </a:r>
            <a:r>
              <a:rPr lang="en-US" sz="3600"/>
              <a:t>tưởng mọi nguồn thông tin trên mạng </a:t>
            </a:r>
            <a:endParaRPr lang="en-US" sz="3600"/>
          </a:p>
        </p:txBody>
      </p:sp>
      <p:sp>
        <p:nvSpPr>
          <p:cNvPr id="103" name="Google Shape;103;p3"/>
          <p:cNvSpPr/>
          <p:nvPr/>
        </p:nvSpPr>
        <p:spPr>
          <a:xfrm>
            <a:off x="460375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pPr lvl="0" algn="ctr"/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sai: Khi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sử dụng internet có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thể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7478" y="1610622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6411" y="4824644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7976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1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D. Bị </a:t>
            </a:r>
            <a:r>
              <a:rPr lang="en-US" sz="3600"/>
              <a:t>lừa đảo hoặc lợi dụng</a:t>
            </a:r>
            <a:endParaRPr lang="en-US" sz="3600"/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7357" y="2550469"/>
            <a:ext cx="887518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0" y="428636"/>
            <a:ext cx="12288698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endParaRPr lang="en-US" sz="3600" b="1" i="0" u="none" strike="noStrike" cap="none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nào được khuyến khích sử dụng các dịch vụ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634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39634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39634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3" y="2003319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1" y="3053744"/>
            <a:ext cx="887518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0" y="4020884"/>
            <a:ext cx="887518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4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0" y="2232213"/>
            <a:ext cx="7624482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89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4" y="3684495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</a:t>
            </a:r>
            <a:r>
              <a:rPr lang="en-US" sz="2800">
                <a:solidFill>
                  <a:srgbClr val="0000FF"/>
                </a:solidFill>
              </a:rPr>
              <a:t>an </a:t>
            </a:r>
            <a:r>
              <a:rPr lang="en-US" sz="2800" smtClean="0">
                <a:solidFill>
                  <a:srgbClr val="0000FF"/>
                </a:solidFill>
              </a:rPr>
              <a:t>toàn</a:t>
            </a:r>
            <a:r>
              <a:rPr lang="en-US" altLang="en-US" sz="2000" smtClean="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5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979</Words>
  <Application>Microsoft Office PowerPoint</Application>
  <PresentationFormat>Widescreen</PresentationFormat>
  <Paragraphs>90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2021-07-22T09:48:39Z</dcterms:created>
  <dcterms:modified xsi:type="dcterms:W3CDTF">2021-07-24T03:19:39Z</dcterms:modified>
</cp:coreProperties>
</file>