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3.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4.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39" r:id="rId3"/>
    <p:sldMasterId id="2147483744" r:id="rId4"/>
    <p:sldMasterId id="2147483747" r:id="rId5"/>
    <p:sldMasterId id="2147483749" r:id="rId6"/>
  </p:sldMasterIdLst>
  <p:notesMasterIdLst>
    <p:notesMasterId r:id="rId33"/>
  </p:notesMasterIdLst>
  <p:sldIdLst>
    <p:sldId id="278" r:id="rId7"/>
    <p:sldId id="258" r:id="rId8"/>
    <p:sldId id="277" r:id="rId9"/>
    <p:sldId id="279" r:id="rId10"/>
    <p:sldId id="266" r:id="rId11"/>
    <p:sldId id="267" r:id="rId12"/>
    <p:sldId id="284" r:id="rId13"/>
    <p:sldId id="268" r:id="rId14"/>
    <p:sldId id="288" r:id="rId15"/>
    <p:sldId id="289" r:id="rId16"/>
    <p:sldId id="290" r:id="rId17"/>
    <p:sldId id="285" r:id="rId18"/>
    <p:sldId id="286" r:id="rId19"/>
    <p:sldId id="287" r:id="rId20"/>
    <p:sldId id="291" r:id="rId21"/>
    <p:sldId id="303" r:id="rId22"/>
    <p:sldId id="304" r:id="rId23"/>
    <p:sldId id="302" r:id="rId24"/>
    <p:sldId id="340" r:id="rId25"/>
    <p:sldId id="294" r:id="rId26"/>
    <p:sldId id="295" r:id="rId27"/>
    <p:sldId id="296" r:id="rId28"/>
    <p:sldId id="343" r:id="rId29"/>
    <p:sldId id="307" r:id="rId30"/>
    <p:sldId id="341" r:id="rId31"/>
    <p:sldId id="342" r:id="rId32"/>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6633"/>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7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8D63565-5986-475B-BA54-AA9CDF4A57E5}" type="datetimeFigureOut">
              <a:rPr lang="vi-VN"/>
              <a:pPr>
                <a:defRPr/>
              </a:pPr>
              <a:t>10/11/2021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D60F8C-199E-4C32-A6AA-B92B344F7841}" type="slidenum">
              <a:rPr lang="vi-VN"/>
              <a:pPr>
                <a:defRPr/>
              </a:pPr>
              <a:t>‹#›</a:t>
            </a:fld>
            <a:endParaRPr lang="vi-VN"/>
          </a:p>
        </p:txBody>
      </p:sp>
    </p:spTree>
    <p:extLst>
      <p:ext uri="{BB962C8B-B14F-4D97-AF65-F5344CB8AC3E}">
        <p14:creationId xmlns:p14="http://schemas.microsoft.com/office/powerpoint/2010/main" val="2454356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1</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pPr eaLnBrk="1" hangingPunct="1"/>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12</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23</a:t>
            </a:fld>
            <a:endParaRPr 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26</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31EFEC0B-63D9-4B14-8150-408FF4AA0690}" type="datetimeFigureOut">
              <a:rPr lang="vi-VN"/>
              <a:pPr>
                <a:defRPr/>
              </a:pPr>
              <a:t>10/11/2021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5BC6AC84-C863-4D39-883F-AEF418FF59BD}" type="slidenum">
              <a:rPr lang="vi-VN"/>
              <a:pPr>
                <a:defRPr/>
              </a:pPr>
              <a:t>‹#›</a:t>
            </a:fld>
            <a:endParaRPr lang="vi-VN"/>
          </a:p>
        </p:txBody>
      </p:sp>
    </p:spTree>
    <p:extLst>
      <p:ext uri="{BB962C8B-B14F-4D97-AF65-F5344CB8AC3E}">
        <p14:creationId xmlns:p14="http://schemas.microsoft.com/office/powerpoint/2010/main" val="65439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27B2CDB4-93E6-4A39-AC28-DBC23972B83D}" type="datetimeFigureOut">
              <a:rPr lang="vi-VN"/>
              <a:pPr>
                <a:defRPr/>
              </a:pPr>
              <a:t>10/11/2021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A4955B59-F465-4ED5-A8C8-F3E9BCD6910D}" type="slidenum">
              <a:rPr lang="vi-VN"/>
              <a:pPr>
                <a:defRPr/>
              </a:pPr>
              <a:t>‹#›</a:t>
            </a:fld>
            <a:endParaRPr lang="vi-VN"/>
          </a:p>
        </p:txBody>
      </p:sp>
    </p:spTree>
    <p:extLst>
      <p:ext uri="{BB962C8B-B14F-4D97-AF65-F5344CB8AC3E}">
        <p14:creationId xmlns:p14="http://schemas.microsoft.com/office/powerpoint/2010/main" val="422955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98A98BCB-1F9C-413A-BF84-CA7D3C95D285}" type="datetimeFigureOut">
              <a:rPr lang="vi-VN"/>
              <a:pPr>
                <a:defRPr/>
              </a:pPr>
              <a:t>10/11/2021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F96CDDC2-5B0B-4C1C-9C43-CDBE6F2E66BD}" type="slidenum">
              <a:rPr lang="vi-VN"/>
              <a:pPr>
                <a:defRPr/>
              </a:pPr>
              <a:t>‹#›</a:t>
            </a:fld>
            <a:endParaRPr lang="vi-VN"/>
          </a:p>
        </p:txBody>
      </p:sp>
    </p:spTree>
    <p:extLst>
      <p:ext uri="{BB962C8B-B14F-4D97-AF65-F5344CB8AC3E}">
        <p14:creationId xmlns:p14="http://schemas.microsoft.com/office/powerpoint/2010/main" val="383719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3742918876"/>
      </p:ext>
    </p:extLst>
  </p:cSld>
  <p:clrMapOvr>
    <a:masterClrMapping/>
  </p:clrMapOvr>
  <p:transition>
    <p:split orient="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4AB3DC6-C6B2-412A-A828-BCEA047BF76D}" type="datetimeFigureOut">
              <a:rPr lang="en-US"/>
              <a:pPr>
                <a:defRPr/>
              </a:pPr>
              <a:t>10/11/2021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114CA82-3643-4C46-A4AD-868936E1D4C9}" type="slidenum">
              <a:rPr lang="en-US"/>
              <a:pPr>
                <a:defRPr/>
              </a:pPr>
              <a:t>‹#›</a:t>
            </a:fld>
            <a:endParaRPr lang="en-US"/>
          </a:p>
        </p:txBody>
      </p:sp>
    </p:spTree>
    <p:extLst>
      <p:ext uri="{BB962C8B-B14F-4D97-AF65-F5344CB8AC3E}">
        <p14:creationId xmlns:p14="http://schemas.microsoft.com/office/powerpoint/2010/main" val="4155966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flipH="1">
            <a:off x="628652" y="-4763"/>
            <a:ext cx="7878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b="1" smtClean="0">
                <a:solidFill>
                  <a:srgbClr val="FF0000"/>
                </a:solidFill>
                <a:latin typeface="Times New Roman" pitchFamily="18" charset="0"/>
                <a:cs typeface="Times New Roman" pitchFamily="18" charset="0"/>
              </a:rPr>
              <a:t>Bài 3 TỔ CHỨC VÀ TRUY CẬP THÔNG TIN TRÊN INTERNET </a:t>
            </a:r>
          </a:p>
        </p:txBody>
      </p:sp>
      <p:cxnSp>
        <p:nvCxnSpPr>
          <p:cNvPr id="5" name="Straight Connector 4"/>
          <p:cNvCxnSpPr/>
          <p:nvPr userDrawn="1"/>
        </p:nvCxnSpPr>
        <p:spPr>
          <a:xfrm>
            <a:off x="0" y="365125"/>
            <a:ext cx="9144000" cy="0"/>
          </a:xfrm>
          <a:prstGeom prst="line">
            <a:avLst/>
          </a:prstGeom>
          <a:ln w="28575"/>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628650" y="702365"/>
            <a:ext cx="7886700" cy="988324"/>
          </a:xfrm>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FE9738B7-87E7-4DE9-B276-16F3E30753D4}" type="datetimeFigureOut">
              <a:rPr lang="en-US"/>
              <a:pPr>
                <a:defRPr/>
              </a:pPr>
              <a:t>10/11/2021</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D52E274F-3ECA-4BD1-8427-9E5338C4618E}" type="slidenum">
              <a:rPr lang="en-US"/>
              <a:pPr>
                <a:defRPr/>
              </a:pPr>
              <a:t>‹#›</a:t>
            </a:fld>
            <a:endParaRPr lang="en-US"/>
          </a:p>
        </p:txBody>
      </p:sp>
    </p:spTree>
    <p:extLst>
      <p:ext uri="{BB962C8B-B14F-4D97-AF65-F5344CB8AC3E}">
        <p14:creationId xmlns:p14="http://schemas.microsoft.com/office/powerpoint/2010/main" val="659861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1294487-C414-48B6-BB5E-EB3FEA6A751D}" type="datetimeFigureOut">
              <a:rPr lang="en-US"/>
              <a:pPr>
                <a:defRPr/>
              </a:pPr>
              <a:t>10/11/2021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56A9658-E1EB-4F7F-AFF0-3D8B1E6FEB88}" type="slidenum">
              <a:rPr lang="en-US"/>
              <a:pPr>
                <a:defRPr/>
              </a:pPr>
              <a:t>‹#›</a:t>
            </a:fld>
            <a:endParaRPr lang="en-US"/>
          </a:p>
        </p:txBody>
      </p:sp>
    </p:spTree>
    <p:extLst>
      <p:ext uri="{BB962C8B-B14F-4D97-AF65-F5344CB8AC3E}">
        <p14:creationId xmlns:p14="http://schemas.microsoft.com/office/powerpoint/2010/main" val="407961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9"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2"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D1AC93-59A8-43A4-8DC4-0DCD84C52954}" type="datetimeFigureOut">
              <a:rPr lang="en-US"/>
              <a:pPr>
                <a:defRPr/>
              </a:pPr>
              <a:t>10/11/2021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CDD0A4A-5CA5-47CF-A385-390CFFCB2F6F}" type="slidenum">
              <a:rPr lang="en-US"/>
              <a:pPr>
                <a:defRPr/>
              </a:pPr>
              <a:t>‹#›</a:t>
            </a:fld>
            <a:endParaRPr lang="en-US"/>
          </a:p>
        </p:txBody>
      </p:sp>
    </p:spTree>
    <p:extLst>
      <p:ext uri="{BB962C8B-B14F-4D97-AF65-F5344CB8AC3E}">
        <p14:creationId xmlns:p14="http://schemas.microsoft.com/office/powerpoint/2010/main" val="207949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8A16F66-DC2E-4409-97D3-84331B7E1739}" type="datetimeFigureOut">
              <a:rPr lang="en-US"/>
              <a:pPr>
                <a:defRPr/>
              </a:pPr>
              <a:t>10/11/2021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39E11A1-09B6-4E39-93F8-0B034FEA2EC2}" type="slidenum">
              <a:rPr lang="en-US"/>
              <a:pPr>
                <a:defRPr/>
              </a:pPr>
              <a:t>‹#›</a:t>
            </a:fld>
            <a:endParaRPr lang="en-US"/>
          </a:p>
        </p:txBody>
      </p:sp>
    </p:spTree>
    <p:extLst>
      <p:ext uri="{BB962C8B-B14F-4D97-AF65-F5344CB8AC3E}">
        <p14:creationId xmlns:p14="http://schemas.microsoft.com/office/powerpoint/2010/main" val="3169829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9009A1A-1CBD-4332-A6E9-FC9078B5F7E9}" type="datetimeFigureOut">
              <a:rPr lang="en-US"/>
              <a:pPr>
                <a:defRPr/>
              </a:pPr>
              <a:t>10/11/2021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2D34007-AFAA-4854-8570-039FC39858C9}" type="slidenum">
              <a:rPr lang="en-US"/>
              <a:pPr>
                <a:defRPr/>
              </a:pPr>
              <a:t>‹#›</a:t>
            </a:fld>
            <a:endParaRPr lang="en-US"/>
          </a:p>
        </p:txBody>
      </p:sp>
    </p:spTree>
    <p:extLst>
      <p:ext uri="{BB962C8B-B14F-4D97-AF65-F5344CB8AC3E}">
        <p14:creationId xmlns:p14="http://schemas.microsoft.com/office/powerpoint/2010/main" val="585471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C297E25-3F2D-4851-A631-078299C6BFCF}" type="datetimeFigureOut">
              <a:rPr lang="en-US"/>
              <a:pPr>
                <a:defRPr/>
              </a:pPr>
              <a:t>10/11/2021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EBE9C01-8983-413A-A061-C10C13ECED91}" type="slidenum">
              <a:rPr lang="en-US"/>
              <a:pPr>
                <a:defRPr/>
              </a:pPr>
              <a:t>‹#›</a:t>
            </a:fld>
            <a:endParaRPr lang="en-US"/>
          </a:p>
        </p:txBody>
      </p:sp>
    </p:spTree>
    <p:extLst>
      <p:ext uri="{BB962C8B-B14F-4D97-AF65-F5344CB8AC3E}">
        <p14:creationId xmlns:p14="http://schemas.microsoft.com/office/powerpoint/2010/main" val="254731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F8785DA0-63E0-4498-9EF7-8EC7829F99A5}" type="datetimeFigureOut">
              <a:rPr lang="vi-VN"/>
              <a:pPr>
                <a:defRPr/>
              </a:pPr>
              <a:t>10/11/2021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E3D7CE71-5747-4979-9C26-87AAFB321E48}" type="slidenum">
              <a:rPr lang="vi-VN"/>
              <a:pPr>
                <a:defRPr/>
              </a:pPr>
              <a:t>‹#›</a:t>
            </a:fld>
            <a:endParaRPr lang="vi-VN"/>
          </a:p>
        </p:txBody>
      </p:sp>
    </p:spTree>
    <p:extLst>
      <p:ext uri="{BB962C8B-B14F-4D97-AF65-F5344CB8AC3E}">
        <p14:creationId xmlns:p14="http://schemas.microsoft.com/office/powerpoint/2010/main" val="2022565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87F61EB-C094-421E-A126-8D682DC40894}" type="datetimeFigureOut">
              <a:rPr lang="en-US"/>
              <a:pPr>
                <a:defRPr/>
              </a:pPr>
              <a:t>10/11/2021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A6CD52C-AA2D-4659-8354-62C851197360}" type="slidenum">
              <a:rPr lang="en-US"/>
              <a:pPr>
                <a:defRPr/>
              </a:pPr>
              <a:t>‹#›</a:t>
            </a:fld>
            <a:endParaRPr lang="en-US"/>
          </a:p>
        </p:txBody>
      </p:sp>
    </p:spTree>
    <p:extLst>
      <p:ext uri="{BB962C8B-B14F-4D97-AF65-F5344CB8AC3E}">
        <p14:creationId xmlns:p14="http://schemas.microsoft.com/office/powerpoint/2010/main" val="3004302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0"/>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691346E-0CE0-4026-9796-912183B882F3}" type="datetimeFigureOut">
              <a:rPr lang="en-US"/>
              <a:pPr>
                <a:defRPr/>
              </a:pPr>
              <a:t>10/11/2021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73B46A2-1B2C-44FE-BBE3-772C3038C344}" type="slidenum">
              <a:rPr lang="en-US"/>
              <a:pPr>
                <a:defRPr/>
              </a:pPr>
              <a:t>‹#›</a:t>
            </a:fld>
            <a:endParaRPr lang="en-US"/>
          </a:p>
        </p:txBody>
      </p:sp>
    </p:spTree>
    <p:extLst>
      <p:ext uri="{BB962C8B-B14F-4D97-AF65-F5344CB8AC3E}">
        <p14:creationId xmlns:p14="http://schemas.microsoft.com/office/powerpoint/2010/main" val="1404597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4EEE3A5-A236-4315-B2C4-AE47D11831C8}" type="datetimeFigureOut">
              <a:rPr lang="en-US"/>
              <a:pPr>
                <a:defRPr/>
              </a:pPr>
              <a:t>10/11/2021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E9EFBD9-3291-44A5-90E8-0E9F12516779}" type="slidenum">
              <a:rPr lang="en-US"/>
              <a:pPr>
                <a:defRPr/>
              </a:pPr>
              <a:t>‹#›</a:t>
            </a:fld>
            <a:endParaRPr lang="en-US"/>
          </a:p>
        </p:txBody>
      </p:sp>
    </p:spTree>
    <p:extLst>
      <p:ext uri="{BB962C8B-B14F-4D97-AF65-F5344CB8AC3E}">
        <p14:creationId xmlns:p14="http://schemas.microsoft.com/office/powerpoint/2010/main" val="3678591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365125"/>
            <a:ext cx="147875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90"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70BA941-8ADD-461B-8906-00471EFAB753}" type="datetimeFigureOut">
              <a:rPr lang="en-US"/>
              <a:pPr>
                <a:defRPr/>
              </a:pPr>
              <a:t>10/11/2021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EA80923-CB92-401C-889B-5FA1D81E8A3C}" type="slidenum">
              <a:rPr lang="en-US"/>
              <a:pPr>
                <a:defRPr/>
              </a:pPr>
              <a:t>‹#›</a:t>
            </a:fld>
            <a:endParaRPr lang="en-US"/>
          </a:p>
        </p:txBody>
      </p:sp>
    </p:spTree>
    <p:extLst>
      <p:ext uri="{BB962C8B-B14F-4D97-AF65-F5344CB8AC3E}">
        <p14:creationId xmlns:p14="http://schemas.microsoft.com/office/powerpoint/2010/main" val="463166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Võ Nhật Trường</a:t>
            </a:r>
            <a:endParaRPr lang="en-US" altLang="en-US"/>
          </a:p>
        </p:txBody>
      </p:sp>
    </p:spTree>
    <p:extLst>
      <p:ext uri="{BB962C8B-B14F-4D97-AF65-F5344CB8AC3E}">
        <p14:creationId xmlns:p14="http://schemas.microsoft.com/office/powerpoint/2010/main" val="186240925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6" name="Rectangle 14"/>
          <p:cNvSpPr>
            <a:spLocks noGrp="1" noChangeArrowheads="1"/>
          </p:cNvSpPr>
          <p:nvPr>
            <p:ph type="ftr" sz="quarter" idx="12"/>
          </p:nvPr>
        </p:nvSpPr>
        <p:spPr>
          <a:ln/>
        </p:spPr>
        <p:txBody>
          <a:bodyPr/>
          <a:lstStyle>
            <a:lvl1pPr>
              <a:defRPr/>
            </a:lvl1pPr>
          </a:lstStyle>
          <a:p>
            <a:pPr>
              <a:defRPr/>
            </a:pPr>
            <a:r>
              <a:rPr lang="en-US" altLang="en-US"/>
              <a:t>GV: VÕ NHẬT TRƯỜNG</a:t>
            </a:r>
          </a:p>
        </p:txBody>
      </p:sp>
    </p:spTree>
    <p:extLst>
      <p:ext uri="{BB962C8B-B14F-4D97-AF65-F5344CB8AC3E}">
        <p14:creationId xmlns:p14="http://schemas.microsoft.com/office/powerpoint/2010/main" val="1526025469"/>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703210"/>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Võ Nhật Trường</a:t>
            </a:r>
            <a:endParaRPr lang="en-US" altLang="en-US"/>
          </a:p>
        </p:txBody>
      </p:sp>
    </p:spTree>
    <p:extLst>
      <p:ext uri="{BB962C8B-B14F-4D97-AF65-F5344CB8AC3E}">
        <p14:creationId xmlns:p14="http://schemas.microsoft.com/office/powerpoint/2010/main" val="368912940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10647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244916-173E-433E-864C-D89BB7499BB5}" type="datetimeFigureOut">
              <a:rPr lang="vi-VN"/>
              <a:pPr>
                <a:defRPr/>
              </a:pPr>
              <a:t>10/11/2021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39F981E4-7641-4697-9C41-1463BEE95C18}" type="slidenum">
              <a:rPr lang="vi-VN"/>
              <a:pPr>
                <a:defRPr/>
              </a:pPr>
              <a:t>‹#›</a:t>
            </a:fld>
            <a:endParaRPr lang="vi-VN"/>
          </a:p>
        </p:txBody>
      </p:sp>
    </p:spTree>
    <p:extLst>
      <p:ext uri="{BB962C8B-B14F-4D97-AF65-F5344CB8AC3E}">
        <p14:creationId xmlns:p14="http://schemas.microsoft.com/office/powerpoint/2010/main" val="165898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fld id="{F586251F-694D-42AD-A9AB-51C92FB2198E}" type="datetimeFigureOut">
              <a:rPr lang="vi-VN"/>
              <a:pPr>
                <a:defRPr/>
              </a:pPr>
              <a:t>10/11/2021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A914CA36-C9AE-469A-8BDB-5457C9528168}" type="slidenum">
              <a:rPr lang="vi-VN"/>
              <a:pPr>
                <a:defRPr/>
              </a:pPr>
              <a:t>‹#›</a:t>
            </a:fld>
            <a:endParaRPr lang="vi-VN"/>
          </a:p>
        </p:txBody>
      </p:sp>
    </p:spTree>
    <p:extLst>
      <p:ext uri="{BB962C8B-B14F-4D97-AF65-F5344CB8AC3E}">
        <p14:creationId xmlns:p14="http://schemas.microsoft.com/office/powerpoint/2010/main" val="2744402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fld id="{50251FDF-0478-4DB7-B231-D3A7329EE0CA}" type="datetimeFigureOut">
              <a:rPr lang="vi-VN"/>
              <a:pPr>
                <a:defRPr/>
              </a:pPr>
              <a:t>10/11/2021</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0DCF2A27-CA91-4E02-BA9F-255EEC7813D4}" type="slidenum">
              <a:rPr lang="vi-VN"/>
              <a:pPr>
                <a:defRPr/>
              </a:pPr>
              <a:t>‹#›</a:t>
            </a:fld>
            <a:endParaRPr lang="vi-VN"/>
          </a:p>
        </p:txBody>
      </p:sp>
    </p:spTree>
    <p:extLst>
      <p:ext uri="{BB962C8B-B14F-4D97-AF65-F5344CB8AC3E}">
        <p14:creationId xmlns:p14="http://schemas.microsoft.com/office/powerpoint/2010/main" val="361991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2D44D1A1-4B82-42B1-8D88-102BF8019DF3}" type="datetimeFigureOut">
              <a:rPr lang="vi-VN"/>
              <a:pPr>
                <a:defRPr/>
              </a:pPr>
              <a:t>10/11/2021</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679F7508-F5EC-4546-BB4C-DFCFFD3A6098}" type="slidenum">
              <a:rPr lang="vi-VN"/>
              <a:pPr>
                <a:defRPr/>
              </a:pPr>
              <a:t>‹#›</a:t>
            </a:fld>
            <a:endParaRPr lang="vi-VN"/>
          </a:p>
        </p:txBody>
      </p:sp>
    </p:spTree>
    <p:extLst>
      <p:ext uri="{BB962C8B-B14F-4D97-AF65-F5344CB8AC3E}">
        <p14:creationId xmlns:p14="http://schemas.microsoft.com/office/powerpoint/2010/main" val="84124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AD08DD-0101-4FC4-AD23-B6C2C8A39C3E}" type="datetimeFigureOut">
              <a:rPr lang="vi-VN"/>
              <a:pPr>
                <a:defRPr/>
              </a:pPr>
              <a:t>10/11/2021</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6F0326A5-01BD-4556-8863-DAECABCCD9BA}" type="slidenum">
              <a:rPr lang="vi-VN"/>
              <a:pPr>
                <a:defRPr/>
              </a:pPr>
              <a:t>‹#›</a:t>
            </a:fld>
            <a:endParaRPr lang="vi-VN"/>
          </a:p>
        </p:txBody>
      </p:sp>
    </p:spTree>
    <p:extLst>
      <p:ext uri="{BB962C8B-B14F-4D97-AF65-F5344CB8AC3E}">
        <p14:creationId xmlns:p14="http://schemas.microsoft.com/office/powerpoint/2010/main" val="126456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781055-330C-4876-B54B-2723D7BCCE3C}" type="datetimeFigureOut">
              <a:rPr lang="vi-VN"/>
              <a:pPr>
                <a:defRPr/>
              </a:pPr>
              <a:t>10/11/2021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E11489F-8DF9-414E-BE8F-3EF669F4F303}" type="slidenum">
              <a:rPr lang="vi-VN"/>
              <a:pPr>
                <a:defRPr/>
              </a:pPr>
              <a:t>‹#›</a:t>
            </a:fld>
            <a:endParaRPr lang="vi-VN"/>
          </a:p>
        </p:txBody>
      </p:sp>
    </p:spTree>
    <p:extLst>
      <p:ext uri="{BB962C8B-B14F-4D97-AF65-F5344CB8AC3E}">
        <p14:creationId xmlns:p14="http://schemas.microsoft.com/office/powerpoint/2010/main" val="410926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F80BF6-45C9-4D2F-A620-3BE8B0A7F96A}" type="datetimeFigureOut">
              <a:rPr lang="vi-VN"/>
              <a:pPr>
                <a:defRPr/>
              </a:pPr>
              <a:t>10/11/2021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60424B0-2E87-46F6-8D09-42EAE0378800}" type="slidenum">
              <a:rPr lang="vi-VN"/>
              <a:pPr>
                <a:defRPr/>
              </a:pPr>
              <a:t>‹#›</a:t>
            </a:fld>
            <a:endParaRPr lang="vi-VN"/>
          </a:p>
        </p:txBody>
      </p:sp>
    </p:spTree>
    <p:extLst>
      <p:ext uri="{BB962C8B-B14F-4D97-AF65-F5344CB8AC3E}">
        <p14:creationId xmlns:p14="http://schemas.microsoft.com/office/powerpoint/2010/main" val="73424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7.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951E543-6285-4CF9-8025-144A6FF144FA}" type="datetimeFigureOut">
              <a:rPr lang="vi-VN"/>
              <a:pPr>
                <a:defRPr/>
              </a:pPr>
              <a:t>10/11/2021</a:t>
            </a:fld>
            <a:endParaRPr lang="vi-VN"/>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3AB6962-11B4-4FB1-A9ED-3497CBAA2D2B}"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4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a:cs typeface="+mn-cs"/>
              </a:defRPr>
            </a:lvl1pPr>
          </a:lstStyle>
          <a:p>
            <a:pPr>
              <a:defRPr/>
            </a:pPr>
            <a:fld id="{7835BB7D-53D9-47C4-B1AE-AA9B1426F707}" type="datetimeFigureOut">
              <a:rPr lang="en-US"/>
              <a:pPr>
                <a:defRPr/>
              </a:pPr>
              <a:t>10/11/2021</a:t>
            </a:fld>
            <a:endParaRPr lang="en-US"/>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Calibri"/>
                <a:cs typeface="+mn-cs"/>
              </a:defRPr>
            </a:lvl1pPr>
          </a:lstStyle>
          <a:p>
            <a:pPr>
              <a:defRPr/>
            </a:pPr>
            <a:fld id="{FCE6C9DC-3C9D-4651-B29D-73A04E29BA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itchFamily="18" charset="0"/>
        </a:defRPr>
      </a:lvl5pPr>
      <a:lvl6pPr marL="457200" algn="l" defTabSz="685800" rtl="0" fontAlgn="base">
        <a:lnSpc>
          <a:spcPct val="90000"/>
        </a:lnSpc>
        <a:spcBef>
          <a:spcPct val="0"/>
        </a:spcBef>
        <a:spcAft>
          <a:spcPct val="0"/>
        </a:spcAft>
        <a:defRPr sz="3300">
          <a:solidFill>
            <a:schemeClr val="tx1"/>
          </a:solidFill>
          <a:latin typeface="Times New Roman" pitchFamily="18" charset="0"/>
        </a:defRPr>
      </a:lvl6pPr>
      <a:lvl7pPr marL="914400" algn="l" defTabSz="685800" rtl="0" fontAlgn="base">
        <a:lnSpc>
          <a:spcPct val="90000"/>
        </a:lnSpc>
        <a:spcBef>
          <a:spcPct val="0"/>
        </a:spcBef>
        <a:spcAft>
          <a:spcPct val="0"/>
        </a:spcAft>
        <a:defRPr sz="3300">
          <a:solidFill>
            <a:schemeClr val="tx1"/>
          </a:solidFill>
          <a:latin typeface="Times New Roman" pitchFamily="18" charset="0"/>
        </a:defRPr>
      </a:lvl7pPr>
      <a:lvl8pPr marL="1371600" algn="l" defTabSz="685800" rtl="0" fontAlgn="base">
        <a:lnSpc>
          <a:spcPct val="90000"/>
        </a:lnSpc>
        <a:spcBef>
          <a:spcPct val="0"/>
        </a:spcBef>
        <a:spcAft>
          <a:spcPct val="0"/>
        </a:spcAft>
        <a:defRPr sz="3300">
          <a:solidFill>
            <a:schemeClr val="tx1"/>
          </a:solidFill>
          <a:latin typeface="Times New Roman" pitchFamily="18" charset="0"/>
        </a:defRPr>
      </a:lvl8pPr>
      <a:lvl9pPr marL="1828800" algn="l" defTabSz="685800" rtl="0" fontAlgn="base">
        <a:lnSpc>
          <a:spcPct val="90000"/>
        </a:lnSpc>
        <a:spcBef>
          <a:spcPct val="0"/>
        </a:spcBef>
        <a:spcAft>
          <a:spcPct val="0"/>
        </a:spcAft>
        <a:defRPr sz="3300">
          <a:solidFill>
            <a:schemeClr val="tx1"/>
          </a:solidFill>
          <a:latin typeface="Times New Roman" pitchFamily="18"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smtClean="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Tin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5"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smtClean="0">
                    <a:solidFill>
                      <a:srgbClr val="FF0000"/>
                    </a:solidFill>
                    <a:cs typeface="Arial" panose="020B0604020202020204" pitchFamily="34" charset="0"/>
                  </a:rPr>
                  <a:t>CĐỀ</a:t>
                </a:r>
                <a:endParaRPr lang="en-US" altLang="en-US" sz="1400" dirty="0">
                  <a:solidFill>
                    <a:srgbClr val="FF0000"/>
                  </a:solidFill>
                  <a:cs typeface="Arial" panose="020B0604020202020204" pitchFamily="34" charset="0"/>
                </a:endParaRP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FF0000"/>
                    </a:solidFill>
                    <a:latin typeface="Times New Roman" panose="02020603050405020304" pitchFamily="18" charset="0"/>
                    <a:cs typeface="Arial" panose="020B0604020202020204" pitchFamily="34" charset="0"/>
                  </a:rPr>
                  <a:t>3</a:t>
                </a:r>
                <a:endParaRPr lang="en-US" altLang="en-US" sz="2000" b="1" dirty="0">
                  <a:solidFill>
                    <a:srgbClr val="FF0000"/>
                  </a:solidFill>
                  <a:latin typeface="Times New Roman" panose="02020603050405020304" pitchFamily="18" charset="0"/>
                  <a:cs typeface="Arial" panose="020B0604020202020204" pitchFamily="34" charset="0"/>
                </a:endParaRP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endPar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endPar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65807"/>
      </p:ext>
    </p:extLst>
  </p:cSld>
  <p:clrMap bg1="lt1" tx1="dk1" bg2="lt2" tx2="dk2" accent1="accent1" accent2="accent2" accent3="accent3" accent4="accent4" accent5="accent5" accent6="accent6" hlink="hlink" folHlink="folHlink"/>
  <p:sldLayoutIdLst>
    <p:sldLayoutId id="2147483740" r:id="rId1"/>
    <p:sldLayoutId id="2147483742" r:id="rId2"/>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4"/>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3"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3"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3"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1"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1"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41"/>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1"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1"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5"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5"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5"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626973"/>
      </p:ext>
    </p:extLst>
  </p:cSld>
  <p:clrMap bg1="lt1" tx1="dk1" bg2="lt2" tx2="dk2" accent1="accent1" accent2="accent2" accent3="accent3" accent4="accent4" accent5="accent5" accent6="accent6" hlink="hlink" folHlink="folHlink"/>
  <p:sldLayoutIdLst>
    <p:sldLayoutId id="2147483745"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smtClean="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Tin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4"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smtClean="0">
                    <a:solidFill>
                      <a:srgbClr val="FF0000"/>
                    </a:solidFill>
                    <a:cs typeface="Arial" panose="020B0604020202020204" pitchFamily="34" charset="0"/>
                  </a:rPr>
                  <a:t>CĐỀ</a:t>
                </a:r>
                <a:endParaRPr lang="en-US" altLang="en-US" sz="1400" dirty="0">
                  <a:solidFill>
                    <a:srgbClr val="FF0000"/>
                  </a:solidFill>
                  <a:cs typeface="Arial" panose="020B0604020202020204" pitchFamily="34" charset="0"/>
                </a:endParaRP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FF0000"/>
                    </a:solidFill>
                    <a:latin typeface="Times New Roman" panose="02020603050405020304" pitchFamily="18" charset="0"/>
                    <a:cs typeface="Arial" panose="020B0604020202020204" pitchFamily="34" charset="0"/>
                  </a:rPr>
                  <a:t>3</a:t>
                </a:r>
                <a:endParaRPr lang="en-US" altLang="en-US" sz="2000" b="1" dirty="0">
                  <a:solidFill>
                    <a:srgbClr val="FF0000"/>
                  </a:solidFill>
                  <a:latin typeface="Times New Roman" panose="02020603050405020304" pitchFamily="18" charset="0"/>
                  <a:cs typeface="Arial" panose="020B0604020202020204" pitchFamily="34" charset="0"/>
                </a:endParaRP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endPar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endPar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600155"/>
      </p:ext>
    </p:extLst>
  </p:cSld>
  <p:clrMap bg1="lt1" tx1="dk1" bg2="lt2" tx2="dk2" accent1="accent1" accent2="accent2" accent3="accent3" accent4="accent4" accent5="accent5" accent6="accent6" hlink="hlink" folHlink="folHlink"/>
  <p:sldLayoutIdLst>
    <p:sldLayoutId id="2147483748"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0"/>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2"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2"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2"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0"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0"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37"/>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0"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0"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4"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4"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4"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928652"/>
      </p:ext>
    </p:extLst>
  </p:cSld>
  <p:clrMap bg1="lt1" tx1="dk1" bg2="lt2" tx2="dk2" accent1="accent1" accent2="accent2" accent3="accent3" accent4="accent4" accent5="accent5" accent6="accent6" hlink="hlink" folHlink="folHlink"/>
  <p:sldLayoutIdLst>
    <p:sldLayoutId id="2147483750"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notesSlide" Target="../notesSlides/notesSlide1.xml"/><Relationship Id="rId55" Type="http://schemas.openxmlformats.org/officeDocument/2006/relationships/image" Target="../media/image8.gif"/><Relationship Id="rId63" Type="http://schemas.openxmlformats.org/officeDocument/2006/relationships/image" Target="../media/image16.gif"/><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image" Target="../media/image6.gif"/><Relationship Id="rId58" Type="http://schemas.openxmlformats.org/officeDocument/2006/relationships/image" Target="../media/image11.gif"/><Relationship Id="rId5" Type="http://schemas.openxmlformats.org/officeDocument/2006/relationships/tags" Target="../tags/tag5.xml"/><Relationship Id="rId61" Type="http://schemas.openxmlformats.org/officeDocument/2006/relationships/image" Target="../media/image14.gif"/><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image" Target="../media/image9.gif"/><Relationship Id="rId64" Type="http://schemas.openxmlformats.org/officeDocument/2006/relationships/image" Target="../media/image17.png"/><Relationship Id="rId8" Type="http://schemas.openxmlformats.org/officeDocument/2006/relationships/tags" Target="../tags/tag8.xml"/><Relationship Id="rId51" Type="http://schemas.openxmlformats.org/officeDocument/2006/relationships/image" Target="../media/image4.gif"/><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image" Target="../media/image12.gif"/><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image" Target="../media/image7.gif"/><Relationship Id="rId62" Type="http://schemas.openxmlformats.org/officeDocument/2006/relationships/image" Target="../media/image15.gif"/><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slideLayout" Target="../slideLayouts/slideLayout13.xml"/><Relationship Id="rId57" Type="http://schemas.openxmlformats.org/officeDocument/2006/relationships/image" Target="../media/image10.gif"/><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image" Target="../media/image5.emf"/><Relationship Id="rId60" Type="http://schemas.openxmlformats.org/officeDocument/2006/relationships/image" Target="../media/image13.gif"/><Relationship Id="rId65" Type="http://schemas.openxmlformats.org/officeDocument/2006/relationships/image" Target="../media/image18.jpeg"/><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s>
</file>

<file path=ppt/slides/_rels/slide10.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11.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12.xml.rels><?xml version="1.0" encoding="UTF-8" standalone="yes"?>
<Relationships xmlns="http://schemas.openxmlformats.org/package/2006/relationships"><Relationship Id="rId26" Type="http://schemas.openxmlformats.org/officeDocument/2006/relationships/tags" Target="../tags/tag140.xml"/><Relationship Id="rId21" Type="http://schemas.openxmlformats.org/officeDocument/2006/relationships/tags" Target="../tags/tag135.xml"/><Relationship Id="rId42" Type="http://schemas.openxmlformats.org/officeDocument/2006/relationships/tags" Target="../tags/tag156.xml"/><Relationship Id="rId47" Type="http://schemas.openxmlformats.org/officeDocument/2006/relationships/tags" Target="../tags/tag161.xml"/><Relationship Id="rId63" Type="http://schemas.openxmlformats.org/officeDocument/2006/relationships/hyperlink" Target="file:///G:\tin%208\TTDD1.ppt" TargetMode="External"/><Relationship Id="rId68" Type="http://schemas.openxmlformats.org/officeDocument/2006/relationships/image" Target="../media/image22.jpeg"/><Relationship Id="rId7" Type="http://schemas.openxmlformats.org/officeDocument/2006/relationships/tags" Target="../tags/tag121.xml"/><Relationship Id="rId2" Type="http://schemas.openxmlformats.org/officeDocument/2006/relationships/tags" Target="../tags/tag116.xml"/><Relationship Id="rId16" Type="http://schemas.openxmlformats.org/officeDocument/2006/relationships/tags" Target="../tags/tag130.xml"/><Relationship Id="rId29" Type="http://schemas.openxmlformats.org/officeDocument/2006/relationships/tags" Target="../tags/tag143.xml"/><Relationship Id="rId11" Type="http://schemas.openxmlformats.org/officeDocument/2006/relationships/tags" Target="../tags/tag125.xml"/><Relationship Id="rId24" Type="http://schemas.openxmlformats.org/officeDocument/2006/relationships/tags" Target="../tags/tag138.xml"/><Relationship Id="rId32" Type="http://schemas.openxmlformats.org/officeDocument/2006/relationships/tags" Target="../tags/tag146.xml"/><Relationship Id="rId37" Type="http://schemas.openxmlformats.org/officeDocument/2006/relationships/tags" Target="../tags/tag151.xml"/><Relationship Id="rId40" Type="http://schemas.openxmlformats.org/officeDocument/2006/relationships/tags" Target="../tags/tag154.xml"/><Relationship Id="rId45" Type="http://schemas.openxmlformats.org/officeDocument/2006/relationships/tags" Target="../tags/tag159.xml"/><Relationship Id="rId53" Type="http://schemas.openxmlformats.org/officeDocument/2006/relationships/tags" Target="../tags/tag167.xml"/><Relationship Id="rId58" Type="http://schemas.openxmlformats.org/officeDocument/2006/relationships/audio" Target="../media/audio3.wav"/><Relationship Id="rId66" Type="http://schemas.openxmlformats.org/officeDocument/2006/relationships/hyperlink" Target="file:///G:\tin%208\TTDD3.ppt" TargetMode="External"/><Relationship Id="rId5" Type="http://schemas.openxmlformats.org/officeDocument/2006/relationships/tags" Target="../tags/tag119.xml"/><Relationship Id="rId61" Type="http://schemas.openxmlformats.org/officeDocument/2006/relationships/slide" Target="slide5.xml"/><Relationship Id="rId19" Type="http://schemas.openxmlformats.org/officeDocument/2006/relationships/tags" Target="../tags/tag133.xml"/><Relationship Id="rId14" Type="http://schemas.openxmlformats.org/officeDocument/2006/relationships/tags" Target="../tags/tag128.xml"/><Relationship Id="rId22" Type="http://schemas.openxmlformats.org/officeDocument/2006/relationships/tags" Target="../tags/tag136.xml"/><Relationship Id="rId27" Type="http://schemas.openxmlformats.org/officeDocument/2006/relationships/tags" Target="../tags/tag141.xml"/><Relationship Id="rId30" Type="http://schemas.openxmlformats.org/officeDocument/2006/relationships/tags" Target="../tags/tag144.xml"/><Relationship Id="rId35" Type="http://schemas.openxmlformats.org/officeDocument/2006/relationships/tags" Target="../tags/tag149.xml"/><Relationship Id="rId43" Type="http://schemas.openxmlformats.org/officeDocument/2006/relationships/tags" Target="../tags/tag157.xml"/><Relationship Id="rId48" Type="http://schemas.openxmlformats.org/officeDocument/2006/relationships/tags" Target="../tags/tag162.xml"/><Relationship Id="rId56" Type="http://schemas.openxmlformats.org/officeDocument/2006/relationships/slideLayout" Target="../slideLayouts/slideLayout7.xml"/><Relationship Id="rId64" Type="http://schemas.openxmlformats.org/officeDocument/2006/relationships/hyperlink" Target="file:///G:\tin%208\TTDD2.ppt" TargetMode="External"/><Relationship Id="rId69" Type="http://schemas.openxmlformats.org/officeDocument/2006/relationships/image" Target="../media/image31.jpeg"/><Relationship Id="rId8" Type="http://schemas.openxmlformats.org/officeDocument/2006/relationships/tags" Target="../tags/tag122.xml"/><Relationship Id="rId51" Type="http://schemas.openxmlformats.org/officeDocument/2006/relationships/tags" Target="../tags/tag165.xml"/><Relationship Id="rId3" Type="http://schemas.openxmlformats.org/officeDocument/2006/relationships/tags" Target="../tags/tag117.xml"/><Relationship Id="rId12" Type="http://schemas.openxmlformats.org/officeDocument/2006/relationships/tags" Target="../tags/tag126.xml"/><Relationship Id="rId17" Type="http://schemas.openxmlformats.org/officeDocument/2006/relationships/tags" Target="../tags/tag131.xml"/><Relationship Id="rId25" Type="http://schemas.openxmlformats.org/officeDocument/2006/relationships/tags" Target="../tags/tag139.xml"/><Relationship Id="rId33" Type="http://schemas.openxmlformats.org/officeDocument/2006/relationships/tags" Target="../tags/tag147.xml"/><Relationship Id="rId38" Type="http://schemas.openxmlformats.org/officeDocument/2006/relationships/tags" Target="../tags/tag152.xml"/><Relationship Id="rId46" Type="http://schemas.openxmlformats.org/officeDocument/2006/relationships/tags" Target="../tags/tag160.xml"/><Relationship Id="rId59" Type="http://schemas.openxmlformats.org/officeDocument/2006/relationships/slide" Target="slide3.xml"/><Relationship Id="rId67" Type="http://schemas.openxmlformats.org/officeDocument/2006/relationships/image" Target="../media/image41.jpeg"/><Relationship Id="rId20" Type="http://schemas.openxmlformats.org/officeDocument/2006/relationships/tags" Target="../tags/tag134.xml"/><Relationship Id="rId41" Type="http://schemas.openxmlformats.org/officeDocument/2006/relationships/tags" Target="../tags/tag155.xml"/><Relationship Id="rId54" Type="http://schemas.openxmlformats.org/officeDocument/2006/relationships/tags" Target="../tags/tag168.xml"/><Relationship Id="rId62" Type="http://schemas.openxmlformats.org/officeDocument/2006/relationships/slide" Target="slide7.xml"/><Relationship Id="rId70" Type="http://schemas.openxmlformats.org/officeDocument/2006/relationships/image" Target="../media/image25.jpeg"/><Relationship Id="rId1" Type="http://schemas.openxmlformats.org/officeDocument/2006/relationships/tags" Target="../tags/tag115.xml"/><Relationship Id="rId6" Type="http://schemas.openxmlformats.org/officeDocument/2006/relationships/tags" Target="../tags/tag120.xml"/><Relationship Id="rId15" Type="http://schemas.openxmlformats.org/officeDocument/2006/relationships/tags" Target="../tags/tag129.xml"/><Relationship Id="rId23" Type="http://schemas.openxmlformats.org/officeDocument/2006/relationships/tags" Target="../tags/tag137.xml"/><Relationship Id="rId28" Type="http://schemas.openxmlformats.org/officeDocument/2006/relationships/tags" Target="../tags/tag142.xml"/><Relationship Id="rId36" Type="http://schemas.openxmlformats.org/officeDocument/2006/relationships/tags" Target="../tags/tag150.xml"/><Relationship Id="rId49" Type="http://schemas.openxmlformats.org/officeDocument/2006/relationships/tags" Target="../tags/tag163.xml"/><Relationship Id="rId57" Type="http://schemas.openxmlformats.org/officeDocument/2006/relationships/notesSlide" Target="../notesSlides/notesSlide3.xml"/><Relationship Id="rId10" Type="http://schemas.openxmlformats.org/officeDocument/2006/relationships/tags" Target="../tags/tag124.xml"/><Relationship Id="rId31" Type="http://schemas.openxmlformats.org/officeDocument/2006/relationships/tags" Target="../tags/tag145.xml"/><Relationship Id="rId44" Type="http://schemas.openxmlformats.org/officeDocument/2006/relationships/tags" Target="../tags/tag158.xml"/><Relationship Id="rId52" Type="http://schemas.openxmlformats.org/officeDocument/2006/relationships/tags" Target="../tags/tag166.xml"/><Relationship Id="rId60" Type="http://schemas.openxmlformats.org/officeDocument/2006/relationships/image" Target="../media/image24.jpeg"/><Relationship Id="rId65" Type="http://schemas.openxmlformats.org/officeDocument/2006/relationships/hyperlink" Target="file:///G:\tin%208\Ngoai%20kh&#243;a1\TT3.ppt" TargetMode="External"/><Relationship Id="rId4" Type="http://schemas.openxmlformats.org/officeDocument/2006/relationships/tags" Target="../tags/tag118.xml"/><Relationship Id="rId9" Type="http://schemas.openxmlformats.org/officeDocument/2006/relationships/tags" Target="../tags/tag123.xml"/><Relationship Id="rId13" Type="http://schemas.openxmlformats.org/officeDocument/2006/relationships/tags" Target="../tags/tag127.xml"/><Relationship Id="rId18" Type="http://schemas.openxmlformats.org/officeDocument/2006/relationships/tags" Target="../tags/tag132.xml"/><Relationship Id="rId39" Type="http://schemas.openxmlformats.org/officeDocument/2006/relationships/tags" Target="../tags/tag153.xml"/><Relationship Id="rId34" Type="http://schemas.openxmlformats.org/officeDocument/2006/relationships/tags" Target="../tags/tag148.xml"/><Relationship Id="rId50" Type="http://schemas.openxmlformats.org/officeDocument/2006/relationships/tags" Target="../tags/tag164.xml"/><Relationship Id="rId55" Type="http://schemas.openxmlformats.org/officeDocument/2006/relationships/tags" Target="../tags/tag16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hyperlink" Target="https://www.youtube.com/" TargetMode="External"/><Relationship Id="rId5" Type="http://schemas.openxmlformats.org/officeDocument/2006/relationships/image" Target="../media/image22.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Layout" Target="../slideLayouts/slideLayout1.xml"/><Relationship Id="rId7" Type="http://schemas.openxmlformats.org/officeDocument/2006/relationships/image" Target="../media/image36.gif"/><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34.jpe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25.jpeg"/><Relationship Id="rId5" Type="http://schemas.openxmlformats.org/officeDocument/2006/relationships/image" Target="../media/image36.gif"/><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hyperlink" Target="http://khituongvietnam.gov.vn/" TargetMode="External"/><Relationship Id="rId3" Type="http://schemas.openxmlformats.org/officeDocument/2006/relationships/slideLayout" Target="../slideLayouts/slideLayout1.xml"/><Relationship Id="rId7" Type="http://schemas.openxmlformats.org/officeDocument/2006/relationships/hyperlink" Target="http://vi.wikipedia.org/" TargetMode="Externa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25.jpeg"/><Relationship Id="rId5" Type="http://schemas.openxmlformats.org/officeDocument/2006/relationships/image" Target="../media/image36.gif"/><Relationship Id="rId4" Type="http://schemas.openxmlformats.org/officeDocument/2006/relationships/image" Target="../media/image30.jpeg"/><Relationship Id="rId9" Type="http://schemas.openxmlformats.org/officeDocument/2006/relationships/hyperlink" Target="http://vtvgo.v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hyperlink" Target="http://vi.wikipedia.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khituongvietnam.gov.vn/" TargetMode="External"/><Relationship Id="rId5" Type="http://schemas.openxmlformats.org/officeDocument/2006/relationships/image" Target="../media/image50.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hyperlink" Target="http://vtvgo.vn/" TargetMode="External"/></Relationships>
</file>

<file path=ppt/slides/_rels/slide23.xml.rels><?xml version="1.0" encoding="UTF-8" standalone="yes"?>
<Relationships xmlns="http://schemas.openxmlformats.org/package/2006/relationships"><Relationship Id="rId26" Type="http://schemas.openxmlformats.org/officeDocument/2006/relationships/tags" Target="../tags/tag203.xml"/><Relationship Id="rId21" Type="http://schemas.openxmlformats.org/officeDocument/2006/relationships/tags" Target="../tags/tag198.xml"/><Relationship Id="rId42" Type="http://schemas.openxmlformats.org/officeDocument/2006/relationships/tags" Target="../tags/tag219.xml"/><Relationship Id="rId47" Type="http://schemas.openxmlformats.org/officeDocument/2006/relationships/tags" Target="../tags/tag224.xml"/><Relationship Id="rId63" Type="http://schemas.openxmlformats.org/officeDocument/2006/relationships/tags" Target="../tags/tag240.xml"/><Relationship Id="rId68" Type="http://schemas.openxmlformats.org/officeDocument/2006/relationships/slide" Target="slide5.xml"/><Relationship Id="rId2" Type="http://schemas.openxmlformats.org/officeDocument/2006/relationships/tags" Target="../tags/tag179.xml"/><Relationship Id="rId16" Type="http://schemas.openxmlformats.org/officeDocument/2006/relationships/tags" Target="../tags/tag193.xml"/><Relationship Id="rId29" Type="http://schemas.openxmlformats.org/officeDocument/2006/relationships/tags" Target="../tags/tag206.xml"/><Relationship Id="rId11" Type="http://schemas.openxmlformats.org/officeDocument/2006/relationships/tags" Target="../tags/tag188.xml"/><Relationship Id="rId24" Type="http://schemas.openxmlformats.org/officeDocument/2006/relationships/tags" Target="../tags/tag201.xml"/><Relationship Id="rId32" Type="http://schemas.openxmlformats.org/officeDocument/2006/relationships/tags" Target="../tags/tag209.xml"/><Relationship Id="rId37" Type="http://schemas.openxmlformats.org/officeDocument/2006/relationships/tags" Target="../tags/tag214.xml"/><Relationship Id="rId40" Type="http://schemas.openxmlformats.org/officeDocument/2006/relationships/tags" Target="../tags/tag217.xml"/><Relationship Id="rId45" Type="http://schemas.openxmlformats.org/officeDocument/2006/relationships/tags" Target="../tags/tag222.xml"/><Relationship Id="rId53" Type="http://schemas.openxmlformats.org/officeDocument/2006/relationships/tags" Target="../tags/tag230.xml"/><Relationship Id="rId58" Type="http://schemas.openxmlformats.org/officeDocument/2006/relationships/tags" Target="../tags/tag235.xml"/><Relationship Id="rId66" Type="http://schemas.openxmlformats.org/officeDocument/2006/relationships/slide" Target="slide3.xml"/><Relationship Id="rId74" Type="http://schemas.openxmlformats.org/officeDocument/2006/relationships/image" Target="../media/image41.jpeg"/><Relationship Id="rId5" Type="http://schemas.openxmlformats.org/officeDocument/2006/relationships/tags" Target="../tags/tag182.xml"/><Relationship Id="rId61" Type="http://schemas.openxmlformats.org/officeDocument/2006/relationships/tags" Target="../tags/tag238.xml"/><Relationship Id="rId19" Type="http://schemas.openxmlformats.org/officeDocument/2006/relationships/tags" Target="../tags/tag196.xml"/><Relationship Id="rId14" Type="http://schemas.openxmlformats.org/officeDocument/2006/relationships/tags" Target="../tags/tag191.xml"/><Relationship Id="rId22" Type="http://schemas.openxmlformats.org/officeDocument/2006/relationships/tags" Target="../tags/tag199.xml"/><Relationship Id="rId27" Type="http://schemas.openxmlformats.org/officeDocument/2006/relationships/tags" Target="../tags/tag204.xml"/><Relationship Id="rId30" Type="http://schemas.openxmlformats.org/officeDocument/2006/relationships/tags" Target="../tags/tag207.xml"/><Relationship Id="rId35" Type="http://schemas.openxmlformats.org/officeDocument/2006/relationships/tags" Target="../tags/tag212.xml"/><Relationship Id="rId43" Type="http://schemas.openxmlformats.org/officeDocument/2006/relationships/tags" Target="../tags/tag220.xml"/><Relationship Id="rId48" Type="http://schemas.openxmlformats.org/officeDocument/2006/relationships/tags" Target="../tags/tag225.xml"/><Relationship Id="rId56" Type="http://schemas.openxmlformats.org/officeDocument/2006/relationships/tags" Target="../tags/tag233.xml"/><Relationship Id="rId64" Type="http://schemas.openxmlformats.org/officeDocument/2006/relationships/slideLayout" Target="../slideLayouts/slideLayout7.xml"/><Relationship Id="rId69" Type="http://schemas.openxmlformats.org/officeDocument/2006/relationships/slide" Target="slide7.xml"/><Relationship Id="rId8" Type="http://schemas.openxmlformats.org/officeDocument/2006/relationships/tags" Target="../tags/tag185.xml"/><Relationship Id="rId51" Type="http://schemas.openxmlformats.org/officeDocument/2006/relationships/tags" Target="../tags/tag228.xml"/><Relationship Id="rId72" Type="http://schemas.openxmlformats.org/officeDocument/2006/relationships/hyperlink" Target="file:///G:\tin%208\Ngoai%20kh&#243;a1\TT3.ppt" TargetMode="External"/><Relationship Id="rId3" Type="http://schemas.openxmlformats.org/officeDocument/2006/relationships/tags" Target="../tags/tag180.xml"/><Relationship Id="rId12" Type="http://schemas.openxmlformats.org/officeDocument/2006/relationships/tags" Target="../tags/tag189.xml"/><Relationship Id="rId17" Type="http://schemas.openxmlformats.org/officeDocument/2006/relationships/tags" Target="../tags/tag194.xml"/><Relationship Id="rId25" Type="http://schemas.openxmlformats.org/officeDocument/2006/relationships/tags" Target="../tags/tag202.xml"/><Relationship Id="rId33" Type="http://schemas.openxmlformats.org/officeDocument/2006/relationships/tags" Target="../tags/tag210.xml"/><Relationship Id="rId38" Type="http://schemas.openxmlformats.org/officeDocument/2006/relationships/tags" Target="../tags/tag215.xml"/><Relationship Id="rId46" Type="http://schemas.openxmlformats.org/officeDocument/2006/relationships/tags" Target="../tags/tag223.xml"/><Relationship Id="rId59" Type="http://schemas.openxmlformats.org/officeDocument/2006/relationships/tags" Target="../tags/tag236.xml"/><Relationship Id="rId67" Type="http://schemas.openxmlformats.org/officeDocument/2006/relationships/image" Target="../media/image24.jpeg"/><Relationship Id="rId20" Type="http://schemas.openxmlformats.org/officeDocument/2006/relationships/tags" Target="../tags/tag197.xml"/><Relationship Id="rId41" Type="http://schemas.openxmlformats.org/officeDocument/2006/relationships/tags" Target="../tags/tag218.xml"/><Relationship Id="rId54" Type="http://schemas.openxmlformats.org/officeDocument/2006/relationships/tags" Target="../tags/tag231.xml"/><Relationship Id="rId62" Type="http://schemas.openxmlformats.org/officeDocument/2006/relationships/tags" Target="../tags/tag239.xml"/><Relationship Id="rId70" Type="http://schemas.openxmlformats.org/officeDocument/2006/relationships/hyperlink" Target="file:///G:\tin%208\TTDD1.ppt" TargetMode="External"/><Relationship Id="rId75" Type="http://schemas.openxmlformats.org/officeDocument/2006/relationships/image" Target="../media/image31.jpeg"/><Relationship Id="rId1" Type="http://schemas.openxmlformats.org/officeDocument/2006/relationships/tags" Target="../tags/tag178.xml"/><Relationship Id="rId6" Type="http://schemas.openxmlformats.org/officeDocument/2006/relationships/tags" Target="../tags/tag183.xml"/><Relationship Id="rId15" Type="http://schemas.openxmlformats.org/officeDocument/2006/relationships/tags" Target="../tags/tag192.xml"/><Relationship Id="rId23" Type="http://schemas.openxmlformats.org/officeDocument/2006/relationships/tags" Target="../tags/tag200.xml"/><Relationship Id="rId28" Type="http://schemas.openxmlformats.org/officeDocument/2006/relationships/tags" Target="../tags/tag205.xml"/><Relationship Id="rId36" Type="http://schemas.openxmlformats.org/officeDocument/2006/relationships/tags" Target="../tags/tag213.xml"/><Relationship Id="rId49" Type="http://schemas.openxmlformats.org/officeDocument/2006/relationships/tags" Target="../tags/tag226.xml"/><Relationship Id="rId57" Type="http://schemas.openxmlformats.org/officeDocument/2006/relationships/tags" Target="../tags/tag234.xml"/><Relationship Id="rId10" Type="http://schemas.openxmlformats.org/officeDocument/2006/relationships/tags" Target="../tags/tag187.xml"/><Relationship Id="rId31" Type="http://schemas.openxmlformats.org/officeDocument/2006/relationships/tags" Target="../tags/tag208.xml"/><Relationship Id="rId44" Type="http://schemas.openxmlformats.org/officeDocument/2006/relationships/tags" Target="../tags/tag221.xml"/><Relationship Id="rId52" Type="http://schemas.openxmlformats.org/officeDocument/2006/relationships/tags" Target="../tags/tag229.xml"/><Relationship Id="rId60" Type="http://schemas.openxmlformats.org/officeDocument/2006/relationships/tags" Target="../tags/tag237.xml"/><Relationship Id="rId65" Type="http://schemas.openxmlformats.org/officeDocument/2006/relationships/notesSlide" Target="../notesSlides/notesSlide4.xml"/><Relationship Id="rId73" Type="http://schemas.openxmlformats.org/officeDocument/2006/relationships/hyperlink" Target="file:///G:\tin%208\TTDD3.ppt" TargetMode="External"/><Relationship Id="rId4" Type="http://schemas.openxmlformats.org/officeDocument/2006/relationships/tags" Target="../tags/tag181.xml"/><Relationship Id="rId9" Type="http://schemas.openxmlformats.org/officeDocument/2006/relationships/tags" Target="../tags/tag186.xml"/><Relationship Id="rId13" Type="http://schemas.openxmlformats.org/officeDocument/2006/relationships/tags" Target="../tags/tag190.xml"/><Relationship Id="rId18" Type="http://schemas.openxmlformats.org/officeDocument/2006/relationships/tags" Target="../tags/tag195.xml"/><Relationship Id="rId39" Type="http://schemas.openxmlformats.org/officeDocument/2006/relationships/tags" Target="../tags/tag216.xml"/><Relationship Id="rId34" Type="http://schemas.openxmlformats.org/officeDocument/2006/relationships/tags" Target="../tags/tag211.xml"/><Relationship Id="rId50" Type="http://schemas.openxmlformats.org/officeDocument/2006/relationships/tags" Target="../tags/tag227.xml"/><Relationship Id="rId55" Type="http://schemas.openxmlformats.org/officeDocument/2006/relationships/tags" Target="../tags/tag232.xml"/><Relationship Id="rId7" Type="http://schemas.openxmlformats.org/officeDocument/2006/relationships/tags" Target="../tags/tag184.xml"/><Relationship Id="rId71" Type="http://schemas.openxmlformats.org/officeDocument/2006/relationships/hyperlink" Target="file:///G:\tin%208\TTDD2.ppt" TargetMode="Externa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image" Target="../media/image41.jpeg"/><Relationship Id="rId5" Type="http://schemas.openxmlformats.org/officeDocument/2006/relationships/image" Target="../media/image30.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image" Target="../media/image25.jpeg"/><Relationship Id="rId5" Type="http://schemas.openxmlformats.org/officeDocument/2006/relationships/image" Target="../media/image36.gif"/><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13" Type="http://schemas.openxmlformats.org/officeDocument/2006/relationships/tags" Target="../tags/tag257.xml"/><Relationship Id="rId18" Type="http://schemas.openxmlformats.org/officeDocument/2006/relationships/tags" Target="../tags/tag262.xml"/><Relationship Id="rId26" Type="http://schemas.openxmlformats.org/officeDocument/2006/relationships/tags" Target="../tags/tag270.xml"/><Relationship Id="rId39" Type="http://schemas.openxmlformats.org/officeDocument/2006/relationships/tags" Target="../tags/tag283.xml"/><Relationship Id="rId21" Type="http://schemas.openxmlformats.org/officeDocument/2006/relationships/tags" Target="../tags/tag265.xml"/><Relationship Id="rId34" Type="http://schemas.openxmlformats.org/officeDocument/2006/relationships/tags" Target="../tags/tag278.xml"/><Relationship Id="rId42" Type="http://schemas.openxmlformats.org/officeDocument/2006/relationships/tags" Target="../tags/tag286.xml"/><Relationship Id="rId47" Type="http://schemas.openxmlformats.org/officeDocument/2006/relationships/tags" Target="../tags/tag291.xml"/><Relationship Id="rId50" Type="http://schemas.openxmlformats.org/officeDocument/2006/relationships/image" Target="../media/image4.gif"/><Relationship Id="rId55" Type="http://schemas.openxmlformats.org/officeDocument/2006/relationships/image" Target="../media/image9.gif"/><Relationship Id="rId63" Type="http://schemas.openxmlformats.org/officeDocument/2006/relationships/image" Target="../media/image17.png"/><Relationship Id="rId7" Type="http://schemas.openxmlformats.org/officeDocument/2006/relationships/tags" Target="../tags/tag251.xml"/><Relationship Id="rId2" Type="http://schemas.openxmlformats.org/officeDocument/2006/relationships/tags" Target="../tags/tag246.xml"/><Relationship Id="rId16" Type="http://schemas.openxmlformats.org/officeDocument/2006/relationships/tags" Target="../tags/tag260.xml"/><Relationship Id="rId29" Type="http://schemas.openxmlformats.org/officeDocument/2006/relationships/tags" Target="../tags/tag273.xml"/><Relationship Id="rId11" Type="http://schemas.openxmlformats.org/officeDocument/2006/relationships/tags" Target="../tags/tag255.xml"/><Relationship Id="rId24" Type="http://schemas.openxmlformats.org/officeDocument/2006/relationships/tags" Target="../tags/tag268.xml"/><Relationship Id="rId32" Type="http://schemas.openxmlformats.org/officeDocument/2006/relationships/tags" Target="../tags/tag276.xml"/><Relationship Id="rId37" Type="http://schemas.openxmlformats.org/officeDocument/2006/relationships/tags" Target="../tags/tag281.xml"/><Relationship Id="rId40" Type="http://schemas.openxmlformats.org/officeDocument/2006/relationships/tags" Target="../tags/tag284.xml"/><Relationship Id="rId45" Type="http://schemas.openxmlformats.org/officeDocument/2006/relationships/tags" Target="../tags/tag289.xml"/><Relationship Id="rId53" Type="http://schemas.openxmlformats.org/officeDocument/2006/relationships/image" Target="../media/image7.gif"/><Relationship Id="rId58" Type="http://schemas.openxmlformats.org/officeDocument/2006/relationships/image" Target="../media/image12.gif"/><Relationship Id="rId5" Type="http://schemas.openxmlformats.org/officeDocument/2006/relationships/tags" Target="../tags/tag249.xml"/><Relationship Id="rId61" Type="http://schemas.openxmlformats.org/officeDocument/2006/relationships/image" Target="../media/image15.gif"/><Relationship Id="rId19" Type="http://schemas.openxmlformats.org/officeDocument/2006/relationships/tags" Target="../tags/tag263.xml"/><Relationship Id="rId14" Type="http://schemas.openxmlformats.org/officeDocument/2006/relationships/tags" Target="../tags/tag258.xml"/><Relationship Id="rId22" Type="http://schemas.openxmlformats.org/officeDocument/2006/relationships/tags" Target="../tags/tag266.xml"/><Relationship Id="rId27" Type="http://schemas.openxmlformats.org/officeDocument/2006/relationships/tags" Target="../tags/tag271.xml"/><Relationship Id="rId30" Type="http://schemas.openxmlformats.org/officeDocument/2006/relationships/tags" Target="../tags/tag274.xml"/><Relationship Id="rId35" Type="http://schemas.openxmlformats.org/officeDocument/2006/relationships/tags" Target="../tags/tag279.xml"/><Relationship Id="rId43" Type="http://schemas.openxmlformats.org/officeDocument/2006/relationships/tags" Target="../tags/tag287.xml"/><Relationship Id="rId48" Type="http://schemas.openxmlformats.org/officeDocument/2006/relationships/slideLayout" Target="../slideLayouts/slideLayout1.xml"/><Relationship Id="rId56" Type="http://schemas.openxmlformats.org/officeDocument/2006/relationships/image" Target="../media/image10.gif"/><Relationship Id="rId64" Type="http://schemas.openxmlformats.org/officeDocument/2006/relationships/image" Target="../media/image18.jpeg"/><Relationship Id="rId8" Type="http://schemas.openxmlformats.org/officeDocument/2006/relationships/tags" Target="../tags/tag252.xml"/><Relationship Id="rId51" Type="http://schemas.openxmlformats.org/officeDocument/2006/relationships/image" Target="../media/image5.emf"/><Relationship Id="rId3" Type="http://schemas.openxmlformats.org/officeDocument/2006/relationships/tags" Target="../tags/tag247.xml"/><Relationship Id="rId12" Type="http://schemas.openxmlformats.org/officeDocument/2006/relationships/tags" Target="../tags/tag256.xml"/><Relationship Id="rId17" Type="http://schemas.openxmlformats.org/officeDocument/2006/relationships/tags" Target="../tags/tag261.xml"/><Relationship Id="rId25" Type="http://schemas.openxmlformats.org/officeDocument/2006/relationships/tags" Target="../tags/tag269.xml"/><Relationship Id="rId33" Type="http://schemas.openxmlformats.org/officeDocument/2006/relationships/tags" Target="../tags/tag277.xml"/><Relationship Id="rId38" Type="http://schemas.openxmlformats.org/officeDocument/2006/relationships/tags" Target="../tags/tag282.xml"/><Relationship Id="rId46" Type="http://schemas.openxmlformats.org/officeDocument/2006/relationships/tags" Target="../tags/tag290.xml"/><Relationship Id="rId59" Type="http://schemas.openxmlformats.org/officeDocument/2006/relationships/image" Target="../media/image13.gif"/><Relationship Id="rId20" Type="http://schemas.openxmlformats.org/officeDocument/2006/relationships/tags" Target="../tags/tag264.xml"/><Relationship Id="rId41" Type="http://schemas.openxmlformats.org/officeDocument/2006/relationships/tags" Target="../tags/tag285.xml"/><Relationship Id="rId54" Type="http://schemas.openxmlformats.org/officeDocument/2006/relationships/image" Target="../media/image8.gif"/><Relationship Id="rId62" Type="http://schemas.openxmlformats.org/officeDocument/2006/relationships/image" Target="../media/image16.gif"/><Relationship Id="rId1" Type="http://schemas.openxmlformats.org/officeDocument/2006/relationships/tags" Target="../tags/tag245.xml"/><Relationship Id="rId6" Type="http://schemas.openxmlformats.org/officeDocument/2006/relationships/tags" Target="../tags/tag250.xml"/><Relationship Id="rId15" Type="http://schemas.openxmlformats.org/officeDocument/2006/relationships/tags" Target="../tags/tag259.xml"/><Relationship Id="rId23" Type="http://schemas.openxmlformats.org/officeDocument/2006/relationships/tags" Target="../tags/tag267.xml"/><Relationship Id="rId28" Type="http://schemas.openxmlformats.org/officeDocument/2006/relationships/tags" Target="../tags/tag272.xml"/><Relationship Id="rId36" Type="http://schemas.openxmlformats.org/officeDocument/2006/relationships/tags" Target="../tags/tag280.xml"/><Relationship Id="rId49" Type="http://schemas.openxmlformats.org/officeDocument/2006/relationships/notesSlide" Target="../notesSlides/notesSlide5.xml"/><Relationship Id="rId57" Type="http://schemas.openxmlformats.org/officeDocument/2006/relationships/image" Target="../media/image11.gif"/><Relationship Id="rId10" Type="http://schemas.openxmlformats.org/officeDocument/2006/relationships/tags" Target="../tags/tag254.xml"/><Relationship Id="rId31" Type="http://schemas.openxmlformats.org/officeDocument/2006/relationships/tags" Target="../tags/tag275.xml"/><Relationship Id="rId44" Type="http://schemas.openxmlformats.org/officeDocument/2006/relationships/tags" Target="../tags/tag288.xml"/><Relationship Id="rId52" Type="http://schemas.openxmlformats.org/officeDocument/2006/relationships/image" Target="../media/image6.gif"/><Relationship Id="rId60" Type="http://schemas.openxmlformats.org/officeDocument/2006/relationships/image" Target="../media/image14.gif"/><Relationship Id="rId4" Type="http://schemas.openxmlformats.org/officeDocument/2006/relationships/tags" Target="../tags/tag248.xml"/><Relationship Id="rId9" Type="http://schemas.openxmlformats.org/officeDocument/2006/relationships/tags" Target="../tags/tag253.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6" Type="http://schemas.openxmlformats.org/officeDocument/2006/relationships/tags" Target="../tags/tag74.xml"/><Relationship Id="rId21" Type="http://schemas.openxmlformats.org/officeDocument/2006/relationships/tags" Target="../tags/tag69.xml"/><Relationship Id="rId42" Type="http://schemas.openxmlformats.org/officeDocument/2006/relationships/tags" Target="../tags/tag90.xml"/><Relationship Id="rId47" Type="http://schemas.openxmlformats.org/officeDocument/2006/relationships/tags" Target="../tags/tag95.xml"/><Relationship Id="rId63" Type="http://schemas.openxmlformats.org/officeDocument/2006/relationships/tags" Target="../tags/tag111.xml"/><Relationship Id="rId68" Type="http://schemas.openxmlformats.org/officeDocument/2006/relationships/audio" Target="../media/audio2.wav"/><Relationship Id="rId16" Type="http://schemas.openxmlformats.org/officeDocument/2006/relationships/tags" Target="../tags/tag64.xml"/><Relationship Id="rId11" Type="http://schemas.openxmlformats.org/officeDocument/2006/relationships/tags" Target="../tags/tag59.xml"/><Relationship Id="rId32" Type="http://schemas.openxmlformats.org/officeDocument/2006/relationships/tags" Target="../tags/tag80.xml"/><Relationship Id="rId37" Type="http://schemas.openxmlformats.org/officeDocument/2006/relationships/tags" Target="../tags/tag85.xml"/><Relationship Id="rId53" Type="http://schemas.openxmlformats.org/officeDocument/2006/relationships/tags" Target="../tags/tag101.xml"/><Relationship Id="rId58" Type="http://schemas.openxmlformats.org/officeDocument/2006/relationships/tags" Target="../tags/tag106.xml"/><Relationship Id="rId74" Type="http://schemas.openxmlformats.org/officeDocument/2006/relationships/image" Target="../media/image25.jpeg"/><Relationship Id="rId79" Type="http://schemas.openxmlformats.org/officeDocument/2006/relationships/image" Target="../media/image26.jpeg"/><Relationship Id="rId5" Type="http://schemas.openxmlformats.org/officeDocument/2006/relationships/tags" Target="../tags/tag53.xml"/><Relationship Id="rId61" Type="http://schemas.openxmlformats.org/officeDocument/2006/relationships/tags" Target="../tags/tag109.xml"/><Relationship Id="rId82" Type="http://schemas.openxmlformats.org/officeDocument/2006/relationships/image" Target="../media/image29.jpeg"/><Relationship Id="rId19" Type="http://schemas.openxmlformats.org/officeDocument/2006/relationships/tags" Target="../tags/tag67.xml"/><Relationship Id="rId14" Type="http://schemas.openxmlformats.org/officeDocument/2006/relationships/tags" Target="../tags/tag62.xml"/><Relationship Id="rId22" Type="http://schemas.openxmlformats.org/officeDocument/2006/relationships/tags" Target="../tags/tag70.xml"/><Relationship Id="rId27" Type="http://schemas.openxmlformats.org/officeDocument/2006/relationships/tags" Target="../tags/tag75.xml"/><Relationship Id="rId30" Type="http://schemas.openxmlformats.org/officeDocument/2006/relationships/tags" Target="../tags/tag78.xml"/><Relationship Id="rId35" Type="http://schemas.openxmlformats.org/officeDocument/2006/relationships/tags" Target="../tags/tag83.xml"/><Relationship Id="rId43" Type="http://schemas.openxmlformats.org/officeDocument/2006/relationships/tags" Target="../tags/tag91.xml"/><Relationship Id="rId48" Type="http://schemas.openxmlformats.org/officeDocument/2006/relationships/tags" Target="../tags/tag96.xml"/><Relationship Id="rId56" Type="http://schemas.openxmlformats.org/officeDocument/2006/relationships/tags" Target="../tags/tag104.xml"/><Relationship Id="rId64" Type="http://schemas.openxmlformats.org/officeDocument/2006/relationships/tags" Target="../tags/tag112.xml"/><Relationship Id="rId69" Type="http://schemas.openxmlformats.org/officeDocument/2006/relationships/audio" Target="../media/audio3.wav"/><Relationship Id="rId77" Type="http://schemas.openxmlformats.org/officeDocument/2006/relationships/hyperlink" Target="file:///G:\tin%208\Ngoai%20kh&#243;a1\TT3.ppt" TargetMode="External"/><Relationship Id="rId8" Type="http://schemas.openxmlformats.org/officeDocument/2006/relationships/tags" Target="../tags/tag56.xml"/><Relationship Id="rId51" Type="http://schemas.openxmlformats.org/officeDocument/2006/relationships/tags" Target="../tags/tag99.xml"/><Relationship Id="rId72" Type="http://schemas.openxmlformats.org/officeDocument/2006/relationships/slide" Target="slide5.xml"/><Relationship Id="rId80" Type="http://schemas.openxmlformats.org/officeDocument/2006/relationships/image" Target="../media/image27.emf"/><Relationship Id="rId3" Type="http://schemas.openxmlformats.org/officeDocument/2006/relationships/tags" Target="../tags/tag51.xml"/><Relationship Id="rId12" Type="http://schemas.openxmlformats.org/officeDocument/2006/relationships/tags" Target="../tags/tag60.xml"/><Relationship Id="rId17" Type="http://schemas.openxmlformats.org/officeDocument/2006/relationships/tags" Target="../tags/tag65.xml"/><Relationship Id="rId25" Type="http://schemas.openxmlformats.org/officeDocument/2006/relationships/tags" Target="../tags/tag73.xml"/><Relationship Id="rId33" Type="http://schemas.openxmlformats.org/officeDocument/2006/relationships/tags" Target="../tags/tag81.xml"/><Relationship Id="rId38" Type="http://schemas.openxmlformats.org/officeDocument/2006/relationships/tags" Target="../tags/tag86.xml"/><Relationship Id="rId46" Type="http://schemas.openxmlformats.org/officeDocument/2006/relationships/tags" Target="../tags/tag94.xml"/><Relationship Id="rId59" Type="http://schemas.openxmlformats.org/officeDocument/2006/relationships/tags" Target="../tags/tag107.xml"/><Relationship Id="rId67" Type="http://schemas.openxmlformats.org/officeDocument/2006/relationships/audio" Target="../media/audio1.wav"/><Relationship Id="rId20" Type="http://schemas.openxmlformats.org/officeDocument/2006/relationships/tags" Target="../tags/tag68.xml"/><Relationship Id="rId41" Type="http://schemas.openxmlformats.org/officeDocument/2006/relationships/tags" Target="../tags/tag89.xml"/><Relationship Id="rId54" Type="http://schemas.openxmlformats.org/officeDocument/2006/relationships/tags" Target="../tags/tag102.xml"/><Relationship Id="rId62" Type="http://schemas.openxmlformats.org/officeDocument/2006/relationships/tags" Target="../tags/tag110.xml"/><Relationship Id="rId70" Type="http://schemas.openxmlformats.org/officeDocument/2006/relationships/slide" Target="slide3.xml"/><Relationship Id="rId75" Type="http://schemas.openxmlformats.org/officeDocument/2006/relationships/hyperlink" Target="file:///G:\tin%208\TTDD1.ppt" TargetMode="External"/><Relationship Id="rId1" Type="http://schemas.openxmlformats.org/officeDocument/2006/relationships/tags" Target="../tags/tag49.xml"/><Relationship Id="rId6" Type="http://schemas.openxmlformats.org/officeDocument/2006/relationships/tags" Target="../tags/tag54.xml"/><Relationship Id="rId15" Type="http://schemas.openxmlformats.org/officeDocument/2006/relationships/tags" Target="../tags/tag63.xml"/><Relationship Id="rId23" Type="http://schemas.openxmlformats.org/officeDocument/2006/relationships/tags" Target="../tags/tag71.xml"/><Relationship Id="rId28" Type="http://schemas.openxmlformats.org/officeDocument/2006/relationships/tags" Target="../tags/tag76.xml"/><Relationship Id="rId36" Type="http://schemas.openxmlformats.org/officeDocument/2006/relationships/tags" Target="../tags/tag84.xml"/><Relationship Id="rId49" Type="http://schemas.openxmlformats.org/officeDocument/2006/relationships/tags" Target="../tags/tag97.xml"/><Relationship Id="rId57" Type="http://schemas.openxmlformats.org/officeDocument/2006/relationships/tags" Target="../tags/tag105.xml"/><Relationship Id="rId10" Type="http://schemas.openxmlformats.org/officeDocument/2006/relationships/tags" Target="../tags/tag58.xml"/><Relationship Id="rId31" Type="http://schemas.openxmlformats.org/officeDocument/2006/relationships/tags" Target="../tags/tag79.xml"/><Relationship Id="rId44" Type="http://schemas.openxmlformats.org/officeDocument/2006/relationships/tags" Target="../tags/tag92.xml"/><Relationship Id="rId52" Type="http://schemas.openxmlformats.org/officeDocument/2006/relationships/tags" Target="../tags/tag100.xml"/><Relationship Id="rId60" Type="http://schemas.openxmlformats.org/officeDocument/2006/relationships/tags" Target="../tags/tag108.xml"/><Relationship Id="rId65" Type="http://schemas.openxmlformats.org/officeDocument/2006/relationships/slideLayout" Target="../slideLayouts/slideLayout7.xml"/><Relationship Id="rId73" Type="http://schemas.openxmlformats.org/officeDocument/2006/relationships/slide" Target="slide7.xml"/><Relationship Id="rId78" Type="http://schemas.openxmlformats.org/officeDocument/2006/relationships/hyperlink" Target="file:///G:\tin%208\TTDD3.ppt" TargetMode="External"/><Relationship Id="rId81" Type="http://schemas.openxmlformats.org/officeDocument/2006/relationships/image" Target="../media/image28.jpeg"/><Relationship Id="rId4" Type="http://schemas.openxmlformats.org/officeDocument/2006/relationships/tags" Target="../tags/tag52.xml"/><Relationship Id="rId9" Type="http://schemas.openxmlformats.org/officeDocument/2006/relationships/tags" Target="../tags/tag57.xml"/><Relationship Id="rId13" Type="http://schemas.openxmlformats.org/officeDocument/2006/relationships/tags" Target="../tags/tag61.xml"/><Relationship Id="rId18" Type="http://schemas.openxmlformats.org/officeDocument/2006/relationships/tags" Target="../tags/tag66.xml"/><Relationship Id="rId39" Type="http://schemas.openxmlformats.org/officeDocument/2006/relationships/tags" Target="../tags/tag87.xml"/><Relationship Id="rId34" Type="http://schemas.openxmlformats.org/officeDocument/2006/relationships/tags" Target="../tags/tag82.xml"/><Relationship Id="rId50" Type="http://schemas.openxmlformats.org/officeDocument/2006/relationships/tags" Target="../tags/tag98.xml"/><Relationship Id="rId55" Type="http://schemas.openxmlformats.org/officeDocument/2006/relationships/tags" Target="../tags/tag103.xml"/><Relationship Id="rId76" Type="http://schemas.openxmlformats.org/officeDocument/2006/relationships/hyperlink" Target="file:///G:\tin%208\TTDD2.ppt" TargetMode="External"/><Relationship Id="rId7" Type="http://schemas.openxmlformats.org/officeDocument/2006/relationships/tags" Target="../tags/tag55.xml"/><Relationship Id="rId71" Type="http://schemas.openxmlformats.org/officeDocument/2006/relationships/image" Target="../media/image24.jpeg"/><Relationship Id="rId2" Type="http://schemas.openxmlformats.org/officeDocument/2006/relationships/tags" Target="../tags/tag50.xml"/><Relationship Id="rId29" Type="http://schemas.openxmlformats.org/officeDocument/2006/relationships/tags" Target="../tags/tag77.xml"/><Relationship Id="rId24" Type="http://schemas.openxmlformats.org/officeDocument/2006/relationships/tags" Target="../tags/tag72.xml"/><Relationship Id="rId40" Type="http://schemas.openxmlformats.org/officeDocument/2006/relationships/tags" Target="../tags/tag88.xml"/><Relationship Id="rId45" Type="http://schemas.openxmlformats.org/officeDocument/2006/relationships/tags" Target="../tags/tag93.xml"/><Relationship Id="rId66"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Layout" Target="../slideLayouts/slideLayout1.xml"/><Relationship Id="rId7" Type="http://schemas.openxmlformats.org/officeDocument/2006/relationships/image" Target="../media/image31.jpe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25.jpeg"/><Relationship Id="rId5" Type="http://schemas.openxmlformats.org/officeDocument/2006/relationships/image" Target="../media/image36.gif"/><Relationship Id="rId10" Type="http://schemas.openxmlformats.org/officeDocument/2006/relationships/image" Target="../media/image26.jpeg"/><Relationship Id="rId4" Type="http://schemas.openxmlformats.org/officeDocument/2006/relationships/image" Target="../media/image30.jpeg"/><Relationship Id="rId9"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hyperlink" Target="http://thieunien.v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51">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2"/>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4">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6">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6">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7">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7">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7">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4">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8">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8">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6">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6">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6">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7">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6">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9"/>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9"/>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9"/>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9"/>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61">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2">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2">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2">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61">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2">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4">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7">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7">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7">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3">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7">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7">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7">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3" name="Text Box 164"/>
          <p:cNvSpPr txBox="1">
            <a:spLocks noChangeArrowheads="1"/>
          </p:cNvSpPr>
          <p:nvPr>
            <p:custDataLst>
              <p:tags r:id="rId46"/>
            </p:custDataLst>
          </p:nvPr>
        </p:nvSpPr>
        <p:spPr bwMode="auto">
          <a:xfrm>
            <a:off x="990600" y="304800"/>
            <a:ext cx="739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altLang="en-US" sz="3200" b="1">
                <a:solidFill>
                  <a:srgbClr val="FF0000"/>
                </a:solidFill>
                <a:latin typeface="Times New Roman" pitchFamily="18" charset="0"/>
                <a:cs typeface="Times New Roman" pitchFamily="18" charset="0"/>
              </a:rPr>
              <a:t>TRƯỜNG THCS ... </a:t>
            </a:r>
          </a:p>
        </p:txBody>
      </p:sp>
      <p:sp>
        <p:nvSpPr>
          <p:cNvPr id="14384" name="WordArt 165" descr="Green marble"/>
          <p:cNvSpPr>
            <a:spLocks noChangeArrowheads="1" noChangeShapeType="1" noTextEdit="1"/>
          </p:cNvSpPr>
          <p:nvPr>
            <p:custDataLst>
              <p:tags r:id="rId47"/>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a:blipFill dpi="0" rotWithShape="0">
                  <a:blip r:embed="rId65">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CHÀO MỪNG QUÝ THẦY CÔ</a:t>
            </a:r>
          </a:p>
          <a:p>
            <a:pPr algn="ctr"/>
            <a:r>
              <a:rPr lang="vi-VN" sz="4000" b="1" kern="10">
                <a:blipFill dpi="0" rotWithShape="0">
                  <a:blip r:embed="rId65">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VÀ CÁC EM HỌC SINH</a:t>
            </a:r>
          </a:p>
        </p:txBody>
      </p:sp>
      <p:sp>
        <p:nvSpPr>
          <p:cNvPr id="14385" name="Text Box 166"/>
          <p:cNvSpPr txBox="1">
            <a:spLocks noChangeArrowheads="1"/>
          </p:cNvSpPr>
          <p:nvPr>
            <p:custDataLst>
              <p:tags r:id="rId48"/>
            </p:custDataLst>
          </p:nvPr>
        </p:nvSpPr>
        <p:spPr bwMode="auto">
          <a:xfrm>
            <a:off x="1163638" y="5067300"/>
            <a:ext cx="69135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tLang="en-US" sz="2400" b="1">
                <a:solidFill>
                  <a:srgbClr val="000000"/>
                </a:solidFill>
                <a:latin typeface="Times New Roman" pitchFamily="18" charset="0"/>
                <a:cs typeface="Times New Roman" pitchFamily="18" charset="0"/>
              </a:rPr>
              <a:t>Giáo viên: ....</a:t>
            </a:r>
          </a:p>
          <a:p>
            <a:pPr eaLnBrk="1" hangingPunct="1">
              <a:spcBef>
                <a:spcPct val="50000"/>
              </a:spcBef>
            </a:pPr>
            <a:r>
              <a:rPr lang="en-US" altLang="en-US" sz="2400" b="1">
                <a:solidFill>
                  <a:srgbClr val="000000"/>
                </a:solidFill>
                <a:latin typeface="Times New Roman" pitchFamily="18" charset="0"/>
                <a:cs typeface="Times New Roman" pitchFamily="18" charset="0"/>
              </a:rPr>
              <a:t>Lớp: </a:t>
            </a:r>
            <a:r>
              <a:rPr lang="en-US" altLang="en-US" sz="2400" b="1" smtClean="0">
                <a:solidFill>
                  <a:srgbClr val="000000"/>
                </a:solidFill>
                <a:latin typeface="Times New Roman" pitchFamily="18" charset="0"/>
                <a:cs typeface="Times New Roman" pitchFamily="18" charset="0"/>
              </a:rPr>
              <a:t>6</a:t>
            </a:r>
            <a:r>
              <a:rPr lang="en-US" altLang="en-US" sz="2400" b="1">
                <a:solidFill>
                  <a:srgbClr val="000000"/>
                </a:solidFill>
                <a:latin typeface="Arial" charset="0"/>
              </a:rPr>
              <a:t>	</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smtClean="0">
                <a:hlinkClick r:id="rId3"/>
              </a:rPr>
              <a:t>http://vi.wikipedia.org</a:t>
            </a:r>
            <a:r>
              <a:rPr lang="en-US" sz="2400" b="1" smtClean="0"/>
              <a:t> – Là địa chỉ trang chủ của Website Bách khoa toàn thư mở tiếng việt</a:t>
            </a:r>
            <a:endParaRPr lang="vi-VN" sz="2400" b="1"/>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5773"/>
            <a:ext cx="9144000" cy="5442228"/>
          </a:xfrm>
          <a:prstGeom prst="rect">
            <a:avLst/>
          </a:prstGeom>
        </p:spPr>
      </p:pic>
    </p:spTree>
    <p:extLst>
      <p:ext uri="{BB962C8B-B14F-4D97-AF65-F5344CB8AC3E}">
        <p14:creationId xmlns:p14="http://schemas.microsoft.com/office/powerpoint/2010/main" val="2387992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u="sng" smtClean="0">
                <a:hlinkClick r:id="rId3"/>
              </a:rPr>
              <a:t>http://vi.wikipedia.o</a:t>
            </a:r>
            <a:r>
              <a:rPr lang="en-US" sz="2400" b="1" u="sng" smtClean="0">
                <a:solidFill>
                  <a:schemeClr val="tx2"/>
                </a:solidFill>
                <a:hlinkClick r:id="rId3"/>
              </a:rPr>
              <a:t>r</a:t>
            </a:r>
            <a:r>
              <a:rPr lang="en-US" sz="2400" b="1" u="sng" smtClean="0">
                <a:solidFill>
                  <a:srgbClr val="0000FF"/>
                </a:solidFill>
                <a:hlinkClick r:id="rId3"/>
              </a:rPr>
              <a:t>g</a:t>
            </a:r>
            <a:r>
              <a:rPr lang="en-US" sz="2400" b="1" u="sng">
                <a:solidFill>
                  <a:srgbClr val="0000FF"/>
                </a:solidFill>
              </a:rPr>
              <a:t>/wiki/Internet</a:t>
            </a:r>
            <a:r>
              <a:rPr lang="en-US" sz="2400" b="1" u="sng" smtClean="0"/>
              <a:t> </a:t>
            </a:r>
            <a:r>
              <a:rPr lang="en-US" sz="2400" b="1" smtClean="0"/>
              <a:t>– Là địa chỉ trang web về internet trong Website Bách khoa toàn thư mở tiếng việt</a:t>
            </a:r>
            <a:endParaRPr lang="vi-VN" sz="2400" b="1"/>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85" y="1415775"/>
            <a:ext cx="9144000" cy="5442227"/>
          </a:xfrm>
          <a:prstGeom prst="rect">
            <a:avLst/>
          </a:prstGeom>
        </p:spPr>
      </p:pic>
    </p:spTree>
    <p:extLst>
      <p:ext uri="{BB962C8B-B14F-4D97-AF65-F5344CB8AC3E}">
        <p14:creationId xmlns:p14="http://schemas.microsoft.com/office/powerpoint/2010/main" val="1145329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59"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thường không chứa liên kết</a:t>
            </a:r>
            <a:endParaRPr lang="en-US" altLang="en-US" sz="2000" b="1">
              <a:solidFill>
                <a:srgbClr val="0000FF"/>
              </a:solidFill>
              <a:latin typeface="Arial" charset="0"/>
            </a:endParaRPr>
          </a:p>
        </p:txBody>
      </p:sp>
      <p:sp>
        <p:nvSpPr>
          <p:cNvPr id="6187" name="AutoShape 43" descr="Bouquet">
            <a:hlinkClick r:id="rId61"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đặc biệt tích hợp nhiều  dạng dữ </a:t>
            </a:r>
          </a:p>
          <a:p>
            <a:r>
              <a:rPr lang="en-US" sz="2000" b="1">
                <a:solidFill>
                  <a:srgbClr val="0000FF"/>
                </a:solidFill>
                <a:latin typeface="Arial" charset="0"/>
              </a:rPr>
              <a:t>liệu khác nhau và </a:t>
            </a:r>
            <a:r>
              <a:rPr lang="en-US" sz="2000" b="1" smtClean="0">
                <a:solidFill>
                  <a:srgbClr val="0000FF"/>
                </a:solidFill>
                <a:latin typeface="Arial" charset="0"/>
              </a:rPr>
              <a:t>không chứa </a:t>
            </a:r>
            <a:r>
              <a:rPr lang="en-US" sz="2000" b="1">
                <a:solidFill>
                  <a:srgbClr val="0000FF"/>
                </a:solidFill>
                <a:latin typeface="Arial" charset="0"/>
              </a:rPr>
              <a:t>các liên kết.   </a:t>
            </a:r>
            <a:endParaRPr lang="vi-VN" sz="2000" b="1">
              <a:solidFill>
                <a:srgbClr val="0000FF"/>
              </a:solidFill>
              <a:latin typeface="Arial" charset="0"/>
            </a:endParaRPr>
          </a:p>
        </p:txBody>
      </p:sp>
      <p:sp>
        <p:nvSpPr>
          <p:cNvPr id="6" name="AutoShape 43" descr="Bouquet">
            <a:hlinkClick r:id="rId62"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smtClean="0">
                <a:solidFill>
                  <a:srgbClr val="0000FF"/>
                </a:solidFill>
                <a:latin typeface="Arial" charset="0"/>
              </a:rPr>
              <a:t>Trang văn bản đặc </a:t>
            </a:r>
            <a:r>
              <a:rPr lang="en-US" sz="2000" b="1">
                <a:solidFill>
                  <a:srgbClr val="0000FF"/>
                </a:solidFill>
                <a:latin typeface="Arial" charset="0"/>
              </a:rPr>
              <a:t>biệt </a:t>
            </a:r>
            <a:r>
              <a:rPr lang="en-US" sz="2000" b="1" smtClean="0">
                <a:solidFill>
                  <a:srgbClr val="0000FF"/>
                </a:solidFill>
                <a:latin typeface="Arial" charset="0"/>
              </a:rPr>
              <a:t>tích hợp nhiều dạng dữ </a:t>
            </a:r>
          </a:p>
          <a:p>
            <a:r>
              <a:rPr lang="en-US" sz="2000" b="1" smtClean="0">
                <a:solidFill>
                  <a:srgbClr val="0000FF"/>
                </a:solidFill>
                <a:latin typeface="Arial" charset="0"/>
              </a:rPr>
              <a:t>liệu khác nhau và chứa </a:t>
            </a:r>
            <a:r>
              <a:rPr lang="en-US" sz="2000" b="1">
                <a:solidFill>
                  <a:srgbClr val="0000FF"/>
                </a:solidFill>
                <a:latin typeface="Arial" charset="0"/>
              </a:rPr>
              <a:t>các liên kết</a:t>
            </a:r>
            <a:r>
              <a:rPr lang="en-US" sz="2400"/>
              <a:t>.  </a:t>
            </a:r>
            <a:r>
              <a:rPr lang="en-US" sz="2400" smtClean="0"/>
              <a:t> </a:t>
            </a:r>
            <a:endParaRPr lang="vi-VN" sz="2400"/>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5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5"/>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46"/>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47"/>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48"/>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63" action="ppaction://hlinkpres?slideindex=1&amp;slidetitle="/>
              </p:cNvPr>
              <p:cNvSpPr>
                <a:spLocks noChangeArrowheads="1"/>
              </p:cNvSpPr>
              <p:nvPr>
                <p:custDataLst>
                  <p:tags r:id="rId49"/>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0"/>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1"/>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52"/>
                </p:custDataLst>
              </p:nvPr>
            </p:nvSpPr>
            <p:spPr bwMode="gray">
              <a:xfrm>
                <a:off x="2229" y="2066"/>
                <a:ext cx="1317" cy="1102"/>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53"/>
                </p:custDataLst>
              </p:nvPr>
            </p:nvSpPr>
            <p:spPr bwMode="gray">
              <a:xfrm>
                <a:off x="2232" y="2082"/>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63" action="ppaction://hlinkpres?slideindex=1&amp;slidetitle="/>
            </p:cNvPr>
            <p:cNvSpPr>
              <a:spLocks noChangeArrowheads="1" noChangeShapeType="1" noTextEdit="1"/>
            </p:cNvSpPr>
            <p:nvPr>
              <p:custDataLst>
                <p:tags r:id="rId44"/>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4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4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33"/>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34"/>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35"/>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36"/>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3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38"/>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64" action="ppaction://hlinkpres?slideindex=1&amp;slidetitle="/>
              </p:cNvPr>
              <p:cNvSpPr>
                <a:spLocks noChangeArrowheads="1"/>
              </p:cNvSpPr>
              <p:nvPr>
                <p:custDataLst>
                  <p:tags r:id="rId39"/>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0"/>
                </p:custDataLst>
              </p:nvPr>
            </p:nvSpPr>
            <p:spPr bwMode="gray">
              <a:xfrm>
                <a:off x="2229" y="2067"/>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1"/>
                </p:custDataLst>
              </p:nvPr>
            </p:nvSpPr>
            <p:spPr bwMode="gray">
              <a:xfrm>
                <a:off x="2232" y="2083"/>
                <a:ext cx="1317" cy="109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64" action="ppaction://hlinkpres?slideindex=1&amp;slidetitle="/>
            </p:cNvPr>
            <p:cNvSpPr>
              <a:spLocks noChangeArrowheads="1" noChangeShapeType="1" noTextEdit="1"/>
            </p:cNvSpPr>
            <p:nvPr>
              <p:custDataLst>
                <p:tags r:id="rId32"/>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23"/>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24"/>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25"/>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26"/>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2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28"/>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65" action="ppaction://hlinkpres?slideindex=1&amp;slidetitle="/>
              </p:cNvPr>
              <p:cNvSpPr>
                <a:spLocks noChangeArrowheads="1"/>
              </p:cNvSpPr>
              <p:nvPr>
                <p:custDataLst>
                  <p:tags r:id="rId29"/>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0"/>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1"/>
                </p:custDataLst>
              </p:nvPr>
            </p:nvSpPr>
            <p:spPr bwMode="gray">
              <a:xfrm>
                <a:off x="2232" y="2082"/>
                <a:ext cx="1317" cy="1101"/>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66" action="ppaction://hlinkpres?slideindex=1&amp;slidetitle="/>
            </p:cNvPr>
            <p:cNvSpPr>
              <a:spLocks noChangeArrowheads="1" noChangeShapeType="1" noTextEdit="1"/>
            </p:cNvSpPr>
            <p:nvPr>
              <p:custDataLst>
                <p:tags r:id="rId22"/>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3" name="Group 2"/>
          <p:cNvGrpSpPr/>
          <p:nvPr/>
        </p:nvGrpSpPr>
        <p:grpSpPr>
          <a:xfrm>
            <a:off x="1296545" y="161413"/>
            <a:ext cx="7772400" cy="958850"/>
            <a:chOff x="1296545" y="161413"/>
            <a:chExt cx="7772400" cy="958850"/>
          </a:xfrm>
        </p:grpSpPr>
        <p:sp>
          <p:nvSpPr>
            <p:cNvPr id="17422" name="AutoShape 23" descr="White marble"/>
            <p:cNvSpPr>
              <a:spLocks noChangeArrowheads="1"/>
            </p:cNvSpPr>
            <p:nvPr>
              <p:custDataLst>
                <p:tags r:id="rId20"/>
              </p:custDataLst>
            </p:nvPr>
          </p:nvSpPr>
          <p:spPr bwMode="gray">
            <a:xfrm>
              <a:off x="1296545" y="161413"/>
              <a:ext cx="7772400" cy="958850"/>
            </a:xfrm>
            <a:prstGeom prst="roundRect">
              <a:avLst>
                <a:gd name="adj" fmla="val 50000"/>
              </a:avLst>
            </a:prstGeom>
            <a:blipFill dpi="0" rotWithShape="1">
              <a:blip r:embed="rId67"/>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1"/>
              </p:custDataLst>
            </p:nvPr>
          </p:nvSpPr>
          <p:spPr bwMode="gray">
            <a:xfrm>
              <a:off x="1509243" y="382965"/>
              <a:ext cx="5457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latin typeface="Times New Roman" pitchFamily="18" charset="0"/>
                  <a:cs typeface="Times New Roman" pitchFamily="18" charset="0"/>
                </a:rPr>
                <a:t>CÂU 1: TRANG SIÊU VĂN BẢN LÀ: </a:t>
              </a:r>
              <a:endParaRPr lang="en-US" altLang="en-US" sz="2400" b="1">
                <a:latin typeface="Times New Roman" pitchFamily="18" charset="0"/>
                <a:cs typeface="Times New Roman" pitchFamily="18" charset="0"/>
              </a:endParaRPr>
            </a:p>
          </p:txBody>
        </p:sp>
      </p:grpSp>
      <p:grpSp>
        <p:nvGrpSpPr>
          <p:cNvPr id="4" name="Group 3"/>
          <p:cNvGrpSpPr/>
          <p:nvPr/>
        </p:nvGrpSpPr>
        <p:grpSpPr>
          <a:xfrm>
            <a:off x="1115616" y="5661248"/>
            <a:ext cx="8028384" cy="1048812"/>
            <a:chOff x="1115616" y="5661248"/>
            <a:chExt cx="8028384" cy="1048812"/>
          </a:xfrm>
        </p:grpSpPr>
        <p:sp>
          <p:nvSpPr>
            <p:cNvPr id="77" name="AutoShape 23" descr="White marble"/>
            <p:cNvSpPr>
              <a:spLocks noChangeArrowheads="1"/>
            </p:cNvSpPr>
            <p:nvPr>
              <p:custDataLst>
                <p:tags r:id="rId18"/>
              </p:custDataLst>
            </p:nvPr>
          </p:nvSpPr>
          <p:spPr bwMode="gray">
            <a:xfrm>
              <a:off x="1115616" y="5661248"/>
              <a:ext cx="8028384" cy="1048812"/>
            </a:xfrm>
            <a:prstGeom prst="roundRect">
              <a:avLst>
                <a:gd name="adj" fmla="val 50000"/>
              </a:avLst>
            </a:prstGeom>
            <a:blipFill dpi="0" rotWithShape="1">
              <a:blip r:embed="rId68"/>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8" name="Text Box 26" descr="White marble"/>
            <p:cNvSpPr txBox="1">
              <a:spLocks noChangeArrowheads="1"/>
            </p:cNvSpPr>
            <p:nvPr>
              <p:custDataLst>
                <p:tags r:id="rId19"/>
              </p:custDataLst>
            </p:nvPr>
          </p:nvSpPr>
          <p:spPr bwMode="gray">
            <a:xfrm>
              <a:off x="1295400" y="5842239"/>
              <a:ext cx="7519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latin typeface="Times New Roman" pitchFamily="18" charset="0"/>
                  <a:cs typeface="Times New Roman" pitchFamily="18" charset="0"/>
                </a:rPr>
                <a:t>CÂU 2: HÃY NÊU ĐỊA CHỈ MỘT SỐ WEBSITE CÓ NỘI DUNG PHỤC VỤ VIỆC HỌC TẬP  </a:t>
              </a:r>
              <a:endParaRPr lang="en-US" altLang="en-US" sz="2400" b="1">
                <a:latin typeface="Times New Roman" pitchFamily="18" charset="0"/>
                <a:cs typeface="Times New Roman" pitchFamily="18" charset="0"/>
              </a:endParaRPr>
            </a:p>
          </p:txBody>
        </p:sp>
      </p:grpSp>
      <p:sp>
        <p:nvSpPr>
          <p:cNvPr id="79" name="Rounded Rectangle 78"/>
          <p:cNvSpPr/>
          <p:nvPr/>
        </p:nvSpPr>
        <p:spPr>
          <a:xfrm>
            <a:off x="2" y="-22814"/>
            <a:ext cx="1341513" cy="1381158"/>
          </a:xfrm>
          <a:prstGeom prst="roundRect">
            <a:avLst>
              <a:gd name="adj" fmla="val 49847"/>
            </a:avLst>
          </a:prstGeom>
          <a:blipFill>
            <a:blip r:embed="rId6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smtClean="0">
                <a:solidFill>
                  <a:srgbClr val="FF0000"/>
                </a:solidFill>
                <a:latin typeface="Times New Roman" pitchFamily="18" charset="0"/>
                <a:cs typeface="Times New Roman" pitchFamily="18" charset="0"/>
              </a:rPr>
              <a:t>THẢO LUẬN </a:t>
            </a:r>
            <a:r>
              <a:rPr lang="en-US" b="1">
                <a:solidFill>
                  <a:srgbClr val="FF0000"/>
                </a:solidFill>
                <a:latin typeface="Times New Roman" pitchFamily="18" charset="0"/>
                <a:cs typeface="Times New Roman" pitchFamily="18" charset="0"/>
              </a:rPr>
              <a:t>NHÓM</a:t>
            </a:r>
            <a:endParaRPr lang="vi-VN"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1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1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87" name="Group 24"/>
          <p:cNvGrpSpPr>
            <a:grpSpLocks/>
          </p:cNvGrpSpPr>
          <p:nvPr>
            <p:custDataLst>
              <p:tags r:id="rId10"/>
            </p:custDataLst>
          </p:nvPr>
        </p:nvGrpSpPr>
        <p:grpSpPr bwMode="auto">
          <a:xfrm rot="5400000">
            <a:off x="-1836669" y="3680913"/>
            <a:ext cx="4818485" cy="191003"/>
            <a:chOff x="0" y="1896"/>
            <a:chExt cx="5760" cy="120"/>
          </a:xfrm>
        </p:grpSpPr>
        <p:sp>
          <p:nvSpPr>
            <p:cNvPr id="88" name="Rectangle 25"/>
            <p:cNvSpPr>
              <a:spLocks noChangeArrowheads="1"/>
            </p:cNvSpPr>
            <p:nvPr>
              <p:custDataLst>
                <p:tags r:id="rId1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9" name="Rectangle 26"/>
            <p:cNvSpPr>
              <a:spLocks noChangeArrowheads="1"/>
            </p:cNvSpPr>
            <p:nvPr>
              <p:custDataLst>
                <p:tags r:id="rId1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0" name="Group 7"/>
          <p:cNvGrpSpPr>
            <a:grpSpLocks/>
          </p:cNvGrpSpPr>
          <p:nvPr/>
        </p:nvGrpSpPr>
        <p:grpSpPr bwMode="auto">
          <a:xfrm>
            <a:off x="477070" y="6156136"/>
            <a:ext cx="638546" cy="205565"/>
            <a:chOff x="0" y="1896"/>
            <a:chExt cx="5760" cy="120"/>
          </a:xfrm>
        </p:grpSpPr>
        <p:sp>
          <p:nvSpPr>
            <p:cNvPr id="91" name="Rectangle 8"/>
            <p:cNvSpPr>
              <a:spLocks noChangeArrowheads="1"/>
            </p:cNvSpPr>
            <p:nvPr>
              <p:custDataLst>
                <p:tags r:id="rId1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92" name="Rectangle 9"/>
            <p:cNvSpPr>
              <a:spLocks noChangeArrowheads="1"/>
            </p:cNvSpPr>
            <p:nvPr>
              <p:custDataLst>
                <p:tags r:id="rId1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sp>
        <p:nvSpPr>
          <p:cNvPr id="93" name="AutoShape 43" descr="Bouquet">
            <a:hlinkClick r:id="rId62" action="ppaction://hlinksldjump"/>
          </p:cNvPr>
          <p:cNvSpPr>
            <a:spLocks noChangeArrowheads="1"/>
          </p:cNvSpPr>
          <p:nvPr>
            <p:custDataLst>
              <p:tags r:id="rId11"/>
            </p:custDataLst>
          </p:nvPr>
        </p:nvSpPr>
        <p:spPr bwMode="gray">
          <a:xfrm>
            <a:off x="2815785" y="3109574"/>
            <a:ext cx="6253162" cy="838200"/>
          </a:xfrm>
          <a:prstGeom prst="roundRect">
            <a:avLst>
              <a:gd name="adj" fmla="val 50000"/>
            </a:avLst>
          </a:prstGeom>
          <a:blipFill>
            <a:blip r:embed="rId70"/>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smtClean="0">
                <a:solidFill>
                  <a:srgbClr val="FF0000"/>
                </a:solidFill>
                <a:latin typeface="Arial" charset="0"/>
              </a:rPr>
              <a:t>Trang văn bản đặc </a:t>
            </a:r>
            <a:r>
              <a:rPr lang="en-US" sz="2000" b="1">
                <a:solidFill>
                  <a:srgbClr val="FF0000"/>
                </a:solidFill>
                <a:latin typeface="Arial" charset="0"/>
              </a:rPr>
              <a:t>biệt </a:t>
            </a:r>
            <a:r>
              <a:rPr lang="en-US" sz="2000" b="1" smtClean="0">
                <a:solidFill>
                  <a:srgbClr val="FF0000"/>
                </a:solidFill>
                <a:latin typeface="Arial" charset="0"/>
              </a:rPr>
              <a:t>tích hợp nhiều dạng dữ </a:t>
            </a:r>
          </a:p>
          <a:p>
            <a:r>
              <a:rPr lang="en-US" sz="2000" b="1" smtClean="0">
                <a:solidFill>
                  <a:srgbClr val="FF0000"/>
                </a:solidFill>
                <a:latin typeface="Arial" charset="0"/>
              </a:rPr>
              <a:t>liệu khác nhau và chứa </a:t>
            </a:r>
            <a:r>
              <a:rPr lang="en-US" sz="2000" b="1">
                <a:solidFill>
                  <a:srgbClr val="FF0000"/>
                </a:solidFill>
                <a:latin typeface="Arial" charset="0"/>
              </a:rPr>
              <a:t>các liên kết</a:t>
            </a:r>
            <a:r>
              <a:rPr lang="en-US" sz="2400">
                <a:solidFill>
                  <a:srgbClr val="FF0000"/>
                </a:solidFill>
              </a:rPr>
              <a:t>.  </a:t>
            </a:r>
            <a:r>
              <a:rPr lang="en-US" sz="2400" smtClean="0">
                <a:solidFill>
                  <a:srgbClr val="FF0000"/>
                </a:solidFill>
              </a:rPr>
              <a:t> </a:t>
            </a:r>
            <a:endParaRPr lang="vi-VN" sz="2400">
              <a:solidFill>
                <a:srgbClr val="FF0000"/>
              </a:solidFill>
            </a:endParaRPr>
          </a:p>
        </p:txBody>
      </p:sp>
    </p:spTree>
    <p:extLst>
      <p:ext uri="{BB962C8B-B14F-4D97-AF65-F5344CB8AC3E}">
        <p14:creationId xmlns:p14="http://schemas.microsoft.com/office/powerpoint/2010/main" val="42398776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22" presetClass="entr" presetSubtype="8"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par>
                                <p:cTn id="50" presetID="22" presetClass="entr" presetSubtype="8" fill="hold" nodeType="with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wipe(left)">
                                      <p:cBhvr>
                                        <p:cTn id="52" dur="500"/>
                                        <p:tgtEl>
                                          <p:spTgt spid="90"/>
                                        </p:tgtEl>
                                      </p:cBhvr>
                                    </p:animEffect>
                                  </p:childTnLst>
                                  <p:subTnLst>
                                    <p:audio>
                                      <p:cMediaNode>
                                        <p:cTn display="0" masterRel="sameClick">
                                          <p:stCondLst>
                                            <p:cond evt="begin" delay="0">
                                              <p:tn val="50"/>
                                            </p:cond>
                                          </p:stCondLst>
                                          <p:endCondLst>
                                            <p:cond evt="onStopAudio" delay="0">
                                              <p:tgtEl>
                                                <p:sldTgt/>
                                              </p:tgtEl>
                                            </p:cond>
                                          </p:endCondLst>
                                        </p:cTn>
                                        <p:tgtEl>
                                          <p:sndTgt r:embed="rId58" name="chimes.wav"/>
                                        </p:tgtEl>
                                      </p:cMediaNode>
                                    </p:audio>
                                  </p:subTnLst>
                                </p:cTn>
                              </p:par>
                              <p:par>
                                <p:cTn id="53" presetID="21" presetClass="entr" presetSubtype="1"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heel(1)">
                                      <p:cBhvr>
                                        <p:cTn id="55" dur="20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heel(1)">
                                      <p:cBhvr>
                                        <p:cTn id="60"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6" name="AutoShape 23" descr="White marble"/>
          <p:cNvSpPr>
            <a:spLocks noChangeArrowheads="1"/>
          </p:cNvSpPr>
          <p:nvPr>
            <p:custDataLst>
              <p:tags r:id="rId1"/>
            </p:custDataLst>
          </p:nvPr>
        </p:nvSpPr>
        <p:spPr bwMode="gray">
          <a:xfrm>
            <a:off x="251520" y="1268760"/>
            <a:ext cx="8784976" cy="3600400"/>
          </a:xfrm>
          <a:prstGeom prst="roundRect">
            <a:avLst>
              <a:gd name="adj" fmla="val 50000"/>
            </a:avLst>
          </a:prstGeom>
          <a:blipFill dpi="0" rotWithShape="1">
            <a:blip r:embed="rId5"/>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 name="Text Box 26" descr="White marble"/>
          <p:cNvSpPr txBox="1">
            <a:spLocks noChangeArrowheads="1"/>
          </p:cNvSpPr>
          <p:nvPr>
            <p:custDataLst>
              <p:tags r:id="rId2"/>
            </p:custDataLst>
          </p:nvPr>
        </p:nvSpPr>
        <p:spPr bwMode="gray">
          <a:xfrm>
            <a:off x="932059" y="1603524"/>
            <a:ext cx="76640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solidFill>
                  <a:srgbClr val="FF0000"/>
                </a:solidFill>
                <a:latin typeface="Times New Roman" pitchFamily="18" charset="0"/>
                <a:cs typeface="Times New Roman" pitchFamily="18" charset="0"/>
              </a:rPr>
              <a:t>CÂU 2: ĐỊA CHỈ MỘT SỐ WEBSITE CÓ NỘI DUNG PHỤC VỤ VIỆC HỌC TẬP:</a:t>
            </a:r>
          </a:p>
          <a:p>
            <a:r>
              <a:rPr lang="en-US" sz="2400" b="1" smtClean="0">
                <a:latin typeface="Times New Roman" pitchFamily="18" charset="0"/>
                <a:cs typeface="Times New Roman" pitchFamily="18" charset="0"/>
              </a:rPr>
              <a:t>https://hanhtrangso.nxbgd.vn </a:t>
            </a:r>
            <a:endParaRPr lang="vi-VN"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https://taphuan.nxbgd.vn </a:t>
            </a:r>
            <a:endParaRPr lang="vi-VN"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https: //www.google.com </a:t>
            </a:r>
            <a:endParaRPr lang="vi-VN" sz="2400" b="1" smtClean="0">
              <a:latin typeface="Times New Roman" pitchFamily="18" charset="0"/>
              <a:cs typeface="Times New Roman" pitchFamily="18" charset="0"/>
            </a:endParaRPr>
          </a:p>
          <a:p>
            <a:r>
              <a:rPr lang="en-US" sz="2400" b="1" u="sng" smtClean="0">
                <a:latin typeface="Times New Roman" pitchFamily="18" charset="0"/>
                <a:cs typeface="Times New Roman" pitchFamily="18" charset="0"/>
                <a:hlinkClick r:id="rId6"/>
              </a:rPr>
              <a:t>https://www.youtube.com</a:t>
            </a:r>
            <a:endParaRPr lang="en-US" sz="2400" b="1" u="sng" smtClean="0">
              <a:latin typeface="Times New Roman" pitchFamily="18" charset="0"/>
              <a:cs typeface="Times New Roman" pitchFamily="18" charset="0"/>
            </a:endParaRPr>
          </a:p>
          <a:p>
            <a:r>
              <a:rPr lang="en-US" sz="2400" b="1" u="sng" smtClean="0">
                <a:latin typeface="Times New Roman" pitchFamily="18" charset="0"/>
                <a:cs typeface="Times New Roman" pitchFamily="18" charset="0"/>
                <a:hlinkClick r:id="rId6"/>
              </a:rPr>
              <a:t>https://www.</a:t>
            </a:r>
            <a:r>
              <a:rPr lang="vi-VN" sz="2400" b="1" smtClean="0">
                <a:latin typeface="Times New Roman" pitchFamily="18" charset="0"/>
                <a:cs typeface="Times New Roman" pitchFamily="18" charset="0"/>
              </a:rPr>
              <a:t>Hoc24.com</a:t>
            </a:r>
          </a:p>
          <a:p>
            <a:r>
              <a:rPr lang="en-US" sz="2400" b="1" u="sng" smtClean="0">
                <a:latin typeface="Times New Roman" pitchFamily="18" charset="0"/>
                <a:cs typeface="Times New Roman" pitchFamily="18" charset="0"/>
                <a:hlinkClick r:id="rId6"/>
              </a:rPr>
              <a:t>https://www.</a:t>
            </a:r>
            <a:r>
              <a:rPr lang="vi-VN" sz="2400" b="1" smtClean="0">
                <a:latin typeface="Times New Roman" pitchFamily="18" charset="0"/>
                <a:cs typeface="Times New Roman" pitchFamily="18" charset="0"/>
              </a:rPr>
              <a:t>Duolingo.com</a:t>
            </a:r>
          </a:p>
          <a:p>
            <a:endParaRPr lang="vi-VN" sz="2400" b="1"/>
          </a:p>
          <a:p>
            <a:endParaRPr lang="en-US" alt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12976410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3" name="Rounded Rectangle 2"/>
          <p:cNvSpPr/>
          <p:nvPr/>
        </p:nvSpPr>
        <p:spPr>
          <a:xfrm>
            <a:off x="2051721" y="1154363"/>
            <a:ext cx="3301753" cy="720725"/>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smtClean="0">
                <a:solidFill>
                  <a:srgbClr val="FF0000"/>
                </a:solidFill>
                <a:latin typeface="Times New Roman" pitchFamily="18" charset="0"/>
                <a:cs typeface="Times New Roman" pitchFamily="18" charset="0"/>
              </a:rPr>
              <a:t>THẢO </a:t>
            </a:r>
            <a:r>
              <a:rPr lang="en-US" sz="2400" b="1">
                <a:solidFill>
                  <a:srgbClr val="FF0000"/>
                </a:solidFill>
                <a:latin typeface="Times New Roman" pitchFamily="18" charset="0"/>
                <a:cs typeface="Times New Roman" pitchFamily="18" charset="0"/>
              </a:rPr>
              <a:t>LUẬN NHÓM</a:t>
            </a:r>
            <a:endParaRPr lang="vi-VN" sz="2400" b="1">
              <a:solidFill>
                <a:srgbClr val="FF0000"/>
              </a:solidFill>
              <a:latin typeface="Times New Roman" pitchFamily="18" charset="0"/>
              <a:cs typeface="Times New Roman" pitchFamily="18" charset="0"/>
            </a:endParaRPr>
          </a:p>
        </p:txBody>
      </p:sp>
      <p:pic>
        <p:nvPicPr>
          <p:cNvPr id="4"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727" y="1177489"/>
            <a:ext cx="1035914" cy="866229"/>
          </a:xfrm>
          <a:prstGeom prst="rect">
            <a:avLst/>
          </a:prstGeom>
          <a:noFill/>
          <a:ln>
            <a:noFill/>
          </a:ln>
          <a:extLst/>
        </p:spPr>
      </p:pic>
      <p:pic>
        <p:nvPicPr>
          <p:cNvPr id="5" name="Picture 12" descr="Picture1"/>
          <p:cNvPicPr>
            <a:picLocks noChangeAspect="1" noChangeArrowheads="1" noCrop="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525033" y="1916832"/>
            <a:ext cx="7719376" cy="3312368"/>
          </a:xfrm>
          <a:prstGeom prst="cloudCallout">
            <a:avLst>
              <a:gd name="adj1" fmla="val 39267"/>
              <a:gd name="adj2" fmla="val 79654"/>
            </a:avLst>
          </a:prstGeom>
          <a:blipFill>
            <a:blip r:embed="rId8"/>
            <a:tile tx="0" ty="0" sx="100000" sy="100000" flip="none" algn="tl"/>
          </a:blipFill>
          <a:ln w="12700" cap="flat" cmpd="sng" algn="ctr">
            <a:solidFill>
              <a:srgbClr val="5B9BD5">
                <a:shade val="50000"/>
              </a:srgbClr>
            </a:solidFill>
            <a:prstDash val="solid"/>
            <a:miter lim="800000"/>
          </a:ln>
          <a:effectLst/>
        </p:spPr>
        <p:txBody>
          <a:bodyPr rtlCol="0" anchor="ctr"/>
          <a:lstStyle/>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hãy</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nêu</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một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trình</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duyệt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web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mà</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biết</a:t>
            </a: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lang="en-US" altLang="en-US" sz="3200" b="1" kern="0" noProof="0" smtClean="0">
                <a:solidFill>
                  <a:sysClr val="windowText" lastClr="000000"/>
                </a:solidFill>
                <a:latin typeface="Times New Roman" panose="02020603050405020304" pitchFamily="18" charset="0"/>
                <a:cs typeface="Times New Roman" panose="02020603050405020304" pitchFamily="18" charset="0"/>
              </a:rPr>
              <a:t>Để truy cập một trang web ta cần làm thế nào?</a:t>
            </a: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41503" y="692698"/>
            <a:ext cx="2652362" cy="461665"/>
          </a:xfrm>
          <a:prstGeom prst="rect">
            <a:avLst/>
          </a:prstGeom>
          <a:blipFill>
            <a:blip r:embed="rId4"/>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2400" b="1" cap="all"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2. Trình duyệt</a:t>
            </a:r>
            <a:endPar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40841236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0" nodeType="click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5"/>
                                        </p:tgtEl>
                                        <p:attrNameLst>
                                          <p:attrName>ppt_x</p:attrName>
                                        </p:attrNameLst>
                                      </p:cBhvr>
                                      <p:tavLst>
                                        <p:tav tm="0">
                                          <p:val>
                                            <p:strVal val="ppt_x"/>
                                          </p:val>
                                        </p:tav>
                                        <p:tav tm="100000">
                                          <p:val>
                                            <p:strVal val="ppt_x"/>
                                          </p:val>
                                        </p:tav>
                                      </p:tavLst>
                                    </p:anim>
                                    <p:anim calcmode="lin" valueType="num">
                                      <p:cBhvr additive="base">
                                        <p:cTn id="36" dur="500"/>
                                        <p:tgtEl>
                                          <p:spTgt spid="5"/>
                                        </p:tgtEl>
                                        <p:attrNameLst>
                                          <p:attrName>ppt_y</p:attrName>
                                        </p:attrNameLst>
                                      </p:cBhvr>
                                      <p:tavLst>
                                        <p:tav tm="0">
                                          <p:val>
                                            <p:strVal val="ppt_y"/>
                                          </p:val>
                                        </p:tav>
                                        <p:tav tm="100000">
                                          <p:val>
                                            <p:strVal val="1+ppt_h/2"/>
                                          </p:val>
                                        </p:tav>
                                      </p:tavLst>
                                    </p:anim>
                                    <p:set>
                                      <p:cBhvr>
                                        <p:cTn id="3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10" name="Rectangle 9"/>
          <p:cNvSpPr>
            <a:spLocks noChangeArrowheads="1"/>
          </p:cNvSpPr>
          <p:nvPr/>
        </p:nvSpPr>
        <p:spPr bwMode="auto">
          <a:xfrm>
            <a:off x="462643" y="607832"/>
            <a:ext cx="784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a:solidFill>
                  <a:srgbClr val="FF0000"/>
                </a:solidFill>
                <a:sym typeface="Wingdings" panose="05000000000000000000" pitchFamily="2" charset="2"/>
              </a:rPr>
              <a:t> </a:t>
            </a:r>
            <a:r>
              <a:rPr lang="en-US" altLang="en-US" sz="2800" b="1" i="1" smtClean="0">
                <a:latin typeface="Times New Roman" panose="02020603050405020304" pitchFamily="18" charset="0"/>
                <a:cs typeface="Times New Roman" panose="02020603050405020304" pitchFamily="18" charset="0"/>
              </a:rPr>
              <a:t>1. Một </a:t>
            </a:r>
            <a:r>
              <a:rPr lang="en-US" altLang="en-US" sz="2800" b="1" i="1" dirty="0" err="1" smtClean="0">
                <a:latin typeface="Times New Roman" panose="02020603050405020304" pitchFamily="18" charset="0"/>
                <a:cs typeface="Times New Roman" panose="02020603050405020304" pitchFamily="18" charset="0"/>
              </a:rPr>
              <a:t>số</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trình</a:t>
            </a:r>
            <a:r>
              <a:rPr lang="en-US" altLang="en-US" sz="2800" b="1" i="1" dirty="0">
                <a:latin typeface="Times New Roman" panose="02020603050405020304" pitchFamily="18" charset="0"/>
                <a:cs typeface="Times New Roman" panose="02020603050405020304" pitchFamily="18" charset="0"/>
              </a:rPr>
              <a:t> </a:t>
            </a:r>
            <a:r>
              <a:rPr lang="en-US" altLang="en-US" sz="2800" b="1" i="1" err="1">
                <a:latin typeface="Times New Roman" panose="02020603050405020304" pitchFamily="18" charset="0"/>
                <a:cs typeface="Times New Roman" panose="02020603050405020304" pitchFamily="18" charset="0"/>
              </a:rPr>
              <a:t>duyệt</a:t>
            </a:r>
            <a:r>
              <a:rPr lang="en-US" altLang="en-US" sz="2800" b="1" i="1">
                <a:latin typeface="Times New Roman" panose="02020603050405020304" pitchFamily="18" charset="0"/>
                <a:cs typeface="Times New Roman" panose="02020603050405020304" pitchFamily="18" charset="0"/>
              </a:rPr>
              <a:t> </a:t>
            </a:r>
            <a:r>
              <a:rPr lang="en-US" altLang="en-US" sz="2800" b="1" i="1" smtClean="0">
                <a:latin typeface="Times New Roman" panose="02020603050405020304" pitchFamily="18" charset="0"/>
                <a:cs typeface="Times New Roman" panose="02020603050405020304" pitchFamily="18" charset="0"/>
              </a:rPr>
              <a:t>web:</a:t>
            </a:r>
            <a:endParaRPr lang="en-US" alt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4" y="1126949"/>
            <a:ext cx="6566842" cy="526732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6355" y="1126949"/>
            <a:ext cx="2397646" cy="2045381"/>
          </a:xfrm>
          <a:prstGeom prst="rect">
            <a:avLst/>
          </a:prstGeom>
        </p:spPr>
      </p:pic>
      <p:sp>
        <p:nvSpPr>
          <p:cNvPr id="17" name="TextBox 16"/>
          <p:cNvSpPr txBox="1"/>
          <p:nvPr/>
        </p:nvSpPr>
        <p:spPr>
          <a:xfrm>
            <a:off x="7614207" y="3172326"/>
            <a:ext cx="1394075" cy="369332"/>
          </a:xfrm>
          <a:prstGeom prst="rect">
            <a:avLst/>
          </a:prstGeom>
          <a:noFill/>
        </p:spPr>
        <p:txBody>
          <a:bodyPr wrap="square" rtlCol="0">
            <a:spAutoFit/>
          </a:bodyPr>
          <a:lstStyle/>
          <a:p>
            <a:r>
              <a:rPr lang="en-US" smtClean="0"/>
              <a:t>Cốc cốc</a:t>
            </a:r>
            <a:endParaRPr lang="vi-VN"/>
          </a:p>
        </p:txBody>
      </p:sp>
    </p:spTree>
    <p:extLst>
      <p:ext uri="{BB962C8B-B14F-4D97-AF65-F5344CB8AC3E}">
        <p14:creationId xmlns:p14="http://schemas.microsoft.com/office/powerpoint/2010/main" val="14310675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par>
                                <p:cTn id="15" presetID="21" presetClass="entr" presetSubtype="1"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806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circle(in)">
                                      <p:cBhvr>
                                        <p:cTn id="7" dur="2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5"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0" y="908720"/>
            <a:ext cx="8676456" cy="4921204"/>
          </a:xfrm>
          <a:prstGeom prst="cloudCallout">
            <a:avLst>
              <a:gd name="adj1" fmla="val 30964"/>
              <a:gd name="adj2" fmla="val 53872"/>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smtClean="0">
                <a:solidFill>
                  <a:sysClr val="windowText" lastClr="000000"/>
                </a:solidFill>
                <a:latin typeface="Times New Roman" panose="02020603050405020304" pitchFamily="18" charset="0"/>
                <a:cs typeface="Times New Roman" panose="02020603050405020304" pitchFamily="18" charset="0"/>
              </a:rPr>
              <a:t>Trình duyệt là phần mềm giúp người dùng truy cập các trang web trên Internet.</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Người</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sử dụng có thể theo các liên kết để khai thác thông tin từ các trang web</a:t>
            </a:r>
            <a:endParaRPr kumimoji="0" lang="en-US" altLang="en-US" sz="32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0666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a:spLocks noChangeArrowheads="1"/>
          </p:cNvSpPr>
          <p:nvPr/>
        </p:nvSpPr>
        <p:spPr bwMode="auto">
          <a:xfrm>
            <a:off x="323529" y="1878879"/>
            <a:ext cx="8568952" cy="3098721"/>
          </a:xfrm>
          <a:prstGeom prst="roundRect">
            <a:avLst>
              <a:gd name="adj" fmla="val 16667"/>
            </a:avLst>
          </a:prstGeom>
          <a:solidFill>
            <a:srgbClr val="CCFFCC"/>
          </a:solidFill>
          <a:ln w="25400" algn="ctr">
            <a:solidFill>
              <a:srgbClr val="085091"/>
            </a:solidFill>
            <a:round/>
            <a:headEnd/>
            <a:tailEnd/>
          </a:ln>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00" b="1" dirty="0" smtClean="0">
                <a:sym typeface="Wingdings" panose="05000000000000000000" pitchFamily="2" charset="2"/>
              </a:rPr>
              <a:t></a:t>
            </a:r>
            <a:r>
              <a:rPr lang="en-US" altLang="en-US" sz="3200" b="1" dirty="0" smtClean="0">
                <a:sym typeface="Wingdings" panose="05000000000000000000" pitchFamily="2" charset="2"/>
              </a:rPr>
              <a:t>2. </a:t>
            </a:r>
            <a:r>
              <a:rPr lang="en-US" altLang="en-US" sz="3200" b="1" dirty="0" err="1" smtClean="0"/>
              <a:t>Cách</a:t>
            </a:r>
            <a:r>
              <a:rPr lang="en-US" altLang="en-US" sz="3200" b="1" dirty="0" smtClean="0"/>
              <a:t> </a:t>
            </a:r>
            <a:r>
              <a:rPr lang="en-US" altLang="en-US" sz="3200" b="1" dirty="0" err="1"/>
              <a:t>truy</a:t>
            </a:r>
            <a:r>
              <a:rPr lang="en-US" altLang="en-US" sz="3200" b="1" dirty="0"/>
              <a:t> </a:t>
            </a:r>
            <a:r>
              <a:rPr lang="en-US" altLang="en-US" sz="3200" b="1" dirty="0" err="1"/>
              <a:t>cập</a:t>
            </a:r>
            <a:r>
              <a:rPr lang="en-US" altLang="en-US" sz="3200" b="1" dirty="0"/>
              <a:t> </a:t>
            </a:r>
            <a:r>
              <a:rPr lang="en-US" altLang="en-US" sz="3200" b="1" dirty="0" err="1"/>
              <a:t>vào</a:t>
            </a:r>
            <a:r>
              <a:rPr lang="en-US" altLang="en-US" sz="3200" b="1" dirty="0"/>
              <a:t> </a:t>
            </a:r>
            <a:r>
              <a:rPr lang="en-US" altLang="en-US" sz="3200" b="1" dirty="0" err="1"/>
              <a:t>một</a:t>
            </a:r>
            <a:r>
              <a:rPr lang="en-US" altLang="en-US" sz="3200" b="1" dirty="0"/>
              <a:t> </a:t>
            </a:r>
            <a:r>
              <a:rPr lang="en-US" altLang="en-US" sz="3200" b="1" dirty="0" err="1"/>
              <a:t>trang</a:t>
            </a:r>
            <a:r>
              <a:rPr lang="en-US" altLang="en-US" sz="3200" b="1" dirty="0"/>
              <a:t> web:</a:t>
            </a:r>
          </a:p>
          <a:p>
            <a:r>
              <a:rPr lang="en-US" altLang="en-US" sz="3600" dirty="0" smtClean="0">
                <a:solidFill>
                  <a:srgbClr val="C00000"/>
                </a:solidFill>
              </a:rPr>
              <a:t>+ </a:t>
            </a:r>
            <a:r>
              <a:rPr lang="en-US" altLang="en-US" sz="3600" dirty="0" err="1" smtClean="0">
                <a:solidFill>
                  <a:srgbClr val="C00000"/>
                </a:solidFill>
              </a:rPr>
              <a:t>Mở</a:t>
            </a:r>
            <a:r>
              <a:rPr lang="en-US" altLang="en-US" sz="3600" dirty="0" smtClean="0">
                <a:solidFill>
                  <a:srgbClr val="C00000"/>
                </a:solidFill>
              </a:rPr>
              <a:t> </a:t>
            </a:r>
            <a:r>
              <a:rPr lang="en-US" altLang="en-US" sz="3600" dirty="0" err="1" smtClean="0">
                <a:solidFill>
                  <a:srgbClr val="C00000"/>
                </a:solidFill>
              </a:rPr>
              <a:t>trình</a:t>
            </a:r>
            <a:r>
              <a:rPr lang="en-US" altLang="en-US" sz="3600" dirty="0" smtClean="0">
                <a:solidFill>
                  <a:srgbClr val="C00000"/>
                </a:solidFill>
              </a:rPr>
              <a:t> </a:t>
            </a:r>
            <a:r>
              <a:rPr lang="en-US" altLang="en-US" sz="3600" dirty="0" err="1" smtClean="0">
                <a:solidFill>
                  <a:srgbClr val="C00000"/>
                </a:solidFill>
              </a:rPr>
              <a:t>duyệt</a:t>
            </a:r>
            <a:endParaRPr lang="en-US" altLang="en-US" sz="3600" dirty="0" smtClean="0">
              <a:solidFill>
                <a:srgbClr val="C00000"/>
              </a:solidFill>
            </a:endParaRPr>
          </a:p>
          <a:p>
            <a:r>
              <a:rPr lang="en-US" altLang="en-US" sz="3600" dirty="0" smtClean="0">
                <a:solidFill>
                  <a:srgbClr val="C00000"/>
                </a:solidFill>
              </a:rPr>
              <a:t>+ </a:t>
            </a:r>
            <a:r>
              <a:rPr lang="en-US" altLang="en-US" sz="3600" dirty="0" err="1">
                <a:solidFill>
                  <a:srgbClr val="C00000"/>
                </a:solidFill>
              </a:rPr>
              <a:t>Nhập</a:t>
            </a:r>
            <a:r>
              <a:rPr lang="en-US" altLang="en-US" sz="3600" dirty="0">
                <a:solidFill>
                  <a:srgbClr val="C00000"/>
                </a:solidFill>
              </a:rPr>
              <a:t> </a:t>
            </a:r>
            <a:r>
              <a:rPr lang="en-US" altLang="en-US" sz="3600" dirty="0" err="1">
                <a:solidFill>
                  <a:srgbClr val="C00000"/>
                </a:solidFill>
              </a:rPr>
              <a:t>địa</a:t>
            </a:r>
            <a:r>
              <a:rPr lang="en-US" altLang="en-US" sz="3600" dirty="0">
                <a:solidFill>
                  <a:srgbClr val="C00000"/>
                </a:solidFill>
              </a:rPr>
              <a:t> </a:t>
            </a:r>
            <a:r>
              <a:rPr lang="en-US" altLang="en-US" sz="3600" dirty="0" err="1">
                <a:solidFill>
                  <a:srgbClr val="C00000"/>
                </a:solidFill>
              </a:rPr>
              <a:t>chỉ</a:t>
            </a:r>
            <a:r>
              <a:rPr lang="en-US" altLang="en-US" sz="3600" dirty="0">
                <a:solidFill>
                  <a:srgbClr val="C00000"/>
                </a:solidFill>
              </a:rPr>
              <a:t> </a:t>
            </a:r>
            <a:r>
              <a:rPr lang="en-US" altLang="en-US" sz="3600" dirty="0" err="1">
                <a:solidFill>
                  <a:srgbClr val="C00000"/>
                </a:solidFill>
              </a:rPr>
              <a:t>của</a:t>
            </a:r>
            <a:r>
              <a:rPr lang="en-US" altLang="en-US" sz="3600" dirty="0">
                <a:solidFill>
                  <a:srgbClr val="C00000"/>
                </a:solidFill>
              </a:rPr>
              <a:t> </a:t>
            </a:r>
            <a:r>
              <a:rPr lang="en-US" altLang="en-US" sz="3600" dirty="0" err="1">
                <a:solidFill>
                  <a:srgbClr val="C00000"/>
                </a:solidFill>
              </a:rPr>
              <a:t>trang</a:t>
            </a:r>
            <a:r>
              <a:rPr lang="en-US" altLang="en-US" sz="3600" dirty="0">
                <a:solidFill>
                  <a:srgbClr val="C00000"/>
                </a:solidFill>
              </a:rPr>
              <a:t> web </a:t>
            </a:r>
            <a:r>
              <a:rPr lang="en-US" altLang="en-US" sz="3600" dirty="0" err="1">
                <a:solidFill>
                  <a:srgbClr val="C00000"/>
                </a:solidFill>
              </a:rPr>
              <a:t>vào</a:t>
            </a:r>
            <a:r>
              <a:rPr lang="en-US" altLang="en-US" sz="3600" dirty="0">
                <a:solidFill>
                  <a:srgbClr val="C00000"/>
                </a:solidFill>
              </a:rPr>
              <a:t> </a:t>
            </a:r>
            <a:r>
              <a:rPr lang="en-US" altLang="en-US" sz="3600" dirty="0" err="1" smtClean="0">
                <a:solidFill>
                  <a:srgbClr val="C00000"/>
                </a:solidFill>
              </a:rPr>
              <a:t>thanh</a:t>
            </a:r>
            <a:r>
              <a:rPr lang="en-US" altLang="en-US" sz="3600" dirty="0" smtClean="0">
                <a:solidFill>
                  <a:srgbClr val="C00000"/>
                </a:solidFill>
              </a:rPr>
              <a:t> </a:t>
            </a:r>
            <a:r>
              <a:rPr lang="en-US" altLang="en-US" sz="3600" dirty="0" err="1" smtClean="0">
                <a:solidFill>
                  <a:srgbClr val="C00000"/>
                </a:solidFill>
              </a:rPr>
              <a:t>địa</a:t>
            </a:r>
            <a:r>
              <a:rPr lang="en-US" altLang="en-US" sz="3600" dirty="0" smtClean="0">
                <a:solidFill>
                  <a:srgbClr val="C00000"/>
                </a:solidFill>
              </a:rPr>
              <a:t> </a:t>
            </a:r>
            <a:r>
              <a:rPr lang="en-US" altLang="en-US" sz="3600" dirty="0" err="1" smtClean="0">
                <a:solidFill>
                  <a:srgbClr val="C00000"/>
                </a:solidFill>
              </a:rPr>
              <a:t>chỉ</a:t>
            </a:r>
            <a:r>
              <a:rPr lang="en-US" altLang="en-US" sz="3600" dirty="0" smtClean="0">
                <a:solidFill>
                  <a:srgbClr val="C00000"/>
                </a:solidFill>
              </a:rPr>
              <a:t> </a:t>
            </a:r>
            <a:r>
              <a:rPr lang="en-US" altLang="en-US" sz="3600" dirty="0" err="1" smtClean="0">
                <a:solidFill>
                  <a:srgbClr val="C00000"/>
                </a:solidFill>
              </a:rPr>
              <a:t>của</a:t>
            </a:r>
            <a:r>
              <a:rPr lang="en-US" altLang="en-US" sz="3600" dirty="0" smtClean="0">
                <a:solidFill>
                  <a:srgbClr val="C00000"/>
                </a:solidFill>
              </a:rPr>
              <a:t> </a:t>
            </a:r>
            <a:r>
              <a:rPr lang="en-US" altLang="en-US" sz="3600" dirty="0" err="1" smtClean="0">
                <a:solidFill>
                  <a:srgbClr val="C00000"/>
                </a:solidFill>
              </a:rPr>
              <a:t>trình</a:t>
            </a:r>
            <a:r>
              <a:rPr lang="en-US" altLang="en-US" sz="3600" dirty="0" smtClean="0">
                <a:solidFill>
                  <a:srgbClr val="C00000"/>
                </a:solidFill>
              </a:rPr>
              <a:t> </a:t>
            </a:r>
            <a:r>
              <a:rPr lang="en-US" altLang="en-US" sz="3600" dirty="0" err="1" smtClean="0">
                <a:solidFill>
                  <a:srgbClr val="C00000"/>
                </a:solidFill>
              </a:rPr>
              <a:t>duyệt</a:t>
            </a:r>
            <a:r>
              <a:rPr lang="en-US" altLang="en-US" sz="3600" dirty="0" smtClean="0">
                <a:solidFill>
                  <a:srgbClr val="C00000"/>
                </a:solidFill>
              </a:rPr>
              <a:t>.</a:t>
            </a:r>
            <a:endParaRPr lang="en-US" altLang="en-US" sz="3600" dirty="0">
              <a:solidFill>
                <a:srgbClr val="C00000"/>
              </a:solidFill>
            </a:endParaRPr>
          </a:p>
          <a:p>
            <a:r>
              <a:rPr lang="en-US" altLang="en-US" sz="3600" dirty="0" smtClean="0">
                <a:solidFill>
                  <a:srgbClr val="C00000"/>
                </a:solidFill>
              </a:rPr>
              <a:t>+ </a:t>
            </a:r>
            <a:r>
              <a:rPr lang="en-US" altLang="en-US" sz="3600" dirty="0" err="1">
                <a:solidFill>
                  <a:srgbClr val="C00000"/>
                </a:solidFill>
              </a:rPr>
              <a:t>Nhấn</a:t>
            </a:r>
            <a:r>
              <a:rPr lang="en-US" altLang="en-US" sz="3600" dirty="0">
                <a:solidFill>
                  <a:srgbClr val="C00000"/>
                </a:solidFill>
              </a:rPr>
              <a:t> Enter.</a:t>
            </a:r>
          </a:p>
        </p:txBody>
      </p:sp>
      <p:sp>
        <p:nvSpPr>
          <p:cNvPr id="2" name="Oval Callout 1"/>
          <p:cNvSpPr/>
          <p:nvPr/>
        </p:nvSpPr>
        <p:spPr>
          <a:xfrm>
            <a:off x="7236298" y="639122"/>
            <a:ext cx="1800200" cy="1512168"/>
          </a:xfrm>
          <a:prstGeom prst="wedgeEllipseCallout">
            <a:avLst>
              <a:gd name="adj1" fmla="val -273906"/>
              <a:gd name="adj2" fmla="val -538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a:solidFill>
                  <a:schemeClr val="tx1"/>
                </a:solidFill>
                <a:latin typeface="Times New Roman" pitchFamily="18" charset="0"/>
                <a:cs typeface="Times New Roman" pitchFamily="18" charset="0"/>
              </a:rPr>
              <a:t>Nhập địa chỉ của trang web</a:t>
            </a:r>
            <a:endParaRPr lang="vi-VN"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23420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Rectangle 4"/>
          <p:cNvSpPr/>
          <p:nvPr/>
        </p:nvSpPr>
        <p:spPr>
          <a:xfrm>
            <a:off x="-27864" y="695430"/>
            <a:ext cx="9156700" cy="46166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400" b="1" cap="all"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3. Thực hành khai thác thông tin trên internet</a:t>
            </a:r>
            <a:endPar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179512" y="1968762"/>
            <a:ext cx="7348604" cy="3570782"/>
          </a:xfrm>
          <a:prstGeom prst="cloudCallout">
            <a:avLst>
              <a:gd name="adj1" fmla="val 46567"/>
              <a:gd name="adj2" fmla="val 70614"/>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Nháy</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đúp chuột vào biểu tượng trình duyệt</a:t>
            </a:r>
            <a:endPar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Nhập</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địa chỉ trang web vào ô địa chỉ</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smtClean="0">
                <a:solidFill>
                  <a:sysClr val="windowText" lastClr="000000"/>
                </a:solidFill>
                <a:latin typeface="Times New Roman" panose="02020603050405020304" pitchFamily="18" charset="0"/>
                <a:cs typeface="Times New Roman" panose="02020603050405020304" pitchFamily="18" charset="0"/>
              </a:rPr>
              <a:t>Nhấn phím Enter</a:t>
            </a:r>
            <a:endPar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262642" y="1239838"/>
            <a:ext cx="388843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a. Truy cập trang web:</a:t>
            </a:r>
            <a:endParaRPr lang="vi-VN" sz="2400" b="1">
              <a:solidFill>
                <a:srgbClr val="FF0000"/>
              </a:solidFill>
              <a:latin typeface="Times New Roman" pitchFamily="18" charset="0"/>
              <a:cs typeface="Times New Roman" pitchFamily="18" charset="0"/>
            </a:endParaRPr>
          </a:p>
        </p:txBody>
      </p:sp>
      <p:sp>
        <p:nvSpPr>
          <p:cNvPr id="10" name="TextBox 9"/>
          <p:cNvSpPr txBox="1"/>
          <p:nvPr/>
        </p:nvSpPr>
        <p:spPr>
          <a:xfrm>
            <a:off x="262643" y="1701503"/>
            <a:ext cx="524546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b. Xem bản tin thời tiết, thời sự:</a:t>
            </a:r>
            <a:endParaRPr lang="vi-VN" sz="2400" b="1">
              <a:solidFill>
                <a:srgbClr val="FF0000"/>
              </a:solidFill>
              <a:latin typeface="Times New Roman" pitchFamily="18" charset="0"/>
              <a:cs typeface="Times New Roman" pitchFamily="18" charset="0"/>
            </a:endParaRPr>
          </a:p>
        </p:txBody>
      </p:sp>
      <p:sp>
        <p:nvSpPr>
          <p:cNvPr id="11" name="Rectangle 10"/>
          <p:cNvSpPr/>
          <p:nvPr/>
        </p:nvSpPr>
        <p:spPr>
          <a:xfrm>
            <a:off x="69876" y="2397907"/>
            <a:ext cx="745824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7"/>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
        <p:nvSpPr>
          <p:cNvPr id="12" name="Rectangle 11"/>
          <p:cNvSpPr/>
          <p:nvPr/>
        </p:nvSpPr>
        <p:spPr>
          <a:xfrm>
            <a:off x="1001407" y="3258733"/>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8"/>
              </a:rPr>
              <a:t>http</a:t>
            </a:r>
            <a:r>
              <a:rPr lang="en-US" sz="3200" b="1" smtClean="0">
                <a:solidFill>
                  <a:srgbClr val="FF0000"/>
                </a:solidFill>
                <a:latin typeface="Times New Roman" pitchFamily="18" charset="0"/>
                <a:cs typeface="Times New Roman" pitchFamily="18" charset="0"/>
                <a:hlinkClick r:id="rId8"/>
              </a:rPr>
              <a:t>://khituongvietnam.gov.vn</a:t>
            </a:r>
            <a:endParaRPr lang="vi-VN" sz="3200" b="1">
              <a:solidFill>
                <a:srgbClr val="FF0000"/>
              </a:solidFill>
              <a:latin typeface="Times New Roman" pitchFamily="18" charset="0"/>
              <a:cs typeface="Times New Roman" pitchFamily="18" charset="0"/>
            </a:endParaRPr>
          </a:p>
        </p:txBody>
      </p:sp>
      <p:sp>
        <p:nvSpPr>
          <p:cNvPr id="13" name="Rectangle 12"/>
          <p:cNvSpPr/>
          <p:nvPr/>
        </p:nvSpPr>
        <p:spPr>
          <a:xfrm>
            <a:off x="844721" y="4171135"/>
            <a:ext cx="474758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9"/>
              </a:rPr>
              <a:t>http</a:t>
            </a:r>
            <a:r>
              <a:rPr lang="en-US" sz="3200" b="1" smtClean="0">
                <a:solidFill>
                  <a:srgbClr val="FF0000"/>
                </a:solidFill>
                <a:latin typeface="Times New Roman" pitchFamily="18" charset="0"/>
                <a:cs typeface="Times New Roman" pitchFamily="18" charset="0"/>
                <a:hlinkClick r:id="rId9"/>
              </a:rPr>
              <a:t>://vtvgo.vn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340915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4"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530475"/>
            <a:ext cx="4716462"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CHUYÊN ĐỀ 3:</a:t>
            </a:r>
          </a:p>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TỔ CHỨC LƯU TRỮ, TÌM KIẾM </a:t>
            </a:r>
          </a:p>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VÀ TRAO ĐỔI THÔNG TIN</a:t>
            </a:r>
          </a:p>
        </p:txBody>
      </p:sp>
      <p:sp>
        <p:nvSpPr>
          <p:cNvPr id="9" name="Rectangle 8"/>
          <p:cNvSpPr/>
          <p:nvPr/>
        </p:nvSpPr>
        <p:spPr>
          <a:xfrm>
            <a:off x="-22417" y="1777371"/>
            <a:ext cx="9339266" cy="584775"/>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6: MẠNG THÔNG </a:t>
            </a:r>
            <a:r>
              <a:rPr lang="en-US" sz="32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TIN TOÀN CẦU</a:t>
            </a:r>
          </a:p>
        </p:txBody>
      </p:sp>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565400"/>
            <a:ext cx="46593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3" name="Picture 2"/>
          <p:cNvPicPr/>
          <p:nvPr/>
        </p:nvPicPr>
        <p:blipFill>
          <a:blip r:embed="rId3"/>
          <a:stretch>
            <a:fillRect/>
          </a:stretch>
        </p:blipFill>
        <p:spPr>
          <a:xfrm>
            <a:off x="179512" y="1124744"/>
            <a:ext cx="8964488" cy="5544616"/>
          </a:xfrm>
          <a:prstGeom prst="rect">
            <a:avLst/>
          </a:prstGeom>
        </p:spPr>
      </p:pic>
      <p:sp>
        <p:nvSpPr>
          <p:cNvPr id="2" name="Rectangle 1"/>
          <p:cNvSpPr/>
          <p:nvPr/>
        </p:nvSpPr>
        <p:spPr>
          <a:xfrm>
            <a:off x="93382" y="460763"/>
            <a:ext cx="8943114"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281340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3"/>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 name="Object 3"/>
          <p:cNvGraphicFramePr>
            <a:graphicFrameLocks noChangeAspect="1"/>
          </p:cNvGraphicFramePr>
          <p:nvPr>
            <p:extLst>
              <p:ext uri="{D42A27DB-BD31-4B8C-83A1-F6EECF244321}">
                <p14:modId xmlns:p14="http://schemas.microsoft.com/office/powerpoint/2010/main" val="3181760836"/>
              </p:ext>
            </p:extLst>
          </p:nvPr>
        </p:nvGraphicFramePr>
        <p:xfrm>
          <a:off x="179512" y="764704"/>
          <a:ext cx="8712968" cy="5904656"/>
        </p:xfrm>
        <a:graphic>
          <a:graphicData uri="http://schemas.openxmlformats.org/presentationml/2006/ole">
            <mc:AlternateContent xmlns:mc="http://schemas.openxmlformats.org/markup-compatibility/2006">
              <mc:Choice xmlns:v="urn:schemas-microsoft-com:vml" Requires="v">
                <p:oleObj spid="_x0000_s1115" name="Bitmap Image" r:id="rId4" imgW="4877481" imgH="3677163" progId="Paint.Picture">
                  <p:embed/>
                </p:oleObj>
              </mc:Choice>
              <mc:Fallback>
                <p:oleObj name="Bitmap Image" r:id="rId4" imgW="4877481" imgH="3677163"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764704"/>
                        <a:ext cx="8712968" cy="5904656"/>
                      </a:xfrm>
                      <a:prstGeom prst="rect">
                        <a:avLst/>
                      </a:prstGeom>
                      <a:noFill/>
                    </p:spPr>
                  </p:pic>
                </p:oleObj>
              </mc:Fallback>
            </mc:AlternateContent>
          </a:graphicData>
        </a:graphic>
      </p:graphicFrame>
      <p:sp>
        <p:nvSpPr>
          <p:cNvPr id="5" name="Rectangle 4"/>
          <p:cNvSpPr/>
          <p:nvPr/>
        </p:nvSpPr>
        <p:spPr>
          <a:xfrm>
            <a:off x="-26376" y="584778"/>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6"/>
              </a:rPr>
              <a:t>http</a:t>
            </a:r>
            <a:r>
              <a:rPr lang="en-US" sz="3200" b="1" smtClean="0">
                <a:solidFill>
                  <a:srgbClr val="FF0000"/>
                </a:solidFill>
                <a:latin typeface="Times New Roman" pitchFamily="18" charset="0"/>
                <a:cs typeface="Times New Roman" pitchFamily="18" charset="0"/>
                <a:hlinkClick r:id="rId6"/>
              </a:rPr>
              <a:t>://khituongvietnam.gov.vn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53639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4" name="Picture 3"/>
          <p:cNvPicPr/>
          <p:nvPr/>
        </p:nvPicPr>
        <p:blipFill>
          <a:blip r:embed="rId3"/>
          <a:stretch>
            <a:fillRect/>
          </a:stretch>
        </p:blipFill>
        <p:spPr>
          <a:xfrm>
            <a:off x="17304" y="908720"/>
            <a:ext cx="9156700" cy="5949280"/>
          </a:xfrm>
          <a:prstGeom prst="rect">
            <a:avLst/>
          </a:prstGeom>
        </p:spPr>
      </p:pic>
      <p:sp>
        <p:nvSpPr>
          <p:cNvPr id="5" name="Rectangle 4"/>
          <p:cNvSpPr/>
          <p:nvPr/>
        </p:nvSpPr>
        <p:spPr>
          <a:xfrm>
            <a:off x="539553" y="490681"/>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a:t>
            </a:r>
            <a:r>
              <a:rPr lang="en-US" sz="3200" b="1" smtClean="0">
                <a:solidFill>
                  <a:srgbClr val="FF0000"/>
                </a:solidFill>
                <a:latin typeface="Times New Roman" pitchFamily="18" charset="0"/>
                <a:cs typeface="Times New Roman" pitchFamily="18" charset="0"/>
                <a:hlinkClick r:id="rId4"/>
              </a:rPr>
              <a:t>://vtvgo.vn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301146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66"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Tương tự như thông tin trong cuốn sách.</a:t>
            </a:r>
            <a:endParaRPr lang="vi-VN" sz="2400" b="1">
              <a:latin typeface="Times New Roman" pitchFamily="18" charset="0"/>
              <a:cs typeface="Times New Roman" pitchFamily="18" charset="0"/>
            </a:endParaRPr>
          </a:p>
        </p:txBody>
      </p:sp>
      <p:sp>
        <p:nvSpPr>
          <p:cNvPr id="6187" name="AutoShape 43" descr="Bouquet">
            <a:hlinkClick r:id="rId68" action="ppaction://hlinksldjump"/>
          </p:cNvPr>
          <p:cNvSpPr>
            <a:spLocks noChangeArrowheads="1"/>
          </p:cNvSpPr>
          <p:nvPr>
            <p:custDataLst>
              <p:tags r:id="rId2"/>
            </p:custDataLst>
          </p:nvPr>
        </p:nvSpPr>
        <p:spPr bwMode="gray">
          <a:xfrm>
            <a:off x="2784477" y="4464050"/>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Thành </a:t>
            </a:r>
            <a:r>
              <a:rPr lang="en-US" sz="2400" b="1">
                <a:latin typeface="Times New Roman" pitchFamily="18" charset="0"/>
                <a:cs typeface="Times New Roman" pitchFamily="18" charset="0"/>
              </a:rPr>
              <a:t>các trang siêu văn bản kết nối với nhau </a:t>
            </a:r>
          </a:p>
          <a:p>
            <a:r>
              <a:rPr lang="en-US" sz="2400" b="1">
                <a:latin typeface="Times New Roman" pitchFamily="18" charset="0"/>
                <a:cs typeface="Times New Roman" pitchFamily="18" charset="0"/>
              </a:rPr>
              <a:t>bời các liên kết</a:t>
            </a:r>
            <a:endParaRPr lang="vi-VN" sz="2400" b="1">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
        <p:nvSpPr>
          <p:cNvPr id="6" name="AutoShape 43" descr="Bouquet">
            <a:hlinkClick r:id="rId69"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Thành từng văn bản rời rạc.</a:t>
            </a:r>
            <a:endParaRPr lang="vi-VN" sz="2400" b="1">
              <a:latin typeface="Times New Roman" pitchFamily="18" charset="0"/>
              <a:cs typeface="Times New Roman" pitchFamily="18" charset="0"/>
            </a:endParaRPr>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6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6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53"/>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54"/>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55"/>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56"/>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70" action="ppaction://hlinkpres?slideindex=1&amp;slidetitle="/>
              </p:cNvPr>
              <p:cNvSpPr>
                <a:spLocks noChangeArrowheads="1"/>
              </p:cNvSpPr>
              <p:nvPr>
                <p:custDataLst>
                  <p:tags r:id="rId57"/>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8"/>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9"/>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60"/>
                </p:custDataLst>
              </p:nvPr>
            </p:nvSpPr>
            <p:spPr bwMode="gray">
              <a:xfrm>
                <a:off x="2229" y="2066"/>
                <a:ext cx="1317" cy="1102"/>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61"/>
                </p:custDataLst>
              </p:nvPr>
            </p:nvSpPr>
            <p:spPr bwMode="gray">
              <a:xfrm>
                <a:off x="2232" y="2082"/>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70" action="ppaction://hlinkpres?slideindex=1&amp;slidetitle="/>
            </p:cNvPr>
            <p:cNvSpPr>
              <a:spLocks noChangeArrowheads="1" noChangeShapeType="1" noTextEdit="1"/>
            </p:cNvSpPr>
            <p:nvPr>
              <p:custDataLst>
                <p:tags r:id="rId52"/>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44"/>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4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46"/>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71" action="ppaction://hlinkpres?slideindex=1&amp;slidetitle="/>
              </p:cNvPr>
              <p:cNvSpPr>
                <a:spLocks noChangeArrowheads="1"/>
              </p:cNvSpPr>
              <p:nvPr>
                <p:custDataLst>
                  <p:tags r:id="rId47"/>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8"/>
                </p:custDataLst>
              </p:nvPr>
            </p:nvSpPr>
            <p:spPr bwMode="gray">
              <a:xfrm>
                <a:off x="2229" y="2067"/>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9"/>
                </p:custDataLst>
              </p:nvPr>
            </p:nvSpPr>
            <p:spPr bwMode="gray">
              <a:xfrm>
                <a:off x="2232" y="2083"/>
                <a:ext cx="1317" cy="109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71" action="ppaction://hlinkpres?slideindex=1&amp;slidetitle="/>
            </p:cNvPr>
            <p:cNvSpPr>
              <a:spLocks noChangeArrowheads="1" noChangeShapeType="1" noTextEdit="1"/>
            </p:cNvSpPr>
            <p:nvPr>
              <p:custDataLst>
                <p:tags r:id="rId40"/>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31"/>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32"/>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33"/>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34"/>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3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36"/>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72" action="ppaction://hlinkpres?slideindex=1&amp;slidetitle="/>
              </p:cNvPr>
              <p:cNvSpPr>
                <a:spLocks noChangeArrowheads="1"/>
              </p:cNvSpPr>
              <p:nvPr>
                <p:custDataLst>
                  <p:tags r:id="rId37"/>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8"/>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9"/>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73" action="ppaction://hlinkpres?slideindex=1&amp;slidetitle="/>
            </p:cNvPr>
            <p:cNvSpPr>
              <a:spLocks noChangeArrowheads="1" noChangeShapeType="1" noTextEdit="1"/>
            </p:cNvSpPr>
            <p:nvPr>
              <p:custDataLst>
                <p:tags r:id="rId30"/>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3" name="Group 2"/>
          <p:cNvGrpSpPr/>
          <p:nvPr/>
        </p:nvGrpSpPr>
        <p:grpSpPr>
          <a:xfrm>
            <a:off x="1509243" y="80290"/>
            <a:ext cx="7558557" cy="958850"/>
            <a:chOff x="1296545" y="161413"/>
            <a:chExt cx="7772400" cy="958850"/>
          </a:xfrm>
        </p:grpSpPr>
        <p:sp>
          <p:nvSpPr>
            <p:cNvPr id="17422" name="AutoShape 23" descr="White marble"/>
            <p:cNvSpPr>
              <a:spLocks noChangeArrowheads="1"/>
            </p:cNvSpPr>
            <p:nvPr>
              <p:custDataLst>
                <p:tags r:id="rId28"/>
              </p:custDataLst>
            </p:nvPr>
          </p:nvSpPr>
          <p:spPr bwMode="gray">
            <a:xfrm>
              <a:off x="1296545" y="161413"/>
              <a:ext cx="7772400" cy="958850"/>
            </a:xfrm>
            <a:prstGeom prst="roundRect">
              <a:avLst>
                <a:gd name="adj" fmla="val 50000"/>
              </a:avLst>
            </a:prstGeom>
            <a:blipFill dpi="0" rotWithShape="1">
              <a:blip r:embed="rId74"/>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9"/>
              </p:custDataLst>
            </p:nvPr>
          </p:nvSpPr>
          <p:spPr bwMode="gray">
            <a:xfrm>
              <a:off x="1406974" y="382965"/>
              <a:ext cx="766197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lnSpc>
                  <a:spcPct val="90000"/>
                </a:lnSpc>
                <a:spcBef>
                  <a:spcPts val="1000"/>
                </a:spcBef>
              </a:pPr>
              <a:r>
                <a:rPr lang="en-US" altLang="en-US" sz="3200" b="1" smtClean="0">
                  <a:solidFill>
                    <a:srgbClr val="FF0000"/>
                  </a:solidFill>
                  <a:latin typeface="Times New Roman" pitchFamily="18" charset="0"/>
                  <a:cs typeface="Times New Roman" pitchFamily="18" charset="0"/>
                </a:rPr>
                <a:t>1.</a:t>
              </a:r>
              <a:r>
                <a:rPr lang="en-US" altLang="en-US" sz="2400" b="1" smtClean="0">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Thông tin trên Internet được tổ chức như thế nào?</a:t>
              </a:r>
              <a:endParaRPr lang="en-US" altLang="en-US" sz="2400" b="1" dirty="0">
                <a:solidFill>
                  <a:srgbClr val="FF0000"/>
                </a:solidFill>
                <a:latin typeface="Arial"/>
              </a:endParaRPr>
            </a:p>
          </p:txBody>
        </p:sp>
      </p:grpSp>
      <p:sp>
        <p:nvSpPr>
          <p:cNvPr id="79" name="Rounded Rectangle 78"/>
          <p:cNvSpPr/>
          <p:nvPr/>
        </p:nvSpPr>
        <p:spPr>
          <a:xfrm>
            <a:off x="2" y="-22814"/>
            <a:ext cx="1509241" cy="1381158"/>
          </a:xfrm>
          <a:prstGeom prst="roundRect">
            <a:avLst>
              <a:gd name="adj" fmla="val 49847"/>
            </a:avLst>
          </a:prstGeom>
          <a:blipFill>
            <a:blip r:embed="rId7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2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2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sp>
        <p:nvSpPr>
          <p:cNvPr id="93" name="AutoShape 43" descr="Bouquet">
            <a:hlinkClick r:id="rId69" action="ppaction://hlinksldjump"/>
          </p:cNvPr>
          <p:cNvSpPr>
            <a:spLocks noChangeArrowheads="1"/>
          </p:cNvSpPr>
          <p:nvPr>
            <p:custDataLst>
              <p:tags r:id="rId10"/>
            </p:custDataLst>
          </p:nvPr>
        </p:nvSpPr>
        <p:spPr bwMode="gray">
          <a:xfrm>
            <a:off x="2846772" y="5738616"/>
            <a:ext cx="6221028" cy="838200"/>
          </a:xfrm>
          <a:prstGeom prst="roundRect">
            <a:avLst>
              <a:gd name="adj" fmla="val 50000"/>
            </a:avLst>
          </a:prstGeom>
          <a:blipFill>
            <a:blip r:embed="rId67"/>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Một cách tuỳ ý</a:t>
            </a:r>
            <a:endParaRPr lang="vi-VN" sz="2400">
              <a:solidFill>
                <a:srgbClr val="FF0000"/>
              </a:solidFill>
            </a:endParaRPr>
          </a:p>
        </p:txBody>
      </p:sp>
      <p:grpSp>
        <p:nvGrpSpPr>
          <p:cNvPr id="82" name="Group 40"/>
          <p:cNvGrpSpPr>
            <a:grpSpLocks/>
          </p:cNvGrpSpPr>
          <p:nvPr>
            <p:custDataLst>
              <p:tags r:id="rId11"/>
            </p:custDataLst>
          </p:nvPr>
        </p:nvGrpSpPr>
        <p:grpSpPr bwMode="auto">
          <a:xfrm rot="5400000">
            <a:off x="2237794" y="5519491"/>
            <a:ext cx="586581" cy="120795"/>
            <a:chOff x="0" y="1896"/>
            <a:chExt cx="5760" cy="120"/>
          </a:xfrm>
        </p:grpSpPr>
        <p:sp>
          <p:nvSpPr>
            <p:cNvPr id="83" name="Rectangle 41"/>
            <p:cNvSpPr>
              <a:spLocks noChangeArrowheads="1"/>
            </p:cNvSpPr>
            <p:nvPr>
              <p:custDataLst>
                <p:tags r:id="rId2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94" name="Rectangle 42"/>
            <p:cNvSpPr>
              <a:spLocks noChangeArrowheads="1"/>
            </p:cNvSpPr>
            <p:nvPr>
              <p:custDataLst>
                <p:tags r:id="rId2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5" name="Group 57"/>
          <p:cNvGrpSpPr>
            <a:grpSpLocks/>
          </p:cNvGrpSpPr>
          <p:nvPr>
            <p:custDataLst>
              <p:tags r:id="rId12"/>
            </p:custDataLst>
          </p:nvPr>
        </p:nvGrpSpPr>
        <p:grpSpPr bwMode="auto">
          <a:xfrm>
            <a:off x="1970882" y="5658035"/>
            <a:ext cx="922338" cy="989013"/>
            <a:chOff x="3247" y="2515"/>
            <a:chExt cx="581" cy="623"/>
          </a:xfrm>
        </p:grpSpPr>
        <p:grpSp>
          <p:nvGrpSpPr>
            <p:cNvPr id="96" name="Group 58"/>
            <p:cNvGrpSpPr>
              <a:grpSpLocks/>
            </p:cNvGrpSpPr>
            <p:nvPr/>
          </p:nvGrpSpPr>
          <p:grpSpPr bwMode="auto">
            <a:xfrm rot="5400000">
              <a:off x="3226" y="2536"/>
              <a:ext cx="623" cy="581"/>
              <a:chOff x="1871" y="1824"/>
              <a:chExt cx="2007" cy="1807"/>
            </a:xfrm>
          </p:grpSpPr>
          <p:sp>
            <p:nvSpPr>
              <p:cNvPr id="98" name="AutoShape 59"/>
              <p:cNvSpPr>
                <a:spLocks noChangeArrowheads="1"/>
              </p:cNvSpPr>
              <p:nvPr>
                <p:custDataLst>
                  <p:tags r:id="rId15"/>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99" name="AutoShape 60"/>
              <p:cNvSpPr>
                <a:spLocks noChangeArrowheads="1"/>
              </p:cNvSpPr>
              <p:nvPr>
                <p:custDataLst>
                  <p:tags r:id="rId16"/>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00" name="AutoShape 61"/>
              <p:cNvSpPr>
                <a:spLocks noChangeArrowheads="1"/>
              </p:cNvSpPr>
              <p:nvPr>
                <p:custDataLst>
                  <p:tags r:id="rId17"/>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01" name="Oval 62"/>
              <p:cNvSpPr>
                <a:spLocks noChangeArrowheads="1"/>
              </p:cNvSpPr>
              <p:nvPr>
                <p:custDataLst>
                  <p:tags r:id="rId18"/>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2" name="Oval 63" descr="Bouquet"/>
              <p:cNvSpPr>
                <a:spLocks noChangeArrowheads="1"/>
              </p:cNvSpPr>
              <p:nvPr>
                <p:custDataLst>
                  <p:tags r:id="rId19"/>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3" name="Oval 64"/>
              <p:cNvSpPr>
                <a:spLocks noChangeArrowheads="1"/>
              </p:cNvSpPr>
              <p:nvPr>
                <p:custDataLst>
                  <p:tags r:id="rId20"/>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04" name="Oval 65">
                <a:hlinkClick r:id="rId72" action="ppaction://hlinkpres?slideindex=1&amp;slidetitle="/>
              </p:cNvPr>
              <p:cNvSpPr>
                <a:spLocks noChangeArrowheads="1"/>
              </p:cNvSpPr>
              <p:nvPr>
                <p:custDataLst>
                  <p:tags r:id="rId21"/>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05" name="Oval 66"/>
              <p:cNvSpPr>
                <a:spLocks noChangeArrowheads="1"/>
              </p:cNvSpPr>
              <p:nvPr>
                <p:custDataLst>
                  <p:tags r:id="rId22"/>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06" name="Oval 67" descr="Bouquet"/>
              <p:cNvSpPr>
                <a:spLocks noChangeArrowheads="1"/>
              </p:cNvSpPr>
              <p:nvPr>
                <p:custDataLst>
                  <p:tags r:id="rId23"/>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97" name="WordArt 68">
              <a:hlinkClick r:id="rId73" action="ppaction://hlinkpres?slideindex=1&amp;slidetitle="/>
            </p:cNvPr>
            <p:cNvSpPr>
              <a:spLocks noChangeArrowheads="1" noChangeShapeType="1" noTextEdit="1"/>
            </p:cNvSpPr>
            <p:nvPr>
              <p:custDataLst>
                <p:tags r:id="rId14"/>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D</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sp>
        <p:nvSpPr>
          <p:cNvPr id="107" name="AutoShape 43" descr="Bouquet">
            <a:hlinkClick r:id="rId68" action="ppaction://hlinksldjump"/>
          </p:cNvPr>
          <p:cNvSpPr>
            <a:spLocks noChangeArrowheads="1"/>
          </p:cNvSpPr>
          <p:nvPr>
            <p:custDataLst>
              <p:tags r:id="rId13"/>
            </p:custDataLst>
          </p:nvPr>
        </p:nvSpPr>
        <p:spPr bwMode="gray">
          <a:xfrm>
            <a:off x="2794074" y="4487829"/>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smtClean="0">
              <a:latin typeface="Times New Roman" pitchFamily="18" charset="0"/>
              <a:cs typeface="Times New Roman" pitchFamily="18" charset="0"/>
            </a:endParaRPr>
          </a:p>
          <a:p>
            <a:r>
              <a:rPr lang="en-US" sz="2400" b="1" smtClean="0">
                <a:solidFill>
                  <a:srgbClr val="FF0000"/>
                </a:solidFill>
                <a:latin typeface="Times New Roman" pitchFamily="18" charset="0"/>
                <a:cs typeface="Times New Roman" pitchFamily="18" charset="0"/>
              </a:rPr>
              <a:t>Thành </a:t>
            </a:r>
            <a:r>
              <a:rPr lang="en-US" sz="2400" b="1">
                <a:solidFill>
                  <a:srgbClr val="FF0000"/>
                </a:solidFill>
                <a:latin typeface="Times New Roman" pitchFamily="18" charset="0"/>
                <a:cs typeface="Times New Roman" pitchFamily="18" charset="0"/>
              </a:rPr>
              <a:t>các trang siêu văn bản kết nối với nhau </a:t>
            </a:r>
          </a:p>
          <a:p>
            <a:r>
              <a:rPr lang="en-US" sz="2400" b="1">
                <a:solidFill>
                  <a:srgbClr val="FF0000"/>
                </a:solidFill>
                <a:latin typeface="Times New Roman" pitchFamily="18" charset="0"/>
                <a:cs typeface="Times New Roman" pitchFamily="18" charset="0"/>
              </a:rPr>
              <a:t>bời các liên kết</a:t>
            </a:r>
            <a:endParaRPr lang="vi-VN" sz="2400" b="1">
              <a:solidFill>
                <a:srgbClr val="FF0000"/>
              </a:solidFill>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Tree>
    <p:extLst>
      <p:ext uri="{BB962C8B-B14F-4D97-AF65-F5344CB8AC3E}">
        <p14:creationId xmlns:p14="http://schemas.microsoft.com/office/powerpoint/2010/main" val="37781933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circle(in)">
                                      <p:cBhvr>
                                        <p:cTn id="49" dur="2000"/>
                                        <p:tgtEl>
                                          <p:spTgt spid="93"/>
                                        </p:tgtEl>
                                      </p:cBhvr>
                                    </p:animEffect>
                                  </p:childTnLst>
                                </p:cTn>
                              </p:par>
                              <p:par>
                                <p:cTn id="50" presetID="6" presetClass="entr" presetSubtype="16"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circle(in)">
                                      <p:cBhvr>
                                        <p:cTn id="52" dur="2000"/>
                                        <p:tgtEl>
                                          <p:spTgt spid="82"/>
                                        </p:tgtEl>
                                      </p:cBhvr>
                                    </p:animEffect>
                                  </p:childTnLst>
                                </p:cTn>
                              </p:par>
                              <p:par>
                                <p:cTn id="53" presetID="6" presetClass="entr" presetSubtype="16"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circle(in)">
                                      <p:cBhvr>
                                        <p:cTn id="55" dur="2000"/>
                                        <p:tgtEl>
                                          <p:spTgt spid="9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strips(downLeft)">
                                      <p:cBhvr>
                                        <p:cTn id="6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P spid="10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840556"/>
              </p:ext>
            </p:extLst>
          </p:nvPr>
        </p:nvGraphicFramePr>
        <p:xfrm>
          <a:off x="223993" y="1358345"/>
          <a:ext cx="8683314" cy="4446919"/>
        </p:xfrm>
        <a:graphic>
          <a:graphicData uri="http://schemas.openxmlformats.org/drawingml/2006/table">
            <a:tbl>
              <a:tblPr firstRow="1" bandRow="1">
                <a:tableStyleId>{5C22544A-7EE6-4342-B048-85BDC9FD1C3A}</a:tableStyleId>
              </a:tblPr>
              <a:tblGrid>
                <a:gridCol w="4924071"/>
                <a:gridCol w="3759243"/>
              </a:tblGrid>
              <a:tr h="486479">
                <a:tc>
                  <a:txBody>
                    <a:bodyPr/>
                    <a:lstStyle/>
                    <a:p>
                      <a:pPr algn="ctr"/>
                      <a:r>
                        <a:rPr lang="en-US" sz="3600" smtClean="0">
                          <a:solidFill>
                            <a:srgbClr val="FF0000"/>
                          </a:solidFill>
                          <a:latin typeface="Times New Roman" pitchFamily="18" charset="0"/>
                          <a:cs typeface="Times New Roman" pitchFamily="18" charset="0"/>
                        </a:rPr>
                        <a:t>A</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tc>
                  <a:txBody>
                    <a:bodyPr/>
                    <a:lstStyle/>
                    <a:p>
                      <a:pPr algn="ctr"/>
                      <a:r>
                        <a:rPr lang="en-US" sz="3600" smtClean="0">
                          <a:solidFill>
                            <a:srgbClr val="FF0000"/>
                          </a:solidFill>
                          <a:latin typeface="Times New Roman" pitchFamily="18" charset="0"/>
                          <a:cs typeface="Times New Roman" pitchFamily="18" charset="0"/>
                        </a:rPr>
                        <a:t>B</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tr>
              <a:tr h="494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1) Website là tập hợp</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a) Sử</a:t>
                      </a:r>
                      <a:r>
                        <a:rPr lang="en-US" sz="2400" b="1" baseline="0" smtClean="0">
                          <a:latin typeface="Times New Roman" pitchFamily="18" charset="0"/>
                          <a:cs typeface="Times New Roman" pitchFamily="18" charset="0"/>
                        </a:rPr>
                        <a:t> dụng trình duyệt web</a:t>
                      </a:r>
                      <a:endParaRPr lang="vi-VN" sz="2400" b="1">
                        <a:latin typeface="Times New Roman" pitchFamily="18" charset="0"/>
                        <a:cs typeface="Times New Roman" pitchFamily="18" charset="0"/>
                      </a:endParaRPr>
                    </a:p>
                  </a:txBody>
                  <a:tcPr>
                    <a:blipFill>
                      <a:blip r:embed="rId4"/>
                      <a:tile tx="0" ty="0" sx="100000" sy="100000" flip="none" algn="tl"/>
                    </a:blipFill>
                  </a:tcPr>
                </a:tc>
              </a:tr>
              <a:tr h="1299600">
                <a:tc>
                  <a:txBody>
                    <a:bodyPr/>
                    <a:lstStyle/>
                    <a:p>
                      <a:pPr algn="just"/>
                      <a:r>
                        <a:rPr lang="vi-VN" sz="2400" b="1" smtClean="0">
                          <a:latin typeface="Times New Roman" pitchFamily="18" charset="0"/>
                          <a:cs typeface="Times New Roman" pitchFamily="18" charset="0"/>
                        </a:rPr>
                        <a:t>2) Khi trình</a:t>
                      </a:r>
                      <a:r>
                        <a:rPr lang="vi-VN" sz="2400" b="1" baseline="0" smtClean="0">
                          <a:latin typeface="Times New Roman" pitchFamily="18" charset="0"/>
                          <a:cs typeface="Times New Roman" pitchFamily="18" charset="0"/>
                        </a:rPr>
                        <a:t> duyệt web, muốn chuyển đến một nội dung hoặc một trang web khác thì ta nháy chuột vào.</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b)</a:t>
                      </a:r>
                      <a:r>
                        <a:rPr lang="en-US" sz="2400" b="1" baseline="0" smtClean="0">
                          <a:latin typeface="Times New Roman" pitchFamily="18" charset="0"/>
                          <a:cs typeface="Times New Roman" pitchFamily="18" charset="0"/>
                        </a:rPr>
                        <a:t> Website trên Internet</a:t>
                      </a:r>
                      <a:endParaRPr lang="vi-VN" sz="2400" b="1">
                        <a:latin typeface="Times New Roman" pitchFamily="18" charset="0"/>
                        <a:cs typeface="Times New Roman" pitchFamily="18" charset="0"/>
                      </a:endParaRPr>
                    </a:p>
                  </a:txBody>
                  <a:tcPr>
                    <a:blipFill>
                      <a:blip r:embed="rId4"/>
                      <a:tile tx="0" ty="0" sx="100000" sy="100000" flip="none" algn="tl"/>
                    </a:blipFill>
                  </a:tcPr>
                </a:tc>
              </a:tr>
              <a:tr h="129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400" b="1" u="none" strike="noStrike" spc="0" smtClean="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3) Để truy cập các trang </a:t>
                      </a:r>
                      <a:r>
                        <a:rPr lang="es-ES" sz="2400" b="1" u="none" strike="noStrike" spc="0" smtClean="0">
                          <a:effectLst/>
                          <a:latin typeface="Times New Roman" pitchFamily="18" charset="0"/>
                          <a:cs typeface="Times New Roman" pitchFamily="18" charset="0"/>
                        </a:rPr>
                        <a:t>web </a:t>
                      </a:r>
                      <a:r>
                        <a:rPr lang="vi-VN" sz="2400" b="1" u="none" strike="noStrike" spc="0" smtClean="0">
                          <a:effectLst/>
                          <a:latin typeface="Times New Roman" pitchFamily="18" charset="0"/>
                          <a:cs typeface="Times New Roman" pitchFamily="18" charset="0"/>
                        </a:rPr>
                        <a:t>ta cần</a:t>
                      </a:r>
                      <a:endParaRPr lang="vi-VN" sz="2400" b="1" smtClean="0">
                        <a:effectLst/>
                        <a:latin typeface="Times New Roman" pitchFamily="18" charset="0"/>
                        <a:ea typeface="Arial"/>
                        <a:cs typeface="Times New Roman" pitchFamily="18" charset="0"/>
                      </a:endParaRPr>
                    </a:p>
                    <a:p>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c)</a:t>
                      </a:r>
                      <a:r>
                        <a:rPr lang="en-US" sz="2400" b="1" baseline="0" smtClean="0">
                          <a:latin typeface="Times New Roman" pitchFamily="18" charset="0"/>
                          <a:cs typeface="Times New Roman" pitchFamily="18" charset="0"/>
                        </a:rPr>
                        <a:t> Các trang web liên quan được truy cập thông qua một địa chỉ</a:t>
                      </a:r>
                      <a:endParaRPr lang="vi-VN" sz="2400" b="1">
                        <a:latin typeface="Times New Roman" pitchFamily="18" charset="0"/>
                        <a:cs typeface="Times New Roman" pitchFamily="18" charset="0"/>
                      </a:endParaRPr>
                    </a:p>
                  </a:txBody>
                  <a:tcPr>
                    <a:blipFill>
                      <a:blip r:embed="rId4"/>
                      <a:tile tx="0" ty="0" sx="100000" sy="100000" flip="none" algn="tl"/>
                    </a:blipFill>
                  </a:tcPr>
                </a:tc>
              </a:tr>
              <a:tr h="458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4) </a:t>
                      </a:r>
                      <a:r>
                        <a:rPr lang="es-ES" sz="2400" b="1" u="none" strike="noStrike" spc="0" smtClean="0">
                          <a:effectLst/>
                          <a:latin typeface="Times New Roman" pitchFamily="18" charset="0"/>
                          <a:cs typeface="Times New Roman" pitchFamily="18" charset="0"/>
                        </a:rPr>
                        <a:t>WWW </a:t>
                      </a:r>
                      <a:r>
                        <a:rPr lang="vi-VN" sz="2400" b="1" u="none" strike="noStrike" spc="0" smtClean="0">
                          <a:effectLst/>
                          <a:latin typeface="Times New Roman" pitchFamily="18" charset="0"/>
                          <a:cs typeface="Times New Roman" pitchFamily="18" charset="0"/>
                        </a:rPr>
                        <a:t>là hệ thống các</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d) Liên</a:t>
                      </a:r>
                      <a:r>
                        <a:rPr lang="en-US" sz="2400" b="1" baseline="0" smtClean="0">
                          <a:latin typeface="Times New Roman" pitchFamily="18" charset="0"/>
                          <a:cs typeface="Times New Roman" pitchFamily="18" charset="0"/>
                        </a:rPr>
                        <a:t> kết trỏ đến đó</a:t>
                      </a:r>
                      <a:endParaRPr lang="vi-VN" sz="2400" b="1">
                        <a:latin typeface="Times New Roman" pitchFamily="18" charset="0"/>
                        <a:cs typeface="Times New Roman" pitchFamily="18" charset="0"/>
                      </a:endParaRPr>
                    </a:p>
                  </a:txBody>
                  <a:tcPr>
                    <a:blipFill>
                      <a:blip r:embed="rId4"/>
                      <a:tile tx="0" ty="0" sx="100000" sy="100000" flip="none" algn="tl"/>
                    </a:blipFill>
                  </a:tcPr>
                </a:tc>
              </a:tr>
            </a:tbl>
          </a:graphicData>
        </a:graphic>
      </p:graphicFrame>
      <p:sp>
        <p:nvSpPr>
          <p:cNvPr id="5" name="Rounded Rectangle 4"/>
          <p:cNvSpPr/>
          <p:nvPr/>
        </p:nvSpPr>
        <p:spPr>
          <a:xfrm>
            <a:off x="971600" y="6093296"/>
            <a:ext cx="7344816" cy="620688"/>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0000"/>
                </a:solidFill>
              </a:rPr>
              <a:t>1 -  c          2 - d         3 – a        4 - b  </a:t>
            </a:r>
            <a:endParaRPr lang="vi-VN" sz="4000" b="1">
              <a:solidFill>
                <a:srgbClr val="FF0000"/>
              </a:solidFill>
            </a:endParaRPr>
          </a:p>
        </p:txBody>
      </p:sp>
      <p:grpSp>
        <p:nvGrpSpPr>
          <p:cNvPr id="19" name="Group 18"/>
          <p:cNvGrpSpPr/>
          <p:nvPr/>
        </p:nvGrpSpPr>
        <p:grpSpPr>
          <a:xfrm>
            <a:off x="1509243" y="66307"/>
            <a:ext cx="7558557" cy="972833"/>
            <a:chOff x="1296545" y="147430"/>
            <a:chExt cx="7772400" cy="972833"/>
          </a:xfrm>
        </p:grpSpPr>
        <p:sp>
          <p:nvSpPr>
            <p:cNvPr id="20" name="AutoShape 23" descr="White marble"/>
            <p:cNvSpPr>
              <a:spLocks noChangeArrowheads="1"/>
            </p:cNvSpPr>
            <p:nvPr>
              <p:custDataLst>
                <p:tags r:id="rId1"/>
              </p:custDataLst>
            </p:nvPr>
          </p:nvSpPr>
          <p:spPr bwMode="gray">
            <a:xfrm>
              <a:off x="1296545" y="161413"/>
              <a:ext cx="7772400" cy="958850"/>
            </a:xfrm>
            <a:prstGeom prst="roundRect">
              <a:avLst>
                <a:gd name="adj" fmla="val 50000"/>
              </a:avLst>
            </a:prstGeom>
            <a:blipFill dpi="0" rotWithShape="1">
              <a:blip r:embed="rId6"/>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21" name="Text Box 26" descr="White marble"/>
            <p:cNvSpPr txBox="1">
              <a:spLocks noChangeArrowheads="1"/>
            </p:cNvSpPr>
            <p:nvPr>
              <p:custDataLst>
                <p:tags r:id="rId2"/>
              </p:custDataLst>
            </p:nvPr>
          </p:nvSpPr>
          <p:spPr bwMode="gray">
            <a:xfrm>
              <a:off x="1406974" y="147430"/>
              <a:ext cx="76619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0" eaLnBrk="1" hangingPunct="1"/>
              <a:r>
                <a:rPr lang="en-US" altLang="en-US" sz="3200" b="1" smtClean="0">
                  <a:solidFill>
                    <a:srgbClr val="FF0000"/>
                  </a:solidFill>
                  <a:latin typeface="Times New Roman" pitchFamily="18" charset="0"/>
                  <a:cs typeface="Times New Roman" pitchFamily="18" charset="0"/>
                </a:rPr>
                <a:t>2.</a:t>
              </a:r>
              <a:r>
                <a:rPr lang="en-US" altLang="en-US" sz="2400" b="1" smtClean="0">
                  <a:latin typeface="Times New Roman" pitchFamily="18" charset="0"/>
                  <a:cs typeface="Times New Roman" pitchFamily="18" charset="0"/>
                </a:rPr>
                <a:t> </a:t>
              </a:r>
              <a:r>
                <a:rPr lang="en-US" sz="2400" b="1">
                  <a:solidFill>
                    <a:srgbClr val="FF0000"/>
                  </a:solidFill>
                  <a:latin typeface="Times New Roman" pitchFamily="18" charset="0"/>
                  <a:ea typeface="Calibri" pitchFamily="34" charset="0"/>
                  <a:cs typeface="Times New Roman" pitchFamily="18" charset="0"/>
                </a:rPr>
                <a:t>Em hãy ghép mỗi nội dung ở cột A với một nội dung phù hợp ở cột B.</a:t>
              </a:r>
              <a:endParaRPr lang="vi-VN" sz="2400" b="1">
                <a:latin typeface="Times New Roman" pitchFamily="18" charset="0"/>
                <a:cs typeface="Times New Roman" pitchFamily="18" charset="0"/>
              </a:endParaRPr>
            </a:p>
          </p:txBody>
        </p:sp>
      </p:grpSp>
      <p:sp>
        <p:nvSpPr>
          <p:cNvPr id="22" name="Rounded Rectangle 21"/>
          <p:cNvSpPr/>
          <p:nvPr/>
        </p:nvSpPr>
        <p:spPr>
          <a:xfrm>
            <a:off x="2" y="-22814"/>
            <a:ext cx="1509241" cy="1381158"/>
          </a:xfrm>
          <a:prstGeom prst="roundRect">
            <a:avLst>
              <a:gd name="adj" fmla="val 49847"/>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261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par>
                                <p:cTn id="8" presetID="21"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Vận dụng </a:t>
            </a:r>
            <a:endPar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755577" y="584779"/>
            <a:ext cx="7848872" cy="3420287"/>
          </a:xfrm>
          <a:prstGeom prst="cloudCallout">
            <a:avLst>
              <a:gd name="adj1" fmla="val 30964"/>
              <a:gd name="adj2" fmla="val 74861"/>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lang="en-US" altLang="en-US" sz="2400" b="1" kern="0" smtClean="0">
                <a:solidFill>
                  <a:sysClr val="windowText" lastClr="000000"/>
                </a:solidFill>
                <a:latin typeface="Times New Roman" panose="02020603050405020304" pitchFamily="18" charset="0"/>
                <a:cs typeface="Times New Roman" panose="02020603050405020304" pitchFamily="18" charset="0"/>
              </a:rPr>
              <a:t>? Em hãy sử dụng trình duyệt web để truy cập vào trang web có địa chỉ:</a:t>
            </a:r>
          </a:p>
          <a:p>
            <a:pPr marR="0" lvl="0" algn="just" defTabSz="914400" eaLnBrk="1" fontAlgn="auto" latinLnBrk="0" hangingPunct="1">
              <a:lnSpc>
                <a:spcPct val="100000"/>
              </a:lnSpc>
              <a:spcBef>
                <a:spcPts val="0"/>
              </a:spcBef>
              <a:spcAft>
                <a:spcPts val="0"/>
              </a:spcAft>
              <a:buClrTx/>
              <a:buSzTx/>
              <a:tabLst/>
              <a:defRPr/>
            </a:pPr>
            <a:r>
              <a:rPr lang="en-US" altLang="en-US" sz="2400" b="1" kern="0" smtClean="0">
                <a:solidFill>
                  <a:sysClr val="windowText" lastClr="000000"/>
                </a:solidFill>
                <a:latin typeface="Times New Roman" panose="02020603050405020304" pitchFamily="18" charset="0"/>
                <a:cs typeface="Times New Roman" panose="02020603050405020304" pitchFamily="18" charset="0"/>
              </a:rPr>
              <a:t>1</a:t>
            </a:r>
            <a:r>
              <a:rPr lang="en-US" altLang="en-US" sz="2400" b="1" u="sng" kern="0" smtClean="0">
                <a:solidFill>
                  <a:srgbClr val="0000FF"/>
                </a:solidFill>
                <a:latin typeface="Times New Roman" panose="02020603050405020304" pitchFamily="18" charset="0"/>
                <a:cs typeface="Times New Roman" panose="02020603050405020304" pitchFamily="18" charset="0"/>
              </a:rPr>
              <a:t>. https://hoahoctro.tienphong.vn</a:t>
            </a:r>
          </a:p>
          <a:p>
            <a:pPr algn="just" fontAlgn="auto">
              <a:spcBef>
                <a:spcPts val="0"/>
              </a:spcBef>
              <a:spcAft>
                <a:spcPts val="0"/>
              </a:spcAft>
              <a:defRPr/>
            </a:pPr>
            <a:r>
              <a:rPr lang="en-US" altLang="en-US" sz="2400" b="1" kern="0">
                <a:solidFill>
                  <a:sysClr val="windowText" lastClr="000000"/>
                </a:solidFill>
                <a:latin typeface="Times New Roman" panose="02020603050405020304" pitchFamily="18" charset="0"/>
                <a:cs typeface="Times New Roman" panose="02020603050405020304" pitchFamily="18" charset="0"/>
              </a:rPr>
              <a:t>2. </a:t>
            </a:r>
            <a:r>
              <a:rPr lang="en-US" altLang="en-US" sz="2400" b="1" u="sng" kern="0">
                <a:solidFill>
                  <a:srgbClr val="0000FF"/>
                </a:solidFill>
                <a:latin typeface="Times New Roman" panose="02020603050405020304" pitchFamily="18" charset="0"/>
                <a:cs typeface="Times New Roman" panose="02020603050405020304" pitchFamily="18" charset="0"/>
              </a:rPr>
              <a:t>https</a:t>
            </a:r>
            <a:r>
              <a:rPr lang="en-US" altLang="en-US" sz="2400" b="1" u="sng" kern="0" smtClean="0">
                <a:solidFill>
                  <a:srgbClr val="0000FF"/>
                </a:solidFill>
                <a:latin typeface="Times New Roman" panose="02020603050405020304" pitchFamily="18" charset="0"/>
                <a:cs typeface="Times New Roman" panose="02020603050405020304" pitchFamily="18" charset="0"/>
              </a:rPr>
              <a:t>://vtv7.vtv.vn</a:t>
            </a:r>
            <a:endParaRPr kumimoji="0" lang="en-US" altLang="en-US" sz="2400" i="0" u="sng"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8811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50">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1"/>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4">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5">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5">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6">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6">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6">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4">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7">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7">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5">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5">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5">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6">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5">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8"/>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8"/>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8"/>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8"/>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1">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1">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1">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60">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1">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4">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6">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6">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6">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2">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6">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6">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6">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3" name="Text Box 164"/>
          <p:cNvSpPr txBox="1">
            <a:spLocks noChangeArrowheads="1"/>
          </p:cNvSpPr>
          <p:nvPr>
            <p:custDataLst>
              <p:tags r:id="rId46"/>
            </p:custDataLst>
          </p:nvPr>
        </p:nvSpPr>
        <p:spPr bwMode="auto">
          <a:xfrm>
            <a:off x="990600" y="304800"/>
            <a:ext cx="739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altLang="en-US" sz="3200" b="1">
                <a:solidFill>
                  <a:srgbClr val="FF0000"/>
                </a:solidFill>
                <a:latin typeface="Times New Roman" pitchFamily="18" charset="0"/>
                <a:cs typeface="Times New Roman" pitchFamily="18" charset="0"/>
              </a:rPr>
              <a:t>TRƯỜNG THCS ... </a:t>
            </a:r>
          </a:p>
        </p:txBody>
      </p:sp>
      <p:sp>
        <p:nvSpPr>
          <p:cNvPr id="14384" name="WordArt 165" descr="Green marble"/>
          <p:cNvSpPr>
            <a:spLocks noChangeArrowheads="1" noChangeShapeType="1" noTextEdit="1"/>
          </p:cNvSpPr>
          <p:nvPr>
            <p:custDataLst>
              <p:tags r:id="rId47"/>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smtClean="0">
                <a:blipFill dpi="0" rotWithShape="0">
                  <a:blip r:embed="rId64">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CHÚC CÁC EM HỌC TỐT</a:t>
            </a:r>
            <a:endParaRPr lang="vi-VN" sz="4000" b="1" kern="10">
              <a:blipFill dpi="0" rotWithShape="0">
                <a:blip r:embed="rId64">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01473708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725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p:nvPr/>
        </p:nvSpPr>
        <p:spPr>
          <a:xfrm>
            <a:off x="1331642" y="4293097"/>
            <a:ext cx="4321175" cy="1872208"/>
          </a:xfrm>
          <a:prstGeom prst="cloudCallout">
            <a:avLst>
              <a:gd name="adj1" fmla="val -15294"/>
              <a:gd name="adj2" fmla="val -10786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a:solidFill>
                <a:srgbClr val="FF0000"/>
              </a:solidFill>
              <a:latin typeface="Times New Roman" pitchFamily="18" charset="0"/>
              <a:cs typeface="Times New Roman" pitchFamily="18" charset="0"/>
            </a:endParaRPr>
          </a:p>
          <a:p>
            <a:pPr algn="ctr">
              <a:defRPr/>
            </a:pPr>
            <a:r>
              <a:rPr lang="en-US" sz="3200" b="1">
                <a:solidFill>
                  <a:srgbClr val="FF0000"/>
                </a:solidFill>
                <a:latin typeface="Times New Roman" pitchFamily="18" charset="0"/>
                <a:cs typeface="Times New Roman" pitchFamily="18" charset="0"/>
              </a:rPr>
              <a:t>Hình ảnh trên cho ta thông điệp gì?</a:t>
            </a:r>
          </a:p>
          <a:p>
            <a:pPr algn="ctr">
              <a:defRPr/>
            </a:pPr>
            <a:endParaRPr lang="vi-VN" sz="3200">
              <a:solidFill>
                <a:srgbClr val="FF0000"/>
              </a:solidFill>
            </a:endParaRPr>
          </a:p>
        </p:txBody>
      </p:sp>
      <p:sp>
        <p:nvSpPr>
          <p:cNvPr id="4" name="Horizontal Scroll 3"/>
          <p:cNvSpPr/>
          <p:nvPr/>
        </p:nvSpPr>
        <p:spPr>
          <a:xfrm>
            <a:off x="395288" y="2895600"/>
            <a:ext cx="8497887" cy="3962400"/>
          </a:xfrm>
          <a:prstGeom prst="horizontalScroll">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en-US" sz="2800" b="1">
                <a:solidFill>
                  <a:srgbClr val="FF0000"/>
                </a:solidFill>
                <a:latin typeface="Times New Roman" pitchFamily="18" charset="0"/>
                <a:cs typeface="Times New Roman" pitchFamily="18" charset="0"/>
              </a:rPr>
              <a:t>- Toàn bộ thế giới có thể được khám phá chỉ bằng  cách nháy chuột.</a:t>
            </a:r>
          </a:p>
          <a:p>
            <a:pPr algn="just">
              <a:defRPr/>
            </a:pPr>
            <a:r>
              <a:rPr lang="en-US" altLang="en-US" sz="2800" b="1">
                <a:solidFill>
                  <a:srgbClr val="FF0000"/>
                </a:solidFill>
                <a:latin typeface="Times New Roman" pitchFamily="18" charset="0"/>
                <a:cs typeface="Times New Roman" pitchFamily="18" charset="0"/>
              </a:rPr>
              <a:t>- Công nghệ giúp chúng ta làm được điều đó là World Wide Web (viết tắt WWW hoặc Web) hay mạng thông tin toàn cầu. Đây chính là một dịch vụ trên Internet.</a:t>
            </a:r>
            <a:endParaRPr lang="vi-VN" sz="2800" b="1">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1"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70"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Tổ chức thông tin trên Internet</a:t>
            </a:r>
          </a:p>
        </p:txBody>
      </p:sp>
      <p:sp>
        <p:nvSpPr>
          <p:cNvPr id="6187" name="AutoShape 43" descr="Bouquet">
            <a:hlinkClick r:id="rId72"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200" b="1">
                <a:solidFill>
                  <a:srgbClr val="0000FF"/>
                </a:solidFill>
                <a:latin typeface="Arial" charset="0"/>
              </a:rPr>
              <a:t>Thực hành: Khai thác thông tin trên trang Web</a:t>
            </a:r>
            <a:endParaRPr lang="en-US" altLang="en-US" sz="2200" b="1">
              <a:solidFill>
                <a:srgbClr val="0000FF"/>
              </a:solidFill>
              <a:latin typeface="Times New Roman" pitchFamily="18" charset="0"/>
            </a:endParaRPr>
          </a:p>
        </p:txBody>
      </p:sp>
      <p:sp>
        <p:nvSpPr>
          <p:cNvPr id="6" name="AutoShape 43" descr="Bouquet">
            <a:hlinkClick r:id="rId73"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Trình duyệt</a:t>
            </a:r>
            <a:endParaRPr lang="en-US" altLang="en-US" sz="2400" b="1">
              <a:solidFill>
                <a:srgbClr val="000099"/>
              </a:solidFill>
              <a:latin typeface="Times New Roman" pitchFamily="18" charset="0"/>
            </a:endParaRPr>
          </a:p>
        </p:txBody>
      </p:sp>
      <p:sp>
        <p:nvSpPr>
          <p:cNvPr id="17413" name="AutoShape 17" descr="Pink tissue paper"/>
          <p:cNvSpPr>
            <a:spLocks noChangeArrowheads="1"/>
          </p:cNvSpPr>
          <p:nvPr>
            <p:custDataLst>
              <p:tags r:id="rId4"/>
            </p:custDataLst>
          </p:nvPr>
        </p:nvSpPr>
        <p:spPr bwMode="auto">
          <a:xfrm>
            <a:off x="1295400" y="290513"/>
            <a:ext cx="7772400" cy="819150"/>
          </a:xfrm>
          <a:prstGeom prst="roundRect">
            <a:avLst>
              <a:gd name="adj" fmla="val 50000"/>
            </a:avLst>
          </a:prstGeom>
          <a:blipFill dpi="0" rotWithShape="1">
            <a:blip r:embed="rId74"/>
            <a:srcRect/>
            <a:tile tx="0" ty="0" sx="100000" sy="100000" flip="none" algn="tl"/>
          </a:blipFill>
          <a:ln w="38100" algn="ctr">
            <a:solidFill>
              <a:srgbClr val="74A731"/>
            </a:solidFill>
            <a:round/>
            <a:headEnd/>
            <a:tailEnd/>
          </a:ln>
        </p:spPr>
        <p:txBody>
          <a:bodyPr vert="eaVert" wrap="none" anchor="ctr"/>
          <a:lstStyle/>
          <a:p>
            <a:pPr algn="r" rtl="1"/>
            <a:endParaRPr lang="en-US" altLang="en-US">
              <a:latin typeface="Arial" charset="0"/>
            </a:endParaRPr>
          </a:p>
        </p:txBody>
      </p:sp>
      <p:grpSp>
        <p:nvGrpSpPr>
          <p:cNvPr id="4" name="Group 7"/>
          <p:cNvGrpSpPr>
            <a:grpSpLocks/>
          </p:cNvGrpSpPr>
          <p:nvPr/>
        </p:nvGrpSpPr>
        <p:grpSpPr bwMode="auto">
          <a:xfrm>
            <a:off x="1060452" y="2003425"/>
            <a:ext cx="1563688" cy="203200"/>
            <a:chOff x="0" y="1896"/>
            <a:chExt cx="5760" cy="120"/>
          </a:xfrm>
        </p:grpSpPr>
        <p:sp>
          <p:nvSpPr>
            <p:cNvPr id="17480" name="Rectangle 8"/>
            <p:cNvSpPr>
              <a:spLocks noChangeArrowheads="1"/>
            </p:cNvSpPr>
            <p:nvPr>
              <p:custDataLst>
                <p:tags r:id="rId63"/>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17481" name="Rectangle 9"/>
            <p:cNvSpPr>
              <a:spLocks noChangeArrowheads="1"/>
            </p:cNvSpPr>
            <p:nvPr>
              <p:custDataLst>
                <p:tags r:id="rId64"/>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grpSp>
        <p:nvGrpSpPr>
          <p:cNvPr id="5" name="Group 10"/>
          <p:cNvGrpSpPr>
            <a:grpSpLocks/>
          </p:cNvGrpSpPr>
          <p:nvPr>
            <p:custDataLst>
              <p:tags r:id="rId5"/>
            </p:custDataLst>
          </p:nvPr>
        </p:nvGrpSpPr>
        <p:grpSpPr bwMode="auto">
          <a:xfrm>
            <a:off x="346077" y="1284288"/>
            <a:ext cx="720725" cy="1219200"/>
            <a:chOff x="1474" y="2341"/>
            <a:chExt cx="454" cy="679"/>
          </a:xfrm>
        </p:grpSpPr>
        <p:grpSp>
          <p:nvGrpSpPr>
            <p:cNvPr id="17467" name="Group 11"/>
            <p:cNvGrpSpPr>
              <a:grpSpLocks/>
            </p:cNvGrpSpPr>
            <p:nvPr/>
          </p:nvGrpSpPr>
          <p:grpSpPr bwMode="auto">
            <a:xfrm rot="5400000">
              <a:off x="1456" y="2517"/>
              <a:ext cx="537" cy="185"/>
              <a:chOff x="0" y="1896"/>
              <a:chExt cx="5760" cy="120"/>
            </a:xfrm>
          </p:grpSpPr>
          <p:sp>
            <p:nvSpPr>
              <p:cNvPr id="17478" name="Rectangle 12"/>
              <p:cNvSpPr>
                <a:spLocks noChangeArrowheads="1"/>
              </p:cNvSpPr>
              <p:nvPr>
                <p:custDataLst>
                  <p:tags r:id="rId61"/>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79" name="Rectangle 13"/>
              <p:cNvSpPr>
                <a:spLocks noChangeArrowheads="1"/>
              </p:cNvSpPr>
              <p:nvPr>
                <p:custDataLst>
                  <p:tags r:id="rId62"/>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7468" name="Group 14"/>
            <p:cNvGrpSpPr>
              <a:grpSpLocks/>
            </p:cNvGrpSpPr>
            <p:nvPr/>
          </p:nvGrpSpPr>
          <p:grpSpPr bwMode="auto">
            <a:xfrm rot="5400000">
              <a:off x="1474" y="2567"/>
              <a:ext cx="453" cy="454"/>
              <a:chOff x="1843" y="1824"/>
              <a:chExt cx="2018" cy="1823"/>
            </a:xfrm>
          </p:grpSpPr>
          <p:sp>
            <p:nvSpPr>
              <p:cNvPr id="6159" name="AutoShape 15"/>
              <p:cNvSpPr>
                <a:spLocks noChangeArrowheads="1"/>
              </p:cNvSpPr>
              <p:nvPr>
                <p:custDataLst>
                  <p:tags r:id="rId52"/>
                </p:custDataLst>
              </p:nvPr>
            </p:nvSpPr>
            <p:spPr bwMode="gray">
              <a:xfrm rot="16200000" flipH="1">
                <a:off x="1791" y="2553"/>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7470" name="AutoShape 16"/>
              <p:cNvSpPr>
                <a:spLocks noChangeArrowheads="1"/>
              </p:cNvSpPr>
              <p:nvPr>
                <p:custDataLst>
                  <p:tags r:id="rId53"/>
                </p:custDataLst>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tLang="en-US">
                  <a:latin typeface="Times New Roman" pitchFamily="18" charset="0"/>
                </a:endParaRPr>
              </a:p>
            </p:txBody>
          </p:sp>
          <p:sp>
            <p:nvSpPr>
              <p:cNvPr id="17471" name="AutoShape 17"/>
              <p:cNvSpPr>
                <a:spLocks noChangeArrowheads="1"/>
              </p:cNvSpPr>
              <p:nvPr>
                <p:custDataLst>
                  <p:tags r:id="rId54"/>
                </p:custDataLst>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ltLang="en-US">
                  <a:latin typeface="Times New Roman" pitchFamily="18" charset="0"/>
                </a:endParaRPr>
              </a:p>
            </p:txBody>
          </p:sp>
          <p:sp>
            <p:nvSpPr>
              <p:cNvPr id="17472" name="Oval 18"/>
              <p:cNvSpPr>
                <a:spLocks noChangeArrowheads="1"/>
              </p:cNvSpPr>
              <p:nvPr>
                <p:custDataLst>
                  <p:tags r:id="rId55"/>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en-US" altLang="en-US">
                  <a:latin typeface="Times New Roman" pitchFamily="18" charset="0"/>
                </a:endParaRPr>
              </a:p>
            </p:txBody>
          </p:sp>
          <p:sp>
            <p:nvSpPr>
              <p:cNvPr id="17473" name="Oval 19"/>
              <p:cNvSpPr>
                <a:spLocks noChangeArrowheads="1"/>
              </p:cNvSpPr>
              <p:nvPr>
                <p:custDataLst>
                  <p:tags r:id="rId56"/>
                </p:custDataLst>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en-US" altLang="en-US">
                  <a:latin typeface="Times New Roman" pitchFamily="18" charset="0"/>
                </a:endParaRPr>
              </a:p>
            </p:txBody>
          </p:sp>
          <p:sp>
            <p:nvSpPr>
              <p:cNvPr id="6164" name="Oval 20"/>
              <p:cNvSpPr>
                <a:spLocks noChangeArrowheads="1"/>
              </p:cNvSpPr>
              <p:nvPr>
                <p:custDataLst>
                  <p:tags r:id="rId57"/>
                </p:custDataLst>
              </p:nvPr>
            </p:nvSpPr>
            <p:spPr bwMode="gray">
              <a:xfrm>
                <a:off x="2050" y="2838"/>
                <a:ext cx="1611" cy="32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17475" name="Oval 21"/>
              <p:cNvSpPr>
                <a:spLocks noChangeArrowheads="1"/>
              </p:cNvSpPr>
              <p:nvPr>
                <p:custDataLst>
                  <p:tags r:id="rId58"/>
                </p:custDataLst>
              </p:nvPr>
            </p:nvSpPr>
            <p:spPr bwMode="gray">
              <a:xfrm>
                <a:off x="2082" y="2840"/>
                <a:ext cx="1611" cy="32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en-US" altLang="en-US">
                  <a:latin typeface="Times New Roman" pitchFamily="18" charset="0"/>
                </a:endParaRPr>
              </a:p>
            </p:txBody>
          </p:sp>
          <p:sp>
            <p:nvSpPr>
              <p:cNvPr id="6166" name="Oval 22"/>
              <p:cNvSpPr>
                <a:spLocks noChangeArrowheads="1"/>
              </p:cNvSpPr>
              <p:nvPr>
                <p:custDataLst>
                  <p:tags r:id="rId59"/>
                </p:custDataLst>
              </p:nvPr>
            </p:nvSpPr>
            <p:spPr bwMode="gray">
              <a:xfrm>
                <a:off x="2050" y="2111"/>
                <a:ext cx="1611"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17477" name="Oval 23" descr="Pink tissue paper"/>
              <p:cNvSpPr>
                <a:spLocks noChangeArrowheads="1"/>
              </p:cNvSpPr>
              <p:nvPr>
                <p:custDataLst>
                  <p:tags r:id="rId60"/>
                </p:custDataLst>
              </p:nvPr>
            </p:nvSpPr>
            <p:spPr bwMode="gray">
              <a:xfrm>
                <a:off x="2082" y="2085"/>
                <a:ext cx="1611" cy="1095"/>
              </a:xfrm>
              <a:prstGeom prst="ellipse">
                <a:avLst/>
              </a:prstGeom>
              <a:blipFill dpi="0" rotWithShape="1">
                <a:blip r:embed="rId74"/>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en-US" altLang="en-US">
                  <a:latin typeface="Times New Roman" pitchFamily="18" charset="0"/>
                </a:endParaRPr>
              </a:p>
            </p:txBody>
          </p:sp>
        </p:grpSp>
      </p:grpSp>
      <p:grpSp>
        <p:nvGrpSpPr>
          <p:cNvPr id="8" name="Group 24"/>
          <p:cNvGrpSpPr>
            <a:grpSpLocks/>
          </p:cNvGrpSpPr>
          <p:nvPr>
            <p:custDataLst>
              <p:tags r:id="rId6"/>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66" name="Rectangle 26"/>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9" name="Group 28"/>
          <p:cNvGrpSpPr>
            <a:grpSpLocks/>
          </p:cNvGrpSpPr>
          <p:nvPr>
            <p:custDataLst>
              <p:tags r:id="rId7"/>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57" name="AutoShape 31"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58" name="AutoShape 32"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59" name="Oval 33" descr="Bouquet"/>
              <p:cNvSpPr>
                <a:spLocks noChangeArrowheads="1"/>
              </p:cNvSpPr>
              <p:nvPr>
                <p:custDataLst>
                  <p:tags r:id="rId44"/>
                </p:custDataLst>
              </p:nvPr>
            </p:nvSpPr>
            <p:spPr bwMode="gray">
              <a:xfrm>
                <a:off x="2078" y="1824"/>
                <a:ext cx="1615" cy="1615"/>
              </a:xfrm>
              <a:prstGeom prst="ellipse">
                <a:avLst/>
              </a:prstGeom>
              <a:blipFill dpi="0" rotWithShape="1">
                <a:blip r:embed="rId71"/>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0" name="Oval 34" descr="Bouquet">
                <a:hlinkClick r:id="rId75" action="ppaction://hlinkpres?slideindex=1&amp;slidetitle="/>
              </p:cNvPr>
              <p:cNvSpPr>
                <a:spLocks noChangeArrowheads="1"/>
              </p:cNvSpPr>
              <p:nvPr>
                <p:custDataLst>
                  <p:tags r:id="rId45"/>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1" name="Oval 35" descr="Bouquet"/>
              <p:cNvSpPr>
                <a:spLocks noChangeArrowheads="1"/>
              </p:cNvSpPr>
              <p:nvPr>
                <p:custDataLst>
                  <p:tags r:id="rId46"/>
                </p:custDataLst>
              </p:nvPr>
            </p:nvSpPr>
            <p:spPr bwMode="gray">
              <a:xfrm>
                <a:off x="2241" y="2914"/>
                <a:ext cx="1317" cy="22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2" name="Oval 36" descr="Bouquet"/>
              <p:cNvSpPr>
                <a:spLocks noChangeArrowheads="1"/>
              </p:cNvSpPr>
              <p:nvPr>
                <p:custDataLst>
                  <p:tags r:id="rId47"/>
                </p:custDataLst>
              </p:nvPr>
            </p:nvSpPr>
            <p:spPr bwMode="gray">
              <a:xfrm>
                <a:off x="2241" y="2914"/>
                <a:ext cx="1317" cy="22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3" name="Oval 37" descr="Bouquet"/>
              <p:cNvSpPr>
                <a:spLocks noChangeArrowheads="1"/>
              </p:cNvSpPr>
              <p:nvPr>
                <p:custDataLst>
                  <p:tags r:id="rId48"/>
                </p:custDataLst>
              </p:nvPr>
            </p:nvSpPr>
            <p:spPr bwMode="gray">
              <a:xfrm>
                <a:off x="2229" y="2066"/>
                <a:ext cx="1317" cy="1102"/>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64" name="Oval 38" descr="Bouquet"/>
              <p:cNvSpPr>
                <a:spLocks noChangeArrowheads="1"/>
              </p:cNvSpPr>
              <p:nvPr>
                <p:custDataLst>
                  <p:tags r:id="rId49"/>
                </p:custDataLst>
              </p:nvPr>
            </p:nvSpPr>
            <p:spPr bwMode="gray">
              <a:xfrm>
                <a:off x="2232" y="2082"/>
                <a:ext cx="1317" cy="110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55" name="WordArt 39">
              <a:hlinkClick r:id="rId75" action="ppaction://hlinkpres?slideindex=1&amp;slidetitle="/>
            </p:cNvPr>
            <p:cNvSpPr>
              <a:spLocks noChangeArrowheads="1" noChangeShapeType="1" noTextEdit="1"/>
            </p:cNvSpPr>
            <p:nvPr>
              <p:custDataLst>
                <p:tags r:id="rId40"/>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1</a:t>
              </a:r>
            </a:p>
          </p:txBody>
        </p:sp>
      </p:grpSp>
      <p:grpSp>
        <p:nvGrpSpPr>
          <p:cNvPr id="11" name="Group 40"/>
          <p:cNvGrpSpPr>
            <a:grpSpLocks/>
          </p:cNvGrpSpPr>
          <p:nvPr>
            <p:custDataLst>
              <p:tags r:id="rId8"/>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38"/>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53" name="Rectangle 42"/>
            <p:cNvSpPr>
              <a:spLocks noChangeArrowheads="1"/>
            </p:cNvSpPr>
            <p:nvPr>
              <p:custDataLst>
                <p:tags r:id="rId39"/>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2" name="Group 44"/>
          <p:cNvGrpSpPr>
            <a:grpSpLocks/>
          </p:cNvGrpSpPr>
          <p:nvPr>
            <p:custDataLst>
              <p:tags r:id="rId9"/>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29"/>
                </p:custDataLst>
              </p:nvPr>
            </p:nvSpPr>
            <p:spPr bwMode="gray">
              <a:xfrm rot="16200000" flipH="1">
                <a:off x="1818" y="2512"/>
                <a:ext cx="311" cy="206"/>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44" name="AutoShape 47" descr="Bouquet"/>
              <p:cNvSpPr>
                <a:spLocks noChangeArrowheads="1"/>
              </p:cNvSpPr>
              <p:nvPr>
                <p:custDataLst>
                  <p:tags r:id="rId30"/>
                </p:custDataLst>
              </p:nvPr>
            </p:nvSpPr>
            <p:spPr bwMode="gray">
              <a:xfrm rot="5400000" flipH="1">
                <a:off x="3621" y="2498"/>
                <a:ext cx="311" cy="203"/>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45" name="AutoShape 48" descr="Bouquet"/>
              <p:cNvSpPr>
                <a:spLocks noChangeArrowheads="1"/>
              </p:cNvSpPr>
              <p:nvPr>
                <p:custDataLst>
                  <p:tags r:id="rId31"/>
                </p:custDataLst>
              </p:nvPr>
            </p:nvSpPr>
            <p:spPr bwMode="gray">
              <a:xfrm rot="10800000" flipH="1">
                <a:off x="2718" y="3429"/>
                <a:ext cx="303" cy="202"/>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46" name="Oval 49" descr="Bouquet"/>
              <p:cNvSpPr>
                <a:spLocks noChangeArrowheads="1"/>
              </p:cNvSpPr>
              <p:nvPr>
                <p:custDataLst>
                  <p:tags r:id="rId32"/>
                </p:custDataLst>
              </p:nvPr>
            </p:nvSpPr>
            <p:spPr bwMode="gray">
              <a:xfrm>
                <a:off x="2078" y="1824"/>
                <a:ext cx="1615" cy="1615"/>
              </a:xfrm>
              <a:prstGeom prst="ellipse">
                <a:avLst/>
              </a:prstGeom>
              <a:blipFill dpi="0" rotWithShape="1">
                <a:blip r:embed="rId71"/>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7" name="Oval 50" descr="Bouquet"/>
              <p:cNvSpPr>
                <a:spLocks noChangeArrowheads="1"/>
              </p:cNvSpPr>
              <p:nvPr>
                <p:custDataLst>
                  <p:tags r:id="rId33"/>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8" name="Oval 51" descr="Bouquet"/>
              <p:cNvSpPr>
                <a:spLocks noChangeArrowheads="1"/>
              </p:cNvSpPr>
              <p:nvPr>
                <p:custDataLst>
                  <p:tags r:id="rId34"/>
                </p:custDataLst>
              </p:nvPr>
            </p:nvSpPr>
            <p:spPr bwMode="gray">
              <a:xfrm>
                <a:off x="2235" y="2888"/>
                <a:ext cx="1317" cy="25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49" name="Oval 52" descr="Bouquet">
                <a:hlinkClick r:id="rId76" action="ppaction://hlinkpres?slideindex=1&amp;slidetitle="/>
              </p:cNvPr>
              <p:cNvSpPr>
                <a:spLocks noChangeArrowheads="1"/>
              </p:cNvSpPr>
              <p:nvPr>
                <p:custDataLst>
                  <p:tags r:id="rId35"/>
                </p:custDataLst>
              </p:nvPr>
            </p:nvSpPr>
            <p:spPr bwMode="gray">
              <a:xfrm>
                <a:off x="2235" y="2888"/>
                <a:ext cx="1317" cy="25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50" name="Oval 53" descr="Bouquet"/>
              <p:cNvSpPr>
                <a:spLocks noChangeArrowheads="1"/>
              </p:cNvSpPr>
              <p:nvPr>
                <p:custDataLst>
                  <p:tags r:id="rId36"/>
                </p:custDataLst>
              </p:nvPr>
            </p:nvSpPr>
            <p:spPr bwMode="gray">
              <a:xfrm>
                <a:off x="2229" y="2067"/>
                <a:ext cx="1317" cy="110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51" name="Oval 54" descr="Bouquet"/>
              <p:cNvSpPr>
                <a:spLocks noChangeArrowheads="1"/>
              </p:cNvSpPr>
              <p:nvPr>
                <p:custDataLst>
                  <p:tags r:id="rId37"/>
                </p:custDataLst>
              </p:nvPr>
            </p:nvSpPr>
            <p:spPr bwMode="gray">
              <a:xfrm>
                <a:off x="2232" y="2083"/>
                <a:ext cx="1317" cy="109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42" name="WordArt 55">
              <a:hlinkClick r:id="rId76" action="ppaction://hlinkpres?slideindex=1&amp;slidetitle="/>
            </p:cNvPr>
            <p:cNvSpPr>
              <a:spLocks noChangeArrowheads="1" noChangeShapeType="1" noTextEdit="1"/>
            </p:cNvSpPr>
            <p:nvPr>
              <p:custDataLst>
                <p:tags r:id="rId28"/>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2</a:t>
              </a:r>
            </a:p>
          </p:txBody>
        </p:sp>
      </p:grpSp>
      <p:grpSp>
        <p:nvGrpSpPr>
          <p:cNvPr id="14" name="Group 57"/>
          <p:cNvGrpSpPr>
            <a:grpSpLocks/>
          </p:cNvGrpSpPr>
          <p:nvPr>
            <p:custDataLst>
              <p:tags r:id="rId10"/>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19"/>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33" name="AutoShape 60"/>
              <p:cNvSpPr>
                <a:spLocks noChangeArrowheads="1"/>
              </p:cNvSpPr>
              <p:nvPr>
                <p:custDataLst>
                  <p:tags r:id="rId20"/>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34" name="AutoShape 61"/>
              <p:cNvSpPr>
                <a:spLocks noChangeArrowheads="1"/>
              </p:cNvSpPr>
              <p:nvPr>
                <p:custDataLst>
                  <p:tags r:id="rId21"/>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35" name="Oval 62"/>
              <p:cNvSpPr>
                <a:spLocks noChangeArrowheads="1"/>
              </p:cNvSpPr>
              <p:nvPr>
                <p:custDataLst>
                  <p:tags r:id="rId22"/>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36" name="Oval 63" descr="Bouquet"/>
              <p:cNvSpPr>
                <a:spLocks noChangeArrowheads="1"/>
              </p:cNvSpPr>
              <p:nvPr>
                <p:custDataLst>
                  <p:tags r:id="rId23"/>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6208" name="Oval 64"/>
              <p:cNvSpPr>
                <a:spLocks noChangeArrowheads="1"/>
              </p:cNvSpPr>
              <p:nvPr>
                <p:custDataLst>
                  <p:tags r:id="rId24"/>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p>
            </p:txBody>
          </p:sp>
          <p:sp>
            <p:nvSpPr>
              <p:cNvPr id="17438" name="Oval 65">
                <a:hlinkClick r:id="rId77" action="ppaction://hlinkpres?slideindex=1&amp;slidetitle="/>
              </p:cNvPr>
              <p:cNvSpPr>
                <a:spLocks noChangeArrowheads="1"/>
              </p:cNvSpPr>
              <p:nvPr>
                <p:custDataLst>
                  <p:tags r:id="rId25"/>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6210" name="Oval 66"/>
              <p:cNvSpPr>
                <a:spLocks noChangeArrowheads="1"/>
              </p:cNvSpPr>
              <p:nvPr>
                <p:custDataLst>
                  <p:tags r:id="rId26"/>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p>
            </p:txBody>
          </p:sp>
          <p:sp>
            <p:nvSpPr>
              <p:cNvPr id="17440" name="Oval 67" descr="Bouquet"/>
              <p:cNvSpPr>
                <a:spLocks noChangeArrowheads="1"/>
              </p:cNvSpPr>
              <p:nvPr>
                <p:custDataLst>
                  <p:tags r:id="rId27"/>
                </p:custDataLst>
              </p:nvPr>
            </p:nvSpPr>
            <p:spPr bwMode="gray">
              <a:xfrm>
                <a:off x="2232" y="2082"/>
                <a:ext cx="1317" cy="1101"/>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31" name="WordArt 68">
              <a:hlinkClick r:id="rId78" action="ppaction://hlinkpres?slideindex=1&amp;slidetitle="/>
            </p:cNvPr>
            <p:cNvSpPr>
              <a:spLocks noChangeArrowheads="1" noChangeShapeType="1" noTextEdit="1"/>
            </p:cNvSpPr>
            <p:nvPr>
              <p:custDataLst>
                <p:tags r:id="rId18"/>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3</a:t>
              </a:r>
            </a:p>
          </p:txBody>
        </p:sp>
      </p:grpSp>
      <p:grpSp>
        <p:nvGrpSpPr>
          <p:cNvPr id="16" name="Group 69"/>
          <p:cNvGrpSpPr>
            <a:grpSpLocks/>
          </p:cNvGrpSpPr>
          <p:nvPr>
            <p:custDataLst>
              <p:tags r:id="rId11"/>
            </p:custDataLst>
          </p:nvPr>
        </p:nvGrpSpPr>
        <p:grpSpPr bwMode="auto">
          <a:xfrm>
            <a:off x="152400" y="171450"/>
            <a:ext cx="1143000" cy="1219200"/>
            <a:chOff x="196" y="292"/>
            <a:chExt cx="616" cy="507"/>
          </a:xfrm>
        </p:grpSpPr>
        <p:grpSp>
          <p:nvGrpSpPr>
            <p:cNvPr id="17424" name="Group 70"/>
            <p:cNvGrpSpPr>
              <a:grpSpLocks/>
            </p:cNvGrpSpPr>
            <p:nvPr/>
          </p:nvGrpSpPr>
          <p:grpSpPr bwMode="auto">
            <a:xfrm>
              <a:off x="204" y="300"/>
              <a:ext cx="608" cy="499"/>
              <a:chOff x="204" y="300"/>
              <a:chExt cx="608" cy="499"/>
            </a:xfrm>
          </p:grpSpPr>
          <p:sp>
            <p:nvSpPr>
              <p:cNvPr id="17428" name="Oval 19" descr="Oak"/>
              <p:cNvSpPr>
                <a:spLocks noChangeArrowheads="1"/>
              </p:cNvSpPr>
              <p:nvPr>
                <p:custDataLst>
                  <p:tags r:id="rId16"/>
                </p:custDataLst>
              </p:nvPr>
            </p:nvSpPr>
            <p:spPr bwMode="auto">
              <a:xfrm rot="1758052">
                <a:off x="204" y="300"/>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sp>
            <p:nvSpPr>
              <p:cNvPr id="17429" name="Oval 24" descr="Oak"/>
              <p:cNvSpPr>
                <a:spLocks noChangeArrowheads="1"/>
              </p:cNvSpPr>
              <p:nvPr>
                <p:custDataLst>
                  <p:tags r:id="rId17"/>
                </p:custDataLst>
              </p:nvPr>
            </p:nvSpPr>
            <p:spPr bwMode="gray">
              <a:xfrm rot="1758052">
                <a:off x="220" y="317"/>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grpSp>
        <p:grpSp>
          <p:nvGrpSpPr>
            <p:cNvPr id="17425" name="Group 73"/>
            <p:cNvGrpSpPr>
              <a:grpSpLocks/>
            </p:cNvGrpSpPr>
            <p:nvPr/>
          </p:nvGrpSpPr>
          <p:grpSpPr bwMode="auto">
            <a:xfrm>
              <a:off x="196" y="292"/>
              <a:ext cx="592" cy="482"/>
              <a:chOff x="204" y="300"/>
              <a:chExt cx="592" cy="482"/>
            </a:xfrm>
          </p:grpSpPr>
          <p:sp>
            <p:nvSpPr>
              <p:cNvPr id="17426" name="Oval 25" descr="Oak"/>
              <p:cNvSpPr>
                <a:spLocks noChangeArrowheads="1"/>
              </p:cNvSpPr>
              <p:nvPr>
                <p:custDataLst>
                  <p:tags r:id="rId15"/>
                </p:custDataLst>
              </p:nvPr>
            </p:nvSpPr>
            <p:spPr bwMode="gray">
              <a:xfrm rot="1758052">
                <a:off x="204" y="300"/>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pic>
            <p:nvPicPr>
              <p:cNvPr id="17427" name="Picture 27" descr="Picture1"/>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7422" name="AutoShape 23" descr="White marble"/>
          <p:cNvSpPr>
            <a:spLocks noChangeArrowheads="1"/>
          </p:cNvSpPr>
          <p:nvPr>
            <p:custDataLst>
              <p:tags r:id="rId12"/>
            </p:custDataLst>
          </p:nvPr>
        </p:nvSpPr>
        <p:spPr bwMode="gray">
          <a:xfrm>
            <a:off x="1295400" y="271463"/>
            <a:ext cx="7772400" cy="958850"/>
          </a:xfrm>
          <a:prstGeom prst="roundRect">
            <a:avLst>
              <a:gd name="adj" fmla="val 50000"/>
            </a:avLst>
          </a:prstGeom>
          <a:blipFill dpi="0" rotWithShape="1">
            <a:blip r:embed="rId81"/>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schemeClr val="bg1"/>
              </a:solidFill>
              <a:latin typeface="Arial" charset="0"/>
            </a:endParaRPr>
          </a:p>
        </p:txBody>
      </p:sp>
      <p:sp>
        <p:nvSpPr>
          <p:cNvPr id="17423" name="Text Box 26" descr="White marble"/>
          <p:cNvSpPr txBox="1">
            <a:spLocks noChangeArrowheads="1"/>
          </p:cNvSpPr>
          <p:nvPr>
            <p:custDataLst>
              <p:tags r:id="rId13"/>
            </p:custDataLst>
          </p:nvPr>
        </p:nvSpPr>
        <p:spPr bwMode="gray">
          <a:xfrm>
            <a:off x="1419226" y="438154"/>
            <a:ext cx="7519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solidFill>
                  <a:srgbClr val="FF0000"/>
                </a:solidFill>
                <a:latin typeface="Arial" charset="0"/>
              </a:rPr>
              <a:t>BÀI </a:t>
            </a:r>
            <a:r>
              <a:rPr lang="en-US" altLang="en-US" sz="2400" b="1">
                <a:solidFill>
                  <a:srgbClr val="FF0000"/>
                </a:solidFill>
                <a:latin typeface="Arial" charset="0"/>
              </a:rPr>
              <a:t>6: MẠNG THÔNG TIN TOÀN CẦU</a:t>
            </a:r>
          </a:p>
        </p:txBody>
      </p:sp>
      <p:sp>
        <p:nvSpPr>
          <p:cNvPr id="74" name="AutoShape 27" descr="Bouquet">
            <a:hlinkClick r:id="rId70" action="ppaction://hlinksldjump"/>
          </p:cNvPr>
          <p:cNvSpPr>
            <a:spLocks noChangeArrowheads="1"/>
          </p:cNvSpPr>
          <p:nvPr>
            <p:custDataLst>
              <p:tags r:id="rId14"/>
            </p:custDataLst>
          </p:nvPr>
        </p:nvSpPr>
        <p:spPr bwMode="gray">
          <a:xfrm>
            <a:off x="2859088" y="1785468"/>
            <a:ext cx="6208712" cy="833438"/>
          </a:xfrm>
          <a:prstGeom prst="roundRect">
            <a:avLst>
              <a:gd name="adj" fmla="val 50000"/>
            </a:avLst>
          </a:prstGeom>
          <a:blipFill dpi="0" rotWithShape="1">
            <a:blip r:embed="rId82"/>
            <a:srcRect/>
            <a:tile tx="0" ty="0" sx="100000" sy="100000" flip="none" algn="tl"/>
          </a:blipFill>
          <a:ln w="28575" algn="ctr">
            <a:solidFill>
              <a:srgbClr val="FFFF00"/>
            </a:solidFill>
            <a:round/>
            <a:headEnd/>
            <a:tailEnd/>
          </a:ln>
          <a:effectLst>
            <a:outerShdw dist="107763" dir="18900000" algn="ctr" rotWithShape="0">
              <a:schemeClr val="bg2">
                <a:alpha val="50000"/>
              </a:schemeClr>
            </a:outerShdw>
          </a:effectLst>
        </p:spPr>
        <p:txBody>
          <a:bodyPr wrap="none" anchor="ctr"/>
          <a:lstStyle/>
          <a:p>
            <a:r>
              <a:rPr lang="en-US" altLang="en-US" sz="2400" b="1" u="sng">
                <a:solidFill>
                  <a:srgbClr val="FF0000"/>
                </a:solidFill>
                <a:latin typeface="Arial" charset="0"/>
              </a:rPr>
              <a:t>Tổ chức thông tin trên Internet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67" name="type.wav"/>
                                        </p:tgtEl>
                                      </p:cMediaNode>
                                    </p:audio>
                                  </p:sub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68" name="CHIMES.WAV"/>
                                        </p:tgtEl>
                                      </p:cMediaNode>
                                    </p:audio>
                                  </p:sub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69" name="chimes.wav"/>
                                        </p:tgtEl>
                                      </p:cMediaNode>
                                    </p:audio>
                                  </p:sub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nodeType="afterGroup">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nodeType="afterGroup">
                            <p:stCondLst>
                              <p:cond delay="25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nodeType="afterGroup">
                            <p:stCondLst>
                              <p:cond delay="30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nodeType="afterGroup">
                            <p:stCondLst>
                              <p:cond delay="45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nodeType="afterGroup">
                            <p:stCondLst>
                              <p:cond delay="50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500" fill="hold"/>
                                        <p:tgtEl>
                                          <p:spTgt spid="74"/>
                                        </p:tgtEl>
                                        <p:attrNameLst>
                                          <p:attrName>ppt_x</p:attrName>
                                        </p:attrNameLst>
                                      </p:cBhvr>
                                      <p:tavLst>
                                        <p:tav tm="0">
                                          <p:val>
                                            <p:strVal val="#ppt_x"/>
                                          </p:val>
                                        </p:tav>
                                        <p:tav tm="100000">
                                          <p:val>
                                            <p:strVal val="#ppt_x"/>
                                          </p:val>
                                        </p:tav>
                                      </p:tavLst>
                                    </p:anim>
                                    <p:anim calcmode="lin" valueType="num">
                                      <p:cBhvr additive="base">
                                        <p:cTn id="5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2" name="Rounded Rectangle 1"/>
          <p:cNvSpPr/>
          <p:nvPr/>
        </p:nvSpPr>
        <p:spPr>
          <a:xfrm>
            <a:off x="1042989" y="690567"/>
            <a:ext cx="3384550" cy="72072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pitchFamily="18" charset="0"/>
                <a:cs typeface="Times New Roman" pitchFamily="18" charset="0"/>
              </a:rPr>
              <a:t>THẢO LUẬN NHÓM</a:t>
            </a:r>
            <a:endParaRPr lang="vi-VN" sz="2400" b="1">
              <a:solidFill>
                <a:srgbClr val="FF0000"/>
              </a:solidFill>
              <a:latin typeface="Times New Roman" pitchFamily="18" charset="0"/>
              <a:cs typeface="Times New Roman" pitchFamily="18" charset="0"/>
            </a:endParaRPr>
          </a:p>
        </p:txBody>
      </p:sp>
      <p:sp>
        <p:nvSpPr>
          <p:cNvPr id="10" name="Horizontal Scroll 9"/>
          <p:cNvSpPr/>
          <p:nvPr/>
        </p:nvSpPr>
        <p:spPr bwMode="auto">
          <a:xfrm>
            <a:off x="250827" y="1412879"/>
            <a:ext cx="4283075" cy="2149475"/>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algn="ctr" fontAlgn="auto">
              <a:spcBef>
                <a:spcPts val="0"/>
              </a:spcBef>
              <a:spcAft>
                <a:spcPts val="0"/>
              </a:spcAft>
              <a:defRPr/>
            </a:pPr>
            <a:r>
              <a:rPr lang="en-US" altLang="en-US" sz="2800" kern="0">
                <a:solidFill>
                  <a:srgbClr val="000000"/>
                </a:solidFill>
                <a:latin typeface="Times New Roman" pitchFamily="18" charset="0"/>
                <a:cs typeface="Times New Roman" pitchFamily="18" charset="0"/>
              </a:rPr>
              <a:t>1.Thông tin trong một cuốn sách được tổ chức như thế nào?</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p:nvPr/>
        </p:nvSpPr>
        <p:spPr bwMode="auto">
          <a:xfrm>
            <a:off x="174627" y="3716338"/>
            <a:ext cx="4359275" cy="2736850"/>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eaLnBrk="0" fontAlgn="auto" hangingPunct="0">
              <a:spcBef>
                <a:spcPts val="0"/>
              </a:spcBef>
              <a:spcAft>
                <a:spcPts val="0"/>
              </a:spcAft>
              <a:defRPr/>
            </a:pPr>
            <a:r>
              <a:rPr lang="en-US" altLang="en-US" sz="2800" kern="0">
                <a:solidFill>
                  <a:srgbClr val="000000"/>
                </a:solidFill>
                <a:latin typeface="Times New Roman" pitchFamily="18" charset="0"/>
                <a:cs typeface="Times New Roman" pitchFamily="18" charset="0"/>
              </a:rPr>
              <a:t>   2. Em đã xem thông tin trên Internet chưa? </a:t>
            </a:r>
            <a:r>
              <a:rPr lang="pt-BR" altLang="en-US" sz="2800" kern="0">
                <a:solidFill>
                  <a:srgbClr val="000000"/>
                </a:solidFill>
                <a:latin typeface="Times New Roman" pitchFamily="18" charset="0"/>
                <a:cs typeface="Times New Roman" pitchFamily="18" charset="0"/>
              </a:rPr>
              <a:t>Trên Internet có những dạng thông tin gì?</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3" name="Picture 12" descr="yahoov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12" y="661992"/>
            <a:ext cx="912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10" name="Horizontal Scroll 9"/>
          <p:cNvSpPr>
            <a:spLocks noChangeArrowheads="1"/>
          </p:cNvSpPr>
          <p:nvPr/>
        </p:nvSpPr>
        <p:spPr bwMode="auto">
          <a:xfrm>
            <a:off x="250827" y="1412879"/>
            <a:ext cx="4283075" cy="2149475"/>
          </a:xfrm>
          <a:prstGeom prst="horizontalScroll">
            <a:avLst>
              <a:gd name="adj" fmla="val 12500"/>
            </a:avLst>
          </a:prstGeom>
          <a:solidFill>
            <a:srgbClr val="BBE0E3"/>
          </a:solidFill>
          <a:ln w="9525" algn="ctr">
            <a:solidFill>
              <a:srgbClr val="FF0000"/>
            </a:solidFill>
            <a:round/>
            <a:headEnd/>
            <a:tailEnd/>
          </a:ln>
        </p:spPr>
        <p:txBody>
          <a:bodyPr/>
          <a:lstStyle/>
          <a:p>
            <a:pPr>
              <a:spcBef>
                <a:spcPts val="300"/>
              </a:spcBef>
              <a:spcAft>
                <a:spcPts val="300"/>
              </a:spcAft>
            </a:pPr>
            <a:r>
              <a:rPr lang="en-US" sz="2800">
                <a:latin typeface="Times New Roman" pitchFamily="18" charset="0"/>
                <a:cs typeface="Times New Roman" pitchFamily="18" charset="0"/>
              </a:rPr>
              <a:t>1. Trong một cuốn sách, thông tin được sắp xếp tuần tự.</a:t>
            </a:r>
            <a:endParaRPr lang="vi-VN" sz="2800">
              <a:latin typeface="VNI-Times" pitchFamily="2" charset="0"/>
              <a:cs typeface="Times New Roman"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a:spLocks noChangeArrowheads="1"/>
          </p:cNvSpPr>
          <p:nvPr/>
        </p:nvSpPr>
        <p:spPr bwMode="auto">
          <a:xfrm>
            <a:off x="174627" y="3716338"/>
            <a:ext cx="4359275" cy="2736850"/>
          </a:xfrm>
          <a:prstGeom prst="horizontalScroll">
            <a:avLst>
              <a:gd name="adj" fmla="val 12500"/>
            </a:avLst>
          </a:prstGeom>
          <a:solidFill>
            <a:srgbClr val="BBE0E3"/>
          </a:solidFill>
          <a:ln w="9525" algn="ctr">
            <a:solidFill>
              <a:srgbClr val="FF0000"/>
            </a:solidFill>
            <a:round/>
            <a:headEnd/>
            <a:tailEnd/>
          </a:ln>
        </p:spPr>
        <p:txBody>
          <a:bodyPr/>
          <a:lstStyle/>
          <a:p>
            <a:pPr algn="just"/>
            <a:r>
              <a:rPr lang="en-US" altLang="en-US" sz="2800">
                <a:latin typeface="Times New Roman" pitchFamily="18" charset="0"/>
                <a:cs typeface="Times New Roman" pitchFamily="18" charset="0"/>
              </a:rPr>
              <a:t> 2. </a:t>
            </a:r>
            <a:r>
              <a:rPr lang="en-US" sz="2800">
                <a:latin typeface="Times New Roman" pitchFamily="18" charset="0"/>
                <a:cs typeface="Times New Roman" pitchFamily="18" charset="0"/>
              </a:rPr>
              <a:t>Trên Internet có thông tin ở các dạng: văn bản, hình ảnh, âm thanh, các phần mềm, các liên kết.</a:t>
            </a:r>
            <a:endParaRPr lang="vi-VN" sz="2800">
              <a:latin typeface="Times New Roman" pitchFamily="18" charset="0"/>
              <a:cs typeface="Times New Roman" pitchFamily="18" charset="0"/>
            </a:endParaRPr>
          </a:p>
          <a:p>
            <a:pPr algn="ctr"/>
            <a:endParaRPr lang="vi-VN" sz="2800" b="1">
              <a:solidFill>
                <a:srgbClr val="0000FF"/>
              </a:solidFill>
              <a:latin typeface="Arial" charset="0"/>
            </a:endParaRPr>
          </a:p>
        </p:txBody>
      </p:sp>
      <p:pic>
        <p:nvPicPr>
          <p:cNvPr id="13" name="Picture 12" descr="yahoov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3" y="1484784"/>
            <a:ext cx="8496944" cy="518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691680" y="584775"/>
            <a:ext cx="5832648" cy="805974"/>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Kho thông tin khổng lồ trên Internet được tạo nên từ nhiều trang Web </a:t>
            </a:r>
            <a:endParaRPr lang="en-US" alt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4787370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4"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012161" y="4068979"/>
            <a:ext cx="2899827" cy="2745168"/>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custDataLst>
              <p:tags r:id="rId2"/>
            </p:custDataLst>
          </p:nvPr>
        </p:nvSpPr>
        <p:spPr>
          <a:xfrm>
            <a:off x="1115616" y="980732"/>
            <a:ext cx="6048672" cy="2717001"/>
          </a:xfrm>
          <a:prstGeom prst="cloudCallout">
            <a:avLst>
              <a:gd name="adj1" fmla="val 42696"/>
              <a:gd name="adj2" fmla="val 99029"/>
            </a:avLst>
          </a:prstGeom>
          <a:blipFill>
            <a:blip r:embed="rId6"/>
            <a:tile tx="0" ty="0" sx="100000" sy="100000" flip="none" algn="tl"/>
          </a:blip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Vậy cách tổ chức thông tin trên Internet như thế nào?</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299091" y="764704"/>
            <a:ext cx="8588458" cy="2025936"/>
          </a:xfrm>
          <a:prstGeom prst="round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Trang siêu </a:t>
            </a:r>
            <a:r>
              <a:rPr lang="en-US" altLang="en-US" sz="2400" b="1">
                <a:solidFill>
                  <a:schemeClr val="tx1"/>
                </a:solidFill>
                <a:latin typeface="Times New Roman" pitchFamily="18" charset="0"/>
                <a:cs typeface="Times New Roman" pitchFamily="18" charset="0"/>
              </a:rPr>
              <a:t>văn </a:t>
            </a:r>
            <a:r>
              <a:rPr lang="en-US" altLang="en-US" sz="2400" b="1" smtClean="0">
                <a:solidFill>
                  <a:schemeClr val="tx1"/>
                </a:solidFill>
                <a:latin typeface="Times New Roman" pitchFamily="18" charset="0"/>
                <a:cs typeface="Times New Roman" pitchFamily="18" charset="0"/>
              </a:rPr>
              <a:t>bản (Hypertex) là trang văn bản đặc biệt, tích </a:t>
            </a:r>
            <a:r>
              <a:rPr lang="en-US" altLang="en-US" sz="2400" b="1">
                <a:solidFill>
                  <a:schemeClr val="tx1"/>
                </a:solidFill>
                <a:latin typeface="Times New Roman" pitchFamily="18" charset="0"/>
                <a:cs typeface="Times New Roman" pitchFamily="18" charset="0"/>
              </a:rPr>
              <a:t>hợp nhiều dạng dữ liệu khác nhau như: văn bản, hình ảnh, âm thanh, video …và các </a:t>
            </a:r>
            <a:r>
              <a:rPr lang="en-US" altLang="en-US" sz="2400" b="1" smtClean="0">
                <a:solidFill>
                  <a:schemeClr val="tx1"/>
                </a:solidFill>
                <a:latin typeface="Times New Roman" pitchFamily="18" charset="0"/>
                <a:cs typeface="Times New Roman" pitchFamily="18" charset="0"/>
              </a:rPr>
              <a:t>liên </a:t>
            </a:r>
            <a:r>
              <a:rPr lang="en-US" altLang="en-US" sz="2400" b="1">
                <a:solidFill>
                  <a:schemeClr val="tx1"/>
                </a:solidFill>
                <a:latin typeface="Times New Roman" pitchFamily="18" charset="0"/>
                <a:cs typeface="Times New Roman" pitchFamily="18" charset="0"/>
              </a:rPr>
              <a:t>kết </a:t>
            </a:r>
            <a:r>
              <a:rPr lang="en-US" altLang="en-US" sz="2400" b="1" smtClean="0">
                <a:solidFill>
                  <a:schemeClr val="tx1"/>
                </a:solidFill>
                <a:latin typeface="Times New Roman" pitchFamily="18" charset="0"/>
                <a:cs typeface="Times New Roman" pitchFamily="18" charset="0"/>
              </a:rPr>
              <a:t>đến vị trí khác trong trang hay các trang </a:t>
            </a:r>
            <a:r>
              <a:rPr lang="en-US" altLang="en-US" sz="2400" b="1">
                <a:solidFill>
                  <a:schemeClr val="tx1"/>
                </a:solidFill>
                <a:latin typeface="Times New Roman" pitchFamily="18" charset="0"/>
                <a:cs typeface="Times New Roman" pitchFamily="18" charset="0"/>
              </a:rPr>
              <a:t>w</a:t>
            </a:r>
            <a:r>
              <a:rPr lang="en-US" altLang="en-US" sz="2400" b="1" smtClean="0">
                <a:solidFill>
                  <a:schemeClr val="tx1"/>
                </a:solidFill>
                <a:latin typeface="Times New Roman" pitchFamily="18" charset="0"/>
                <a:cs typeface="Times New Roman" pitchFamily="18" charset="0"/>
              </a:rPr>
              <a:t>eb khác</a:t>
            </a:r>
            <a:r>
              <a:rPr lang="en-US" altLang="en-US" sz="2400" b="1">
                <a:solidFill>
                  <a:schemeClr val="tx1"/>
                </a:solidFill>
                <a:latin typeface="Times New Roman" pitchFamily="18" charset="0"/>
                <a:cs typeface="Times New Roman" pitchFamily="18" charset="0"/>
              </a:rPr>
              <a:t>. Mỗi trang web là một trang siêu văn bản </a:t>
            </a:r>
            <a:endParaRPr lang="en-US" altLang="en-US" sz="2400" b="1" dirty="0">
              <a:solidFill>
                <a:schemeClr val="tx1"/>
              </a:solidFill>
              <a:latin typeface="Times New Roman" pitchFamily="18" charset="0"/>
              <a:cs typeface="Times New Roman" pitchFamily="18" charset="0"/>
            </a:endParaRPr>
          </a:p>
        </p:txBody>
      </p:sp>
      <p:sp>
        <p:nvSpPr>
          <p:cNvPr id="3" name="Right Arrow 2"/>
          <p:cNvSpPr/>
          <p:nvPr/>
        </p:nvSpPr>
        <p:spPr>
          <a:xfrm>
            <a:off x="354181" y="797780"/>
            <a:ext cx="648072" cy="3658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ounded Rectangle 6"/>
          <p:cNvSpPr/>
          <p:nvPr/>
        </p:nvSpPr>
        <p:spPr>
          <a:xfrm>
            <a:off x="271422" y="2986738"/>
            <a:ext cx="8588458" cy="1082243"/>
          </a:xfrm>
          <a:prstGeom prst="round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Thông tin trên Internet được tạo nên từ nhiều trang web kết nối với nhau bởi các liên kết. Mỗi trang web có địa chỉ truy cập riêng</a:t>
            </a:r>
            <a:endParaRPr lang="en-US" altLang="en-US" sz="2400" b="1" dirty="0">
              <a:solidFill>
                <a:schemeClr val="tx1"/>
              </a:solidFill>
              <a:latin typeface="Times New Roman" pitchFamily="18" charset="0"/>
              <a:cs typeface="Times New Roman" pitchFamily="18" charset="0"/>
            </a:endParaRPr>
          </a:p>
        </p:txBody>
      </p:sp>
      <p:sp>
        <p:nvSpPr>
          <p:cNvPr id="8" name="Right Arrow 7"/>
          <p:cNvSpPr/>
          <p:nvPr/>
        </p:nvSpPr>
        <p:spPr>
          <a:xfrm>
            <a:off x="323528" y="30590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ounded Rectangle 9"/>
          <p:cNvSpPr/>
          <p:nvPr/>
        </p:nvSpPr>
        <p:spPr>
          <a:xfrm>
            <a:off x="243890" y="4279502"/>
            <a:ext cx="8671218" cy="1220475"/>
          </a:xfrm>
          <a:prstGeom prst="roundRect">
            <a:avLst/>
          </a:prstGeom>
          <a:blipFill>
            <a:blip r:embed="rId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Website là tập hợp các trang web liên quan và được truy cập thông qua một địa chỉ. Địa chỉ trang chủ chính là địa chỉ của website</a:t>
            </a:r>
            <a:endParaRPr lang="en-US" altLang="en-US" sz="2400" b="1" dirty="0">
              <a:solidFill>
                <a:schemeClr val="tx1"/>
              </a:solidFill>
              <a:latin typeface="Times New Roman" pitchFamily="18" charset="0"/>
              <a:cs typeface="Times New Roman" pitchFamily="18" charset="0"/>
            </a:endParaRPr>
          </a:p>
        </p:txBody>
      </p:sp>
      <p:sp>
        <p:nvSpPr>
          <p:cNvPr id="11" name="Right Arrow 10"/>
          <p:cNvSpPr/>
          <p:nvPr/>
        </p:nvSpPr>
        <p:spPr>
          <a:xfrm>
            <a:off x="354181" y="4279498"/>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ounded Rectangle 11"/>
          <p:cNvSpPr/>
          <p:nvPr/>
        </p:nvSpPr>
        <p:spPr>
          <a:xfrm>
            <a:off x="271423" y="5793391"/>
            <a:ext cx="8622487" cy="1020756"/>
          </a:xfrm>
          <a:prstGeom prst="roundRect">
            <a:avLst/>
          </a:prstGeom>
          <a:blipFill>
            <a:blip r:embed="rId1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World Wide Web là mạng thông tin toàn cầu, liên kết các website trên Internet.</a:t>
            </a:r>
            <a:endParaRPr lang="en-US" altLang="en-US" sz="2400" b="1" dirty="0">
              <a:solidFill>
                <a:schemeClr val="tx1"/>
              </a:solidFill>
              <a:latin typeface="Times New Roman" pitchFamily="18" charset="0"/>
              <a:cs typeface="Times New Roman" pitchFamily="18" charset="0"/>
            </a:endParaRPr>
          </a:p>
        </p:txBody>
      </p:sp>
      <p:sp>
        <p:nvSpPr>
          <p:cNvPr id="13" name="Right Arrow 12"/>
          <p:cNvSpPr/>
          <p:nvPr/>
        </p:nvSpPr>
        <p:spPr>
          <a:xfrm>
            <a:off x="323528" y="57933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3" grpId="0" animBg="1"/>
      <p:bldP spid="7" grpId="0" animBg="1"/>
      <p:bldP spid="8"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70" y="1124744"/>
            <a:ext cx="8892480" cy="5733256"/>
          </a:xfrm>
          <a:prstGeom prst="rect">
            <a:avLst/>
          </a:prstGeom>
        </p:spPr>
      </p:pic>
      <p:sp>
        <p:nvSpPr>
          <p:cNvPr id="5" name="TextBox 4"/>
          <p:cNvSpPr txBox="1"/>
          <p:nvPr/>
        </p:nvSpPr>
        <p:spPr>
          <a:xfrm>
            <a:off x="0" y="584779"/>
            <a:ext cx="9144000" cy="461665"/>
          </a:xfrm>
          <a:prstGeom prst="rect">
            <a:avLst/>
          </a:prstGeom>
          <a:noFill/>
        </p:spPr>
        <p:txBody>
          <a:bodyPr wrap="square" rtlCol="0">
            <a:spAutoFit/>
          </a:bodyPr>
          <a:lstStyle/>
          <a:p>
            <a:r>
              <a:rPr lang="en-US" sz="2400" b="1" smtClean="0">
                <a:hlinkClick r:id="rId4"/>
              </a:rPr>
              <a:t>http://thieunien.vn</a:t>
            </a:r>
            <a:r>
              <a:rPr lang="en-US" sz="2400" b="1" smtClean="0"/>
              <a:t> – Là địa chỉ của Website báo thiếu niên tiền phong</a:t>
            </a:r>
            <a:endParaRPr lang="vi-VN" sz="2400" b="1"/>
          </a:p>
        </p:txBody>
      </p:sp>
    </p:spTree>
    <p:extLst>
      <p:ext uri="{BB962C8B-B14F-4D97-AF65-F5344CB8AC3E}">
        <p14:creationId xmlns:p14="http://schemas.microsoft.com/office/powerpoint/2010/main" val="10588379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47.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259.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261.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28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285.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28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287.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288.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289.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ASUS\AppData\Local\Temp\~CaABFC\data\asimages\{7267740F-0680-41C0-9E65-E52B3DEB5298}_1.png&quot;/&gt;&lt;left val=&quot;77&quot;/&gt;&lt;top val=&quot;17&quot;/&gt;&lt;width val=&quot;582&quot;/&gt;&lt;height val=&quot;68&quot;/&gt;&lt;hasText val=&quot;1&quot;/&gt;&lt;/Image&gt;&lt;/ThreeDShapeInfo&gt;"/>
</p:tagLst>
</file>

<file path=ppt/tags/tag2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ASUS\AppData\Local\Temp\~CaABFC\data\asimages\{7267740F-0680-41C0-9E65-E52B3DEB5298}_1.png&quot;/&gt;&lt;left val=&quot;77&quot;/&gt;&lt;top val=&quot;17&quot;/&gt;&lt;width val=&quot;582&quot;/&gt;&lt;height val=&quot;68&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9&quot;/&gt;&lt;/TableIndex&gt;&lt;/ShapeTextInfo&gt;"/>
  <p:tag name="HTML_SHAPEINFO" val="&lt;ThreeDShapeInfo&gt;&lt;uuid val=&quot;&quot;/&gt;&lt;isInvalidForFieldText val=&quot;0&quot;/&gt;&lt;Image&gt;&lt;filename val=&quot;C:\Users\ASUS\AppData\Local\Temp\~CaABFC\data\asimages\{EF34973A-849D-4743-8752-5FD8A2021DD6}_1.png&quot;/&gt;&lt;left val=&quot;83&quot;/&gt;&lt;top val=&quot;395&quot;/&gt;&lt;width val=&quot;552&quot;/&gt;&lt;height val=&quot;94&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F30E565-6195-45E5-81B1-E9B04D6C1621}&quot;/&gt;&lt;isInvalidForFieldText val=&quot;0&quot;/&gt;&lt;Image&gt;&lt;filename val=&quot;C:\Users\ASUS\AppData\Local\Temp\~CaABFC\data\asimages\{9F30E565-6195-45E5-81B1-E9B04D6C1621}_5.png&quot;/&gt;&lt;left val=&quot;99&quot;/&gt;&lt;top val=&quot;20&quot;/&gt;&lt;width val=&quot;616&quot;/&gt;&lt;height val=&quot;68&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86FA04-20D7-4D52-9C4B-2F318FBE395D}&quot;/&gt;&lt;isInvalidForFieldText val=&quot;0&quot;/&gt;&lt;Image&gt;&lt;filename val=&quot;C:\Users\ASUS\AppData\Local\Temp\~CaABFC\data\asimages\{9086FA04-20D7-4D52-9C4B-2F318FBE395D}_5.png&quot;/&gt;&lt;left val=&quot;26&quot;/&gt;&lt;top val=&quot;100&quot;/&gt;&lt;width val=&quot;60&quot;/&gt;&lt;height val=&quot;97&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HTML_AUTOSHAPE_INFO" val="&lt;ThreeDShapeInfo&gt;&lt;uuid val=&quot;{CB80AC45-C14A-4C8A-A561-B02726A73CB4}&quot;/&gt;&lt;isInvalidForFieldText val=&quot;0&quot;/&gt;&lt;Image&gt;&lt;filename val=&quot;C:\Users\ASUS\Desktop\btc\data\asimages\{CB80AC45-C14A-4C8A-A561-B02726A73CB4}.png&quot;/&gt;&lt;left val=&quot;10&quot;/&gt;&lt;top val=&quot;13&quot;/&gt;&lt;width val=&quot;92&quot;/&gt;&lt;height val=&quot;96&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8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9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1064</TotalTime>
  <Words>1153</Words>
  <Application>Microsoft Office PowerPoint</Application>
  <PresentationFormat>On-screen Show (4:3)</PresentationFormat>
  <Paragraphs>139</Paragraphs>
  <Slides>26</Slides>
  <Notes>5</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26</vt:i4>
      </vt:variant>
    </vt:vector>
  </HeadingPairs>
  <TitlesOfParts>
    <vt:vector size="33" baseType="lpstr">
      <vt:lpstr>Office Theme</vt:lpstr>
      <vt:lpstr>1_Office Theme</vt:lpstr>
      <vt:lpstr>28_MAU</vt:lpstr>
      <vt:lpstr>5_Default Design</vt:lpstr>
      <vt:lpstr>29_MAU</vt:lpstr>
      <vt:lpstr>6_Default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Admin</cp:lastModifiedBy>
  <cp:revision>166</cp:revision>
  <dcterms:created xsi:type="dcterms:W3CDTF">2021-07-17T09:45:20Z</dcterms:created>
  <dcterms:modified xsi:type="dcterms:W3CDTF">2021-11-10T02:04:38Z</dcterms:modified>
</cp:coreProperties>
</file>