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vi" ContentType="video/x-msvide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9"/>
  </p:notesMasterIdLst>
  <p:sldIdLst>
    <p:sldId id="256" r:id="rId5"/>
    <p:sldId id="320" r:id="rId6"/>
    <p:sldId id="257" r:id="rId7"/>
    <p:sldId id="311" r:id="rId8"/>
    <p:sldId id="263" r:id="rId9"/>
    <p:sldId id="266" r:id="rId10"/>
    <p:sldId id="314" r:id="rId11"/>
    <p:sldId id="316" r:id="rId12"/>
    <p:sldId id="318" r:id="rId13"/>
    <p:sldId id="275" r:id="rId14"/>
    <p:sldId id="276" r:id="rId15"/>
    <p:sldId id="277" r:id="rId16"/>
    <p:sldId id="268" r:id="rId17"/>
    <p:sldId id="313" r:id="rId18"/>
    <p:sldId id="288" r:id="rId19"/>
    <p:sldId id="292" r:id="rId20"/>
    <p:sldId id="298" r:id="rId21"/>
    <p:sldId id="297" r:id="rId22"/>
    <p:sldId id="296" r:id="rId23"/>
    <p:sldId id="299" r:id="rId24"/>
    <p:sldId id="304" r:id="rId25"/>
    <p:sldId id="308" r:id="rId26"/>
    <p:sldId id="309" r:id="rId27"/>
    <p:sldId id="285" r:id="rId2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06/06/2024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4.wav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avi"/><Relationship Id="rId7" Type="http://schemas.openxmlformats.org/officeDocument/2006/relationships/image" Target="../media/image8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avi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546331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98" r="3434" b="1969"/>
          <a:stretch/>
        </p:blipFill>
        <p:spPr>
          <a:xfrm>
            <a:off x="539552" y="1869771"/>
            <a:ext cx="4032448" cy="45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317" y="289385"/>
            <a:ext cx="3957131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592" y="960466"/>
            <a:ext cx="6696744" cy="10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mtClean="0">
                <a:solidFill>
                  <a:srgbClr val="0000FF"/>
                </a:solidFill>
              </a:rPr>
              <a:t>Em hãy quan sát đoạn phim sau để biết cách</a:t>
            </a:r>
          </a:p>
          <a:p>
            <a:pPr marL="0" indent="0">
              <a:buNone/>
            </a:pPr>
            <a:r>
              <a:rPr lang="en-US" sz="2800" smtClean="0">
                <a:solidFill>
                  <a:srgbClr val="0000FF"/>
                </a:solidFill>
              </a:rPr>
              <a:t> mã hóa số 4 thành dãy các kí hiệu 0 và 1</a:t>
            </a: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5" name="Mahoa_so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405" y="1984136"/>
            <a:ext cx="8028384" cy="4391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320168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FF00"/>
                </a:solidFill>
              </a:rPr>
              <a:t>Kết quả mã hóa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0642" y="905700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3:</a:t>
            </a:r>
          </a:p>
          <a:p>
            <a:pPr marL="0" indent="0">
              <a:buNone/>
            </a:pPr>
            <a:endParaRPr lang="vi-VN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642" y="5595028"/>
            <a:ext cx="75198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smtClean="0">
                <a:solidFill>
                  <a:srgbClr val="0000FF"/>
                </a:solidFill>
              </a:rPr>
              <a:t>Sau khi mã hóa, hai dãy kí hiệu nhận được là </a:t>
            </a:r>
            <a:r>
              <a:rPr lang="en-US" sz="2800" b="1" smtClean="0">
                <a:solidFill>
                  <a:srgbClr val="C00000"/>
                </a:solidFill>
              </a:rPr>
              <a:t>không giống nhau</a:t>
            </a:r>
            <a:r>
              <a:rPr lang="en-US" sz="2800" smtClean="0">
                <a:solidFill>
                  <a:srgbClr val="0000FF"/>
                </a:solidFill>
              </a:rPr>
              <a:t>.</a:t>
            </a: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6714" y="944572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6: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8" name="mahoa_so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398" y="1437304"/>
            <a:ext cx="4027342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771800" y="94553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954250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110</a:t>
            </a:r>
          </a:p>
        </p:txBody>
      </p:sp>
      <p:pic>
        <p:nvPicPr>
          <p:cNvPr id="11" name="mahoa_so6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9800" y="1437304"/>
            <a:ext cx="4016624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1260</Words>
  <Application>Microsoft Office PowerPoint</Application>
  <PresentationFormat>On-screen Show (4:3)</PresentationFormat>
  <Paragraphs>211</Paragraphs>
  <Slides>24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228</cp:revision>
  <dcterms:created xsi:type="dcterms:W3CDTF">2021-06-22T14:05:55Z</dcterms:created>
  <dcterms:modified xsi:type="dcterms:W3CDTF">2024-06-06T02:07:31Z</dcterms:modified>
</cp:coreProperties>
</file>