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66" r:id="rId4"/>
    <p:sldId id="259" r:id="rId5"/>
    <p:sldId id="286" r:id="rId6"/>
    <p:sldId id="287" r:id="rId7"/>
    <p:sldId id="285" r:id="rId8"/>
    <p:sldId id="288" r:id="rId9"/>
    <p:sldId id="289" r:id="rId10"/>
    <p:sldId id="272" r:id="rId11"/>
    <p:sldId id="291" r:id="rId12"/>
    <p:sldId id="290" r:id="rId13"/>
    <p:sldId id="292" r:id="rId14"/>
    <p:sldId id="293" r:id="rId15"/>
    <p:sldId id="294" r:id="rId16"/>
    <p:sldId id="295" r:id="rId17"/>
    <p:sldId id="29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/>
        </p14:section>
        <p14:section name="1. Cấu trúc tuần tự, cấu trúc rẽ nhánh" id="{9440D897-BE39-4C91-807F-7716A1BAE7DC}">
          <p14:sldIdLst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 varScale="1">
        <p:scale>
          <a:sx n="52" d="100"/>
          <a:sy n="52" d="100"/>
        </p:scale>
        <p:origin x="-11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33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=""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=""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=""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=""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=""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=""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=""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=""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=""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=""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=""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=""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=""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=""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52098" y="732433"/>
            <a:ext cx="797269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Tiết</a:t>
            </a:r>
            <a:r>
              <a:rPr lang="en-US" sz="4800" b="1" dirty="0" smtClean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vi-VN" sz="4800" b="1" dirty="0" smtClean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29-30. </a:t>
            </a:r>
            <a:r>
              <a:rPr lang="en-US" sz="4800" b="1" dirty="0" err="1" smtClean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Bài</a:t>
            </a:r>
            <a:r>
              <a:rPr lang="en-US" sz="4800" b="1" dirty="0" smtClean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48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16:</a:t>
            </a:r>
            <a:endParaRPr lang="en-US" sz="4800" b="1" cap="none" spc="0" dirty="0">
              <a:ln/>
              <a:solidFill>
                <a:srgbClr val="FF5FA9"/>
              </a:solidFill>
              <a:effectLst/>
              <a:latin typeface="Gloucester MT Extra Condensed" panose="02030808020601010101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Các</a:t>
            </a:r>
            <a:r>
              <a:rPr lang="en-US" sz="8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8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cấu</a:t>
            </a:r>
            <a:r>
              <a:rPr lang="en-US" sz="8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8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trúc</a:t>
            </a:r>
            <a:r>
              <a:rPr lang="en-US" sz="8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8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điều</a:t>
            </a:r>
            <a:r>
              <a:rPr lang="en-US" sz="8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8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khiển</a:t>
            </a:r>
            <a:endParaRPr lang="en-US" sz="8000" b="1" cap="none" spc="0" dirty="0">
              <a:ln/>
              <a:solidFill>
                <a:srgbClr val="FF5FA9"/>
              </a:solidFill>
              <a:effectLst/>
              <a:latin typeface="Gloucester MT Extra Condensed" panose="02030808020601010101" pitchFamily="18" charset="0"/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=""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D631063B-1C16-4217-AD37-526ED80B69B1}"/>
              </a:ext>
            </a:extLst>
          </p:cNvPr>
          <p:cNvSpPr/>
          <p:nvPr/>
        </p:nvSpPr>
        <p:spPr>
          <a:xfrm>
            <a:off x="2292966" y="4016550"/>
            <a:ext cx="79726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1FFFF"/>
                </a:solidFill>
                <a:latin typeface="Harlow Solid Italic" panose="04030604020F02020D02" pitchFamily="82" charset="0"/>
              </a:rPr>
              <a:t>Giáo</a:t>
            </a:r>
            <a:r>
              <a:rPr lang="en-US" sz="2800" b="1" dirty="0">
                <a:ln/>
                <a:solidFill>
                  <a:srgbClr val="01FFFF"/>
                </a:solidFill>
                <a:latin typeface="Harlow Solid Italic" panose="04030604020F02020D02" pitchFamily="82" charset="0"/>
              </a:rPr>
              <a:t> </a:t>
            </a:r>
            <a:r>
              <a:rPr lang="en-US" sz="2800" b="1" dirty="0" err="1">
                <a:ln/>
                <a:solidFill>
                  <a:srgbClr val="01FFFF"/>
                </a:solidFill>
                <a:latin typeface="Harlow Solid Italic" panose="04030604020F02020D02" pitchFamily="82" charset="0"/>
              </a:rPr>
              <a:t>viên</a:t>
            </a:r>
            <a:r>
              <a:rPr lang="en-US" sz="2800" b="1" dirty="0">
                <a:ln/>
                <a:solidFill>
                  <a:srgbClr val="01FFFF"/>
                </a:solidFill>
                <a:latin typeface="Harlow Solid Italic" panose="04030604020F02020D02" pitchFamily="82" charset="0"/>
              </a:rPr>
              <a:t>: </a:t>
            </a:r>
            <a:r>
              <a:rPr lang="vi-VN" sz="2800" b="1" dirty="0" smtClean="0">
                <a:ln/>
                <a:solidFill>
                  <a:srgbClr val="01FFFF"/>
                </a:solidFill>
                <a:latin typeface="Harlow Solid Italic" panose="04030604020F02020D02" pitchFamily="82" charset="0"/>
              </a:rPr>
              <a:t>Lê </a:t>
            </a:r>
            <a:r>
              <a:rPr lang="vi-VN" sz="2800" b="1" dirty="0" err="1" smtClean="0">
                <a:ln/>
                <a:solidFill>
                  <a:srgbClr val="01FFFF"/>
                </a:solidFill>
                <a:latin typeface="Harlow Solid Italic" panose="04030604020F02020D02" pitchFamily="82" charset="0"/>
              </a:rPr>
              <a:t>Thị</a:t>
            </a:r>
            <a:r>
              <a:rPr lang="vi-VN" sz="2800" b="1" dirty="0" smtClean="0">
                <a:ln/>
                <a:solidFill>
                  <a:srgbClr val="01FFFF"/>
                </a:solidFill>
                <a:latin typeface="Harlow Solid Italic" panose="04030604020F02020D02" pitchFamily="82" charset="0"/>
              </a:rPr>
              <a:t> Anh Phương</a:t>
            </a:r>
            <a:endParaRPr lang="en-US" sz="2800" b="1" dirty="0">
              <a:ln/>
              <a:solidFill>
                <a:srgbClr val="01FFFF"/>
              </a:solidFill>
              <a:latin typeface="Harlow Solid Italic" panose="04030604020F02020D02" pitchFamily="82" charset="0"/>
            </a:endParaRPr>
          </a:p>
          <a:p>
            <a:pPr algn="ctr"/>
            <a:endParaRPr lang="en-US" sz="2800" b="1" cap="none" spc="0" dirty="0">
              <a:ln/>
              <a:solidFill>
                <a:srgbClr val="01FFFF"/>
              </a:solidFill>
              <a:effectLst/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02386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95054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22397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2817447"/>
            <a:ext cx="69233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vi-VN" sz="6000" b="1" dirty="0" smtClean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em</a:t>
            </a:r>
            <a:r>
              <a:rPr lang="en-US" sz="6000" b="1" dirty="0" smtClean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Gloucester MT Extra Condensed" panose="02030808020601010101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endParaRPr lang="en-US" sz="3000" b="1" dirty="0" smtClean="0">
              <a:solidFill>
                <a:srgbClr val="FF0745"/>
              </a:solidFill>
            </a:endParaRPr>
          </a:p>
          <a:p>
            <a:pPr algn="just"/>
            <a:r>
              <a:rPr lang="en-US" sz="3000" dirty="0">
                <a:solidFill>
                  <a:srgbClr val="008000"/>
                </a:solidFill>
              </a:rPr>
              <a:t>N</a:t>
            </a:r>
            <a:r>
              <a:rPr lang="vi-VN" sz="3000" dirty="0">
                <a:solidFill>
                  <a:srgbClr val="008000"/>
                </a:solidFill>
              </a:rPr>
              <a:t>1: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endParaRPr lang="vi-VN" sz="3000" dirty="0" smtClean="0">
              <a:solidFill>
                <a:srgbClr val="008000"/>
              </a:solidFill>
            </a:endParaRPr>
          </a:p>
          <a:p>
            <a:pPr algn="just"/>
            <a:r>
              <a:rPr lang="vi-VN" sz="3000" dirty="0" smtClean="0">
                <a:solidFill>
                  <a:srgbClr val="008000"/>
                </a:solidFill>
              </a:rPr>
              <a:t>N2:</a:t>
            </a:r>
            <a:r>
              <a:rPr lang="en-US" sz="3000" dirty="0" err="1" smtClean="0">
                <a:solidFill>
                  <a:srgbClr val="008000"/>
                </a:solidFill>
              </a:rPr>
              <a:t>Hãy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trúc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rẽ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endParaRPr lang="vi-VN" sz="3000" dirty="0" smtClean="0">
              <a:solidFill>
                <a:srgbClr val="008000"/>
              </a:solidFill>
            </a:endParaRPr>
          </a:p>
          <a:p>
            <a:pPr algn="just"/>
            <a:r>
              <a:rPr lang="vi-VN" sz="3000" dirty="0" smtClean="0">
                <a:solidFill>
                  <a:srgbClr val="008000"/>
                </a:solidFill>
              </a:rPr>
              <a:t>N3: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đủ</a:t>
            </a:r>
            <a:r>
              <a:rPr lang="vi-VN" sz="3000" dirty="0">
                <a:solidFill>
                  <a:srgbClr val="008000"/>
                </a:solidFill>
              </a:rPr>
              <a:t>.</a:t>
            </a:r>
            <a:endParaRPr lang="en-US" sz="3000" dirty="0">
              <a:solidFill>
                <a:srgbClr val="00800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=""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=""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=""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553</Words>
  <Application>Microsoft Office PowerPoint</Application>
  <PresentationFormat>Tùy chỉnh</PresentationFormat>
  <Paragraphs>52</Paragraphs>
  <Slides>18</Slides>
  <Notes>1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18</vt:i4>
      </vt:variant>
    </vt:vector>
  </HeadingPairs>
  <TitlesOfParts>
    <vt:vector size="19" baseType="lpstr"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Admin</cp:lastModifiedBy>
  <cp:revision>150</cp:revision>
  <dcterms:created xsi:type="dcterms:W3CDTF">2021-07-08T04:05:47Z</dcterms:created>
  <dcterms:modified xsi:type="dcterms:W3CDTF">2022-04-05T04:19:42Z</dcterms:modified>
</cp:coreProperties>
</file>