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331" r:id="rId3"/>
    <p:sldId id="277" r:id="rId4"/>
    <p:sldId id="260" r:id="rId5"/>
    <p:sldId id="312" r:id="rId6"/>
    <p:sldId id="333" r:id="rId7"/>
    <p:sldId id="295" r:id="rId8"/>
    <p:sldId id="285" r:id="rId9"/>
    <p:sldId id="313" r:id="rId10"/>
    <p:sldId id="307" r:id="rId11"/>
    <p:sldId id="308" r:id="rId12"/>
    <p:sldId id="305" r:id="rId13"/>
    <p:sldId id="310" r:id="rId14"/>
    <p:sldId id="309" r:id="rId15"/>
    <p:sldId id="314" r:id="rId16"/>
    <p:sldId id="315" r:id="rId17"/>
    <p:sldId id="316" r:id="rId18"/>
    <p:sldId id="318" r:id="rId19"/>
    <p:sldId id="319" r:id="rId20"/>
    <p:sldId id="320" r:id="rId21"/>
    <p:sldId id="323" r:id="rId22"/>
    <p:sldId id="332" r:id="rId23"/>
    <p:sldId id="321" r:id="rId24"/>
    <p:sldId id="324" r:id="rId25"/>
    <p:sldId id="325" r:id="rId26"/>
    <p:sldId id="304"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D04CC"/>
    <a:srgbClr val="008000"/>
    <a:srgbClr val="BF57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44"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70C85-CA03-4AF2-9F50-BBFFA885E9C5}" type="datetimeFigureOut">
              <a:rPr lang="en-US" smtClean="0"/>
              <a:t>02/11/2021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7AE29A-DAA5-44FE-BD2D-2911E3A8DF5B}" type="slidenum">
              <a:rPr lang="en-US" smtClean="0"/>
              <a:t>‹#›</a:t>
            </a:fld>
            <a:endParaRPr lang="en-US"/>
          </a:p>
        </p:txBody>
      </p:sp>
    </p:spTree>
    <p:extLst>
      <p:ext uri="{BB962C8B-B14F-4D97-AF65-F5344CB8AC3E}">
        <p14:creationId xmlns:p14="http://schemas.microsoft.com/office/powerpoint/2010/main" val="115172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 xmlns:a16="http://schemas.microsoft.com/office/drawing/2014/main" id="{94409C4F-1768-4377-BDEF-355DE1FE1F1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 xmlns:a16="http://schemas.microsoft.com/office/drawing/2014/main" id="{5F01F708-F669-464B-955F-DDB607E852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a:extLst>
              <a:ext uri="{FF2B5EF4-FFF2-40B4-BE49-F238E27FC236}">
                <a16:creationId xmlns="" xmlns:a16="http://schemas.microsoft.com/office/drawing/2014/main" id="{3AC28260-746F-4F97-9AD9-44D79E3183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18D3083-98B6-4CE6-88FF-3B67BBDCE570}" type="slidenum">
              <a:rPr lang="en-US" altLang="en-US">
                <a:solidFill>
                  <a:prstClr val="black"/>
                </a:solidFill>
                <a:latin typeface=".VnTime" panose="020B7200000000000000" pitchFamily="34" charset="0"/>
                <a:cs typeface="Arial" panose="020B0604020202020204" pitchFamily="34" charset="0"/>
              </a:rPr>
              <a:pPr/>
              <a:t>1</a:t>
            </a:fld>
            <a:endParaRPr lang="en-US" altLang="en-US">
              <a:solidFill>
                <a:prstClr val="black"/>
              </a:solidFill>
              <a:latin typeface=".VnTime" panose="020B7200000000000000"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 xmlns:a16="http://schemas.microsoft.com/office/drawing/2014/main" id="{94409C4F-1768-4377-BDEF-355DE1FE1F1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 xmlns:a16="http://schemas.microsoft.com/office/drawing/2014/main" id="{5F01F708-F669-464B-955F-DDB607E852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a:extLst>
              <a:ext uri="{FF2B5EF4-FFF2-40B4-BE49-F238E27FC236}">
                <a16:creationId xmlns="" xmlns:a16="http://schemas.microsoft.com/office/drawing/2014/main" id="{3AC28260-746F-4F97-9AD9-44D79E3183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18D3083-98B6-4CE6-88FF-3B67BBDCE570}" type="slidenum">
              <a:rPr lang="en-US" altLang="en-US">
                <a:solidFill>
                  <a:prstClr val="black"/>
                </a:solidFill>
                <a:latin typeface=".VnTime" panose="020B7200000000000000" pitchFamily="34" charset="0"/>
                <a:cs typeface="Arial" panose="020B0604020202020204" pitchFamily="34" charset="0"/>
              </a:rPr>
              <a:pPr/>
              <a:t>5</a:t>
            </a:fld>
            <a:endParaRPr lang="en-US" altLang="en-US">
              <a:solidFill>
                <a:prstClr val="black"/>
              </a:solidFill>
              <a:latin typeface=".VnTime" panose="020B7200000000000000"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 xmlns:a16="http://schemas.microsoft.com/office/drawing/2014/main" id="{D81C54D3-8B7D-4B81-A46E-2D48328361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 xmlns:a16="http://schemas.microsoft.com/office/drawing/2014/main" id="{7274639B-0BA9-417E-A2D3-A1F76A798A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a:extLst>
              <a:ext uri="{FF2B5EF4-FFF2-40B4-BE49-F238E27FC236}">
                <a16:creationId xmlns="" xmlns:a16="http://schemas.microsoft.com/office/drawing/2014/main" id="{8729D4E7-5D26-463A-B6FE-FB6CE09E9E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7748A0E-3EE2-4F86-A2AC-4ADA8A04CEA1}" type="slidenum">
              <a:rPr lang="en-US" altLang="en-US">
                <a:cs typeface="Arial" panose="020B0604020202020204" pitchFamily="34" charset="0"/>
              </a:rPr>
              <a:pPr/>
              <a:t>26</a:t>
            </a:fld>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4A0C8-DD61-4407-8AA5-E6B1ED0128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E974D3B-B720-4220-A693-75CE1F118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0917730-38F4-4BD2-998F-520C3EC3E87C}"/>
              </a:ext>
            </a:extLst>
          </p:cNvPr>
          <p:cNvSpPr>
            <a:spLocks noGrp="1"/>
          </p:cNvSpPr>
          <p:nvPr>
            <p:ph type="dt" sz="half" idx="10"/>
          </p:nvPr>
        </p:nvSpPr>
        <p:spPr/>
        <p:txBody>
          <a:bodyPr/>
          <a:lstStyle/>
          <a:p>
            <a:fld id="{55E0C165-B762-42E3-8810-94456B5AF9B2}" type="datetimeFigureOut">
              <a:rPr lang="en-US" smtClean="0"/>
              <a:t>02/11/2021</a:t>
            </a:fld>
            <a:endParaRPr lang="en-US"/>
          </a:p>
        </p:txBody>
      </p:sp>
      <p:sp>
        <p:nvSpPr>
          <p:cNvPr id="5" name="Footer Placeholder 4">
            <a:extLst>
              <a:ext uri="{FF2B5EF4-FFF2-40B4-BE49-F238E27FC236}">
                <a16:creationId xmlns:a16="http://schemas.microsoft.com/office/drawing/2014/main" xmlns="" id="{493632A4-B148-4D74-A738-8F211E83B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2C79ED-51CD-430B-BDEE-A4E9E8D06567}"/>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272992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00FC0E-38A5-4AD4-B260-E19352DB6883}"/>
              </a:ext>
            </a:extLst>
          </p:cNvPr>
          <p:cNvSpPr>
            <a:spLocks noGrp="1"/>
          </p:cNvSpPr>
          <p:nvPr>
            <p:ph type="dt" sz="half" idx="10"/>
          </p:nvPr>
        </p:nvSpPr>
        <p:spPr/>
        <p:txBody>
          <a:bodyPr/>
          <a:lstStyle/>
          <a:p>
            <a:fld id="{55E0C165-B762-42E3-8810-94456B5AF9B2}" type="datetimeFigureOut">
              <a:rPr lang="en-US" smtClean="0"/>
              <a:t>02/11/2021</a:t>
            </a:fld>
            <a:endParaRPr lang="en-US"/>
          </a:p>
        </p:txBody>
      </p:sp>
      <p:sp>
        <p:nvSpPr>
          <p:cNvPr id="5" name="Footer Placeholder 4">
            <a:extLst>
              <a:ext uri="{FF2B5EF4-FFF2-40B4-BE49-F238E27FC236}">
                <a16:creationId xmlns:a16="http://schemas.microsoft.com/office/drawing/2014/main" xmlns="" id="{8EC74751-4D22-4929-8B7A-1348A3577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4BFB43-602B-4B88-AFD2-9DF4C0BEFA4E}"/>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70048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B960EC9-D3E0-49F5-B8AC-4A34FAE520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D3F349E-23FF-43EA-A069-62E61C684B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26B79C-1077-4FFA-B8AD-04C698F8F6FE}"/>
              </a:ext>
            </a:extLst>
          </p:cNvPr>
          <p:cNvSpPr>
            <a:spLocks noGrp="1"/>
          </p:cNvSpPr>
          <p:nvPr>
            <p:ph type="dt" sz="half" idx="10"/>
          </p:nvPr>
        </p:nvSpPr>
        <p:spPr/>
        <p:txBody>
          <a:bodyPr/>
          <a:lstStyle/>
          <a:p>
            <a:fld id="{55E0C165-B762-42E3-8810-94456B5AF9B2}" type="datetimeFigureOut">
              <a:rPr lang="en-US" smtClean="0"/>
              <a:t>02/11/2021</a:t>
            </a:fld>
            <a:endParaRPr lang="en-US"/>
          </a:p>
        </p:txBody>
      </p:sp>
      <p:sp>
        <p:nvSpPr>
          <p:cNvPr id="5" name="Footer Placeholder 4">
            <a:extLst>
              <a:ext uri="{FF2B5EF4-FFF2-40B4-BE49-F238E27FC236}">
                <a16:creationId xmlns:a16="http://schemas.microsoft.com/office/drawing/2014/main" xmlns="" id="{D661CA0E-210D-40E0-9958-B418B040F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4B83FF2-A7B1-4DF3-BBF5-A5FF1BB28961}"/>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393127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6209D75-5613-403B-92A0-2D8C871C7C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5257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370D56A-0B48-4FDD-941F-1524668709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7694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6D1546-16DB-4068-8B9C-D4180137C1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9165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D383F06-F1C2-40F0-8F7C-6533DE9297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912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20269A4-0BDD-4C3D-B4EC-159686F390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576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5041DD7-7A89-4982-A0FD-9EF672C37E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1850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4B8E65E-A2F0-4E40-A084-A049F87F98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7346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57EA793-6A51-4449-BF24-86171B7BD9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170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30E721-F501-4D97-8E1F-915A3A103C83}"/>
              </a:ext>
            </a:extLst>
          </p:cNvPr>
          <p:cNvSpPr>
            <a:spLocks noGrp="1"/>
          </p:cNvSpPr>
          <p:nvPr>
            <p:ph type="dt" sz="half" idx="10"/>
          </p:nvPr>
        </p:nvSpPr>
        <p:spPr/>
        <p:txBody>
          <a:bodyPr/>
          <a:lstStyle/>
          <a:p>
            <a:fld id="{55E0C165-B762-42E3-8810-94456B5AF9B2}" type="datetimeFigureOut">
              <a:rPr lang="en-US" smtClean="0"/>
              <a:t>02/11/2021</a:t>
            </a:fld>
            <a:endParaRPr lang="en-US"/>
          </a:p>
        </p:txBody>
      </p:sp>
      <p:sp>
        <p:nvSpPr>
          <p:cNvPr id="5" name="Footer Placeholder 4">
            <a:extLst>
              <a:ext uri="{FF2B5EF4-FFF2-40B4-BE49-F238E27FC236}">
                <a16:creationId xmlns:a16="http://schemas.microsoft.com/office/drawing/2014/main" xmlns="" id="{77004AB3-20B8-4C21-90D8-21B47796A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8A60D7-97CA-4BE9-8849-AB636A791477}"/>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2095925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8CEF670-39F8-4DC5-A9D5-C9DE0EE280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3853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9796889-5DC8-4CBB-B49D-E3E469E300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6574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2D5AA8A-D07E-43FA-926F-EE25431C9D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2824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2A38F9-FF66-4FEC-8F49-09BF0CA6E2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3D5AED4-8121-4833-B278-1E7D50F372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A5BB5F7-AC30-4D8E-A67F-D0460D09A3B0}"/>
              </a:ext>
            </a:extLst>
          </p:cNvPr>
          <p:cNvSpPr>
            <a:spLocks noGrp="1"/>
          </p:cNvSpPr>
          <p:nvPr>
            <p:ph type="dt" sz="half" idx="10"/>
          </p:nvPr>
        </p:nvSpPr>
        <p:spPr/>
        <p:txBody>
          <a:bodyPr/>
          <a:lstStyle/>
          <a:p>
            <a:fld id="{55E0C165-B762-42E3-8810-94456B5AF9B2}" type="datetimeFigureOut">
              <a:rPr lang="en-US" smtClean="0"/>
              <a:t>02/11/2021</a:t>
            </a:fld>
            <a:endParaRPr lang="en-US"/>
          </a:p>
        </p:txBody>
      </p:sp>
      <p:sp>
        <p:nvSpPr>
          <p:cNvPr id="5" name="Footer Placeholder 4">
            <a:extLst>
              <a:ext uri="{FF2B5EF4-FFF2-40B4-BE49-F238E27FC236}">
                <a16:creationId xmlns:a16="http://schemas.microsoft.com/office/drawing/2014/main" xmlns="" id="{5747765A-5AAE-4BB4-BE0B-BB184A055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BB9437-1A2B-488C-9F12-D833B1675668}"/>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68139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A62E2F7-8FAD-4BE8-9B87-045EC8C28C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366DA40-54E4-4752-85F3-90AFEAC263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9BAA3E-3B0A-4E29-9B6A-9F35183E06C1}"/>
              </a:ext>
            </a:extLst>
          </p:cNvPr>
          <p:cNvSpPr>
            <a:spLocks noGrp="1"/>
          </p:cNvSpPr>
          <p:nvPr>
            <p:ph type="dt" sz="half" idx="10"/>
          </p:nvPr>
        </p:nvSpPr>
        <p:spPr/>
        <p:txBody>
          <a:bodyPr/>
          <a:lstStyle/>
          <a:p>
            <a:fld id="{55E0C165-B762-42E3-8810-94456B5AF9B2}" type="datetimeFigureOut">
              <a:rPr lang="en-US" smtClean="0"/>
              <a:t>02/11/2021</a:t>
            </a:fld>
            <a:endParaRPr lang="en-US"/>
          </a:p>
        </p:txBody>
      </p:sp>
      <p:sp>
        <p:nvSpPr>
          <p:cNvPr id="6" name="Footer Placeholder 5">
            <a:extLst>
              <a:ext uri="{FF2B5EF4-FFF2-40B4-BE49-F238E27FC236}">
                <a16:creationId xmlns:a16="http://schemas.microsoft.com/office/drawing/2014/main" xmlns="" id="{A975230D-7C4C-459B-8DF2-5C49DCA78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74B514D-9783-4563-AB58-36B00CC8705C}"/>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39067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D04937-4929-419D-AF27-E0D6A4E250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C428AD3-F5A8-4405-84A2-24F7EF54CC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5B8CFF-3393-4B73-96CD-0DCF82D631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61FBAD9-56EC-445B-A45C-000327661A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86B10E2-F232-4AE4-8E64-D328D197B5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3D3EE1-776A-4E55-A04F-0A7E41207FC8}"/>
              </a:ext>
            </a:extLst>
          </p:cNvPr>
          <p:cNvSpPr>
            <a:spLocks noGrp="1"/>
          </p:cNvSpPr>
          <p:nvPr>
            <p:ph type="dt" sz="half" idx="10"/>
          </p:nvPr>
        </p:nvSpPr>
        <p:spPr/>
        <p:txBody>
          <a:bodyPr/>
          <a:lstStyle/>
          <a:p>
            <a:fld id="{55E0C165-B762-42E3-8810-94456B5AF9B2}" type="datetimeFigureOut">
              <a:rPr lang="en-US" smtClean="0"/>
              <a:t>02/11/2021</a:t>
            </a:fld>
            <a:endParaRPr lang="en-US"/>
          </a:p>
        </p:txBody>
      </p:sp>
      <p:sp>
        <p:nvSpPr>
          <p:cNvPr id="8" name="Footer Placeholder 7">
            <a:extLst>
              <a:ext uri="{FF2B5EF4-FFF2-40B4-BE49-F238E27FC236}">
                <a16:creationId xmlns:a16="http://schemas.microsoft.com/office/drawing/2014/main" xmlns="" id="{1D59C913-BCAE-40E9-AC02-384630E2AF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8FEE27B-95AA-4780-B7FB-E593EE8DB02D}"/>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338797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CBB76C1-B2D2-4071-8C03-5276833E3E03}"/>
              </a:ext>
            </a:extLst>
          </p:cNvPr>
          <p:cNvSpPr>
            <a:spLocks noGrp="1"/>
          </p:cNvSpPr>
          <p:nvPr>
            <p:ph type="dt" sz="half" idx="10"/>
          </p:nvPr>
        </p:nvSpPr>
        <p:spPr/>
        <p:txBody>
          <a:bodyPr/>
          <a:lstStyle/>
          <a:p>
            <a:fld id="{55E0C165-B762-42E3-8810-94456B5AF9B2}" type="datetimeFigureOut">
              <a:rPr lang="en-US" smtClean="0"/>
              <a:t>02/11/2021</a:t>
            </a:fld>
            <a:endParaRPr lang="en-US"/>
          </a:p>
        </p:txBody>
      </p:sp>
      <p:sp>
        <p:nvSpPr>
          <p:cNvPr id="4" name="Footer Placeholder 3">
            <a:extLst>
              <a:ext uri="{FF2B5EF4-FFF2-40B4-BE49-F238E27FC236}">
                <a16:creationId xmlns:a16="http://schemas.microsoft.com/office/drawing/2014/main" xmlns="" id="{93E29C01-ABC3-43E2-A0EA-8359BC02AD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DBEBB51-3A0C-4244-A593-7E9E9BC6E862}"/>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156189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5770E9-1B6B-4FF6-9962-F0A710ED0374}"/>
              </a:ext>
            </a:extLst>
          </p:cNvPr>
          <p:cNvSpPr>
            <a:spLocks noGrp="1"/>
          </p:cNvSpPr>
          <p:nvPr>
            <p:ph type="dt" sz="half" idx="10"/>
          </p:nvPr>
        </p:nvSpPr>
        <p:spPr/>
        <p:txBody>
          <a:bodyPr/>
          <a:lstStyle/>
          <a:p>
            <a:fld id="{55E0C165-B762-42E3-8810-94456B5AF9B2}" type="datetimeFigureOut">
              <a:rPr lang="en-US" smtClean="0"/>
              <a:t>02/11/2021</a:t>
            </a:fld>
            <a:endParaRPr lang="en-US"/>
          </a:p>
        </p:txBody>
      </p:sp>
      <p:sp>
        <p:nvSpPr>
          <p:cNvPr id="3" name="Footer Placeholder 2">
            <a:extLst>
              <a:ext uri="{FF2B5EF4-FFF2-40B4-BE49-F238E27FC236}">
                <a16:creationId xmlns:a16="http://schemas.microsoft.com/office/drawing/2014/main" xmlns="" id="{2485FA52-488C-495E-AE71-326CE93642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0ED9C96-C0AA-4379-94FC-B1B18C73E9A5}"/>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210336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23029-A91C-4EDE-9691-ADF2FAE9A4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2EFA138-2B68-484E-A532-A6D029585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EC7D9EC-1B14-4D28-A719-CACA61BC9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61945FF-2B50-4DC9-9515-5C8ABF8444B9}"/>
              </a:ext>
            </a:extLst>
          </p:cNvPr>
          <p:cNvSpPr>
            <a:spLocks noGrp="1"/>
          </p:cNvSpPr>
          <p:nvPr>
            <p:ph type="dt" sz="half" idx="10"/>
          </p:nvPr>
        </p:nvSpPr>
        <p:spPr/>
        <p:txBody>
          <a:bodyPr/>
          <a:lstStyle/>
          <a:p>
            <a:fld id="{55E0C165-B762-42E3-8810-94456B5AF9B2}" type="datetimeFigureOut">
              <a:rPr lang="en-US" smtClean="0"/>
              <a:t>02/11/2021</a:t>
            </a:fld>
            <a:endParaRPr lang="en-US"/>
          </a:p>
        </p:txBody>
      </p:sp>
      <p:sp>
        <p:nvSpPr>
          <p:cNvPr id="6" name="Footer Placeholder 5">
            <a:extLst>
              <a:ext uri="{FF2B5EF4-FFF2-40B4-BE49-F238E27FC236}">
                <a16:creationId xmlns:a16="http://schemas.microsoft.com/office/drawing/2014/main" xmlns="" id="{0FB5E844-4576-4B97-8A26-2884945E6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4AF25BC-8177-40B4-905E-10879F97F1E9}"/>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64160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34B5D-2FE5-4E5C-A828-0791FE21E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9D0C86F-F829-4895-9948-BFEC5DA41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DA89CA3-5B1B-429D-B081-935D088C7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FF89B44-2E55-449D-9755-E066BFEAAC15}"/>
              </a:ext>
            </a:extLst>
          </p:cNvPr>
          <p:cNvSpPr>
            <a:spLocks noGrp="1"/>
          </p:cNvSpPr>
          <p:nvPr>
            <p:ph type="dt" sz="half" idx="10"/>
          </p:nvPr>
        </p:nvSpPr>
        <p:spPr/>
        <p:txBody>
          <a:bodyPr/>
          <a:lstStyle/>
          <a:p>
            <a:fld id="{55E0C165-B762-42E3-8810-94456B5AF9B2}" type="datetimeFigureOut">
              <a:rPr lang="en-US" smtClean="0"/>
              <a:t>02/11/2021</a:t>
            </a:fld>
            <a:endParaRPr lang="en-US"/>
          </a:p>
        </p:txBody>
      </p:sp>
      <p:sp>
        <p:nvSpPr>
          <p:cNvPr id="6" name="Footer Placeholder 5">
            <a:extLst>
              <a:ext uri="{FF2B5EF4-FFF2-40B4-BE49-F238E27FC236}">
                <a16:creationId xmlns:a16="http://schemas.microsoft.com/office/drawing/2014/main" xmlns="" id="{AC44E9D1-7635-4118-9884-D41F6D383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9804140-1DFC-47ED-9C8F-CF660DCF6AF3}"/>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132655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5C6CC5-2976-48E4-9DA7-C6F68A436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00154F7-EC49-4C91-8296-BE7D75C7F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5904F1-A638-4D0B-AF9F-7068DD644A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0C165-B762-42E3-8810-94456B5AF9B2}" type="datetimeFigureOut">
              <a:rPr lang="en-US" smtClean="0"/>
              <a:t>02/11/2021</a:t>
            </a:fld>
            <a:endParaRPr lang="en-US"/>
          </a:p>
        </p:txBody>
      </p:sp>
      <p:sp>
        <p:nvSpPr>
          <p:cNvPr id="5" name="Footer Placeholder 4">
            <a:extLst>
              <a:ext uri="{FF2B5EF4-FFF2-40B4-BE49-F238E27FC236}">
                <a16:creationId xmlns:a16="http://schemas.microsoft.com/office/drawing/2014/main" xmlns="" id="{5A1AE09B-ABDD-4D81-8056-A45AA92C6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D966D88-646F-462B-8F2B-A416C3B259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925130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79D7C60B-8B8F-493A-B82C-67BC76C64763}"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107097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vi.wikipedia.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hoahoctro.tienphong.vn/" TargetMode="External"/><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hyperlink" Target="https://vtv7.vtv.vn/" TargetMode="Externa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slideLayout" Target="../slideLayouts/slideLayout1.xml"/><Relationship Id="rId7" Type="http://schemas.openxmlformats.org/officeDocument/2006/relationships/image" Target="../media/image48.gif"/><Relationship Id="rId2" Type="http://schemas.openxmlformats.org/officeDocument/2006/relationships/audio" Target="file:///C:\WINDOWS\Help\Tours\WindowsMediaPlayer\Audio\Wav\wmpaud3.wav" TargetMode="External"/><Relationship Id="rId1" Type="http://schemas.openxmlformats.org/officeDocument/2006/relationships/tags" Target="../tags/tag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thieunien.vn/"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hyperlink" Target="https://vi.wikipedia.org/wiki/lnternet" TargetMode="External"/><Relationship Id="rId4" Type="http://schemas.openxmlformats.org/officeDocument/2006/relationships/hyperlink" Target="https://vi.wikipedi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 xmlns:a16="http://schemas.microsoft.com/office/drawing/2014/main" id="{1DE2830B-D670-48D3-A00A-B1B68662F414}"/>
              </a:ext>
            </a:extLst>
          </p:cNvPr>
          <p:cNvSpPr>
            <a:spLocks noChangeArrowheads="1"/>
          </p:cNvSpPr>
          <p:nvPr/>
        </p:nvSpPr>
        <p:spPr bwMode="auto">
          <a:xfrm>
            <a:off x="2520663" y="2417923"/>
            <a:ext cx="7853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6. </a:t>
            </a:r>
            <a:r>
              <a:rPr lang="en-US" sz="3600" b="1" dirty="0">
                <a:solidFill>
                  <a:srgbClr val="FF0000"/>
                </a:solidFill>
                <a:latin typeface="Times New Roman" pitchFamily="18" charset="0"/>
                <a:cs typeface="Times New Roman" pitchFamily="18" charset="0"/>
              </a:rPr>
              <a:t>MẠNG THÔNG TIN TOÀN </a:t>
            </a:r>
            <a:r>
              <a:rPr lang="en-US" sz="3600" b="1" dirty="0" smtClean="0">
                <a:solidFill>
                  <a:srgbClr val="FF0000"/>
                </a:solidFill>
                <a:latin typeface="Times New Roman" pitchFamily="18" charset="0"/>
                <a:cs typeface="Times New Roman" pitchFamily="18" charset="0"/>
              </a:rPr>
              <a:t>CẦU</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3077" name="Rectangle 5">
            <a:extLst>
              <a:ext uri="{FF2B5EF4-FFF2-40B4-BE49-F238E27FC236}">
                <a16:creationId xmlns="" xmlns:a16="http://schemas.microsoft.com/office/drawing/2014/main" id="{48212EC0-7545-4B6D-BA76-C71ACDA23354}"/>
              </a:ext>
            </a:extLst>
          </p:cNvPr>
          <p:cNvSpPr>
            <a:spLocks noChangeArrowheads="1"/>
          </p:cNvSpPr>
          <p:nvPr/>
        </p:nvSpPr>
        <p:spPr bwMode="auto">
          <a:xfrm>
            <a:off x="4896584" y="734789"/>
            <a:ext cx="2276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solidFill>
                  <a:srgbClr val="0000CC"/>
                </a:solidFill>
                <a:latin typeface="Times New Roman" panose="02020603050405020304" pitchFamily="18" charset="0"/>
                <a:cs typeface="Times New Roman" panose="02020603050405020304" pitchFamily="18" charset="0"/>
              </a:rPr>
              <a:t>Môn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smtClean="0">
                <a:solidFill>
                  <a:srgbClr val="0000CC"/>
                </a:solidFill>
                <a:latin typeface="Times New Roman" panose="02020603050405020304" pitchFamily="18" charset="0"/>
                <a:cs typeface="Times New Roman" panose="02020603050405020304" pitchFamily="18" charset="0"/>
              </a:rPr>
              <a:t>Tin </a:t>
            </a:r>
            <a:r>
              <a:rPr lang="en-US" altLang="en-US" sz="2400" b="1" dirty="0" err="1" smtClean="0">
                <a:solidFill>
                  <a:srgbClr val="0000CC"/>
                </a:solidFill>
                <a:latin typeface="Times New Roman" panose="02020603050405020304" pitchFamily="18" charset="0"/>
                <a:cs typeface="Times New Roman" panose="02020603050405020304" pitchFamily="18" charset="0"/>
              </a:rPr>
              <a:t>học</a:t>
            </a:r>
            <a:r>
              <a:rPr lang="en-US" altLang="en-US" sz="2400" b="1" dirty="0" smtClean="0">
                <a:solidFill>
                  <a:srgbClr val="0000CC"/>
                </a:solidFill>
                <a:latin typeface="Times New Roman" panose="02020603050405020304" pitchFamily="18" charset="0"/>
                <a:cs typeface="Times New Roman" panose="02020603050405020304" pitchFamily="18" charset="0"/>
              </a:rPr>
              <a:t> 6</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 xmlns:a16="http://schemas.microsoft.com/office/drawing/2014/main" id="{1DE2830B-D670-48D3-A00A-B1B68662F414}"/>
              </a:ext>
            </a:extLst>
          </p:cNvPr>
          <p:cNvSpPr>
            <a:spLocks noChangeArrowheads="1"/>
          </p:cNvSpPr>
          <p:nvPr/>
        </p:nvSpPr>
        <p:spPr bwMode="auto">
          <a:xfrm>
            <a:off x="2395537" y="1463816"/>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buFont typeface="Arial" panose="020B0604020202020204" pitchFamily="34" charset="0"/>
              <a:buNone/>
            </a:pPr>
            <a:r>
              <a:rPr lang="en-US" b="1" dirty="0" smtClean="0">
                <a:solidFill>
                  <a:srgbClr val="C00000"/>
                </a:solidFill>
                <a:latin typeface="Times New Roman" pitchFamily="18" charset="0"/>
                <a:cs typeface="Times New Roman" pitchFamily="18" charset="0"/>
              </a:rPr>
              <a:t>CHỦ </a:t>
            </a:r>
            <a:r>
              <a:rPr lang="en-US" b="1" dirty="0">
                <a:solidFill>
                  <a:srgbClr val="C00000"/>
                </a:solidFill>
                <a:latin typeface="Times New Roman" pitchFamily="18" charset="0"/>
                <a:cs typeface="Times New Roman" pitchFamily="18" charset="0"/>
              </a:rPr>
              <a:t>ĐỀ 3: TỔ CHỨC LƯU TRỮ THÔNG TIN, </a:t>
            </a:r>
            <a:r>
              <a:rPr lang="en-US" b="1" dirty="0" smtClean="0">
                <a:solidFill>
                  <a:srgbClr val="C00000"/>
                </a:solidFill>
                <a:latin typeface="Times New Roman" pitchFamily="18" charset="0"/>
                <a:cs typeface="Times New Roman" pitchFamily="18" charset="0"/>
              </a:rPr>
              <a:t>TÌM </a:t>
            </a:r>
            <a:r>
              <a:rPr lang="en-US" b="1" dirty="0">
                <a:solidFill>
                  <a:srgbClr val="C00000"/>
                </a:solidFill>
                <a:latin typeface="Times New Roman" pitchFamily="18" charset="0"/>
                <a:cs typeface="Times New Roman" pitchFamily="18" charset="0"/>
              </a:rPr>
              <a:t>KIẾM VÀ TRAO ĐỔI THÔNG TIN </a:t>
            </a:r>
            <a:endParaRPr lang="en-US" dirty="0">
              <a:solidFill>
                <a:srgbClr val="C00000"/>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423" y="4926433"/>
            <a:ext cx="9170513" cy="11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13355497"/>
      </p:ext>
    </p:extLst>
  </p:cSld>
  <p:clrMapOvr>
    <a:masterClrMapping/>
  </p:clrMapOvr>
  <p:transition spd="slow" advTm="22156">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8433" y="764274"/>
            <a:ext cx="9990152" cy="3416320"/>
          </a:xfrm>
          <a:prstGeom prst="rect">
            <a:avLst/>
          </a:prstGeom>
        </p:spPr>
        <p:txBody>
          <a:bodyPr wrap="square">
            <a:spAutoFit/>
          </a:bodyPr>
          <a:lstStyle/>
          <a:p>
            <a:pPr>
              <a:lnSpc>
                <a:spcPct val="150000"/>
              </a:lnSpc>
            </a:pP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Thông</a:t>
            </a:r>
            <a:r>
              <a:rPr lang="en-US" sz="2400" b="1" dirty="0">
                <a:solidFill>
                  <a:srgbClr val="0000CC"/>
                </a:solidFill>
                <a:latin typeface="+mj-lt"/>
                <a:ea typeface="Times New Roman"/>
                <a:cs typeface="Times New Roman"/>
              </a:rPr>
              <a:t> tin </a:t>
            </a:r>
            <a:r>
              <a:rPr lang="en-US" sz="2400" b="1" dirty="0" err="1">
                <a:solidFill>
                  <a:srgbClr val="0000CC"/>
                </a:solidFill>
                <a:latin typeface="+mj-lt"/>
                <a:ea typeface="Times New Roman"/>
                <a:cs typeface="Times New Roman"/>
              </a:rPr>
              <a:t>trên</a:t>
            </a:r>
            <a:r>
              <a:rPr lang="en-US" sz="2400" b="1" dirty="0">
                <a:solidFill>
                  <a:srgbClr val="0000CC"/>
                </a:solidFill>
                <a:latin typeface="+mj-lt"/>
                <a:ea typeface="Times New Roman"/>
                <a:cs typeface="Times New Roman"/>
              </a:rPr>
              <a:t> Internet </a:t>
            </a:r>
            <a:r>
              <a:rPr lang="en-US" sz="2400" b="1" dirty="0" err="1">
                <a:solidFill>
                  <a:srgbClr val="0000CC"/>
                </a:solidFill>
                <a:latin typeface="+mj-lt"/>
                <a:ea typeface="Times New Roman"/>
                <a:cs typeface="Times New Roman"/>
              </a:rPr>
              <a:t>được</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tạo</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nên</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từ</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nhiều</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trang</a:t>
            </a:r>
            <a:r>
              <a:rPr lang="en-US" sz="2400" b="1" dirty="0">
                <a:solidFill>
                  <a:srgbClr val="0000CC"/>
                </a:solidFill>
                <a:latin typeface="+mj-lt"/>
                <a:ea typeface="Times New Roman"/>
                <a:cs typeface="Times New Roman"/>
              </a:rPr>
              <a:t> web </a:t>
            </a:r>
            <a:r>
              <a:rPr lang="en-US" sz="2400" b="1" dirty="0" err="1">
                <a:solidFill>
                  <a:srgbClr val="0000CC"/>
                </a:solidFill>
                <a:latin typeface="+mj-lt"/>
                <a:ea typeface="Times New Roman"/>
                <a:cs typeface="Times New Roman"/>
              </a:rPr>
              <a:t>kết</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nối</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với</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nhau</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bởi</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các</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liên</a:t>
            </a:r>
            <a:r>
              <a:rPr lang="en-US" sz="2400" b="1" dirty="0">
                <a:solidFill>
                  <a:srgbClr val="0000CC"/>
                </a:solidFill>
                <a:latin typeface="+mj-lt"/>
                <a:ea typeface="Times New Roman"/>
                <a:cs typeface="Times New Roman"/>
              </a:rPr>
              <a:t> </a:t>
            </a:r>
            <a:r>
              <a:rPr lang="en-US" sz="2400" b="1" dirty="0" err="1" smtClean="0">
                <a:solidFill>
                  <a:srgbClr val="0000CC"/>
                </a:solidFill>
                <a:latin typeface="+mj-lt"/>
                <a:ea typeface="Times New Roman"/>
                <a:cs typeface="Times New Roman"/>
              </a:rPr>
              <a:t>kết</a:t>
            </a:r>
            <a:r>
              <a:rPr lang="en-US" sz="2400" b="1" dirty="0" smtClean="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Mỗi</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trang</a:t>
            </a:r>
            <a:r>
              <a:rPr lang="en-US" sz="2400" b="1" dirty="0">
                <a:solidFill>
                  <a:srgbClr val="0000CC"/>
                </a:solidFill>
                <a:latin typeface="+mj-lt"/>
                <a:ea typeface="Times New Roman"/>
                <a:cs typeface="Times New Roman"/>
              </a:rPr>
              <a:t> web </a:t>
            </a:r>
            <a:r>
              <a:rPr lang="en-US" sz="2400" b="1" dirty="0" err="1">
                <a:solidFill>
                  <a:srgbClr val="0000CC"/>
                </a:solidFill>
                <a:latin typeface="+mj-lt"/>
                <a:ea typeface="Times New Roman"/>
                <a:cs typeface="Times New Roman"/>
              </a:rPr>
              <a:t>có</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địa</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chỉ</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truy</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cập</a:t>
            </a:r>
            <a:r>
              <a:rPr lang="en-US" sz="2400" b="1" dirty="0">
                <a:solidFill>
                  <a:srgbClr val="0000CC"/>
                </a:solidFill>
                <a:latin typeface="+mj-lt"/>
                <a:ea typeface="Times New Roman"/>
                <a:cs typeface="Times New Roman"/>
              </a:rPr>
              <a:t>  </a:t>
            </a:r>
            <a:r>
              <a:rPr lang="en-US" sz="2400" b="1" dirty="0" err="1">
                <a:solidFill>
                  <a:srgbClr val="0000CC"/>
                </a:solidFill>
                <a:latin typeface="+mj-lt"/>
                <a:ea typeface="Times New Roman"/>
                <a:cs typeface="Times New Roman"/>
              </a:rPr>
              <a:t>riêng</a:t>
            </a:r>
            <a:r>
              <a:rPr lang="en-US" sz="2400" b="1" dirty="0">
                <a:solidFill>
                  <a:srgbClr val="0000CC"/>
                </a:solidFill>
                <a:latin typeface="+mj-lt"/>
                <a:ea typeface="Times New Roman"/>
                <a:cs typeface="Times New Roman"/>
              </a:rPr>
              <a:t>.  </a:t>
            </a:r>
          </a:p>
          <a:p>
            <a:pPr>
              <a:lnSpc>
                <a:spcPct val="150000"/>
              </a:lnSpc>
            </a:pPr>
            <a:r>
              <a:rPr lang="en-US" sz="2400" b="1" dirty="0">
                <a:solidFill>
                  <a:srgbClr val="7030A0"/>
                </a:solidFill>
                <a:latin typeface="+mj-lt"/>
                <a:ea typeface="Times New Roman"/>
                <a:cs typeface="Times New Roman"/>
              </a:rPr>
              <a:t>- Website </a:t>
            </a:r>
            <a:r>
              <a:rPr lang="en-US" sz="2400" b="1" dirty="0" err="1">
                <a:solidFill>
                  <a:srgbClr val="7030A0"/>
                </a:solidFill>
                <a:latin typeface="+mj-lt"/>
                <a:ea typeface="Times New Roman"/>
                <a:cs typeface="Times New Roman"/>
              </a:rPr>
              <a:t>là</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một</a:t>
            </a:r>
            <a:r>
              <a:rPr lang="en-US" sz="2400" b="1" dirty="0">
                <a:solidFill>
                  <a:srgbClr val="7030A0"/>
                </a:solidFill>
                <a:latin typeface="+mj-lt"/>
                <a:ea typeface="Times New Roman"/>
                <a:cs typeface="Times New Roman"/>
              </a:rPr>
              <a:t> </a:t>
            </a:r>
            <a:r>
              <a:rPr lang="en-US" sz="2400" b="1" dirty="0" err="1" smtClean="0">
                <a:solidFill>
                  <a:srgbClr val="7030A0"/>
                </a:solidFill>
                <a:latin typeface="+mj-lt"/>
                <a:ea typeface="Times New Roman"/>
                <a:cs typeface="Times New Roman"/>
              </a:rPr>
              <a:t>tập</a:t>
            </a:r>
            <a:r>
              <a:rPr lang="en-US" sz="2400" b="1" dirty="0" smtClean="0">
                <a:solidFill>
                  <a:srgbClr val="7030A0"/>
                </a:solidFill>
                <a:latin typeface="+mj-lt"/>
                <a:ea typeface="Times New Roman"/>
                <a:cs typeface="Times New Roman"/>
              </a:rPr>
              <a:t> </a:t>
            </a:r>
            <a:r>
              <a:rPr lang="en-US" sz="2400" b="1" dirty="0" err="1" smtClean="0">
                <a:solidFill>
                  <a:srgbClr val="7030A0"/>
                </a:solidFill>
                <a:latin typeface="+mj-lt"/>
                <a:ea typeface="Times New Roman"/>
                <a:cs typeface="Times New Roman"/>
              </a:rPr>
              <a:t>hợp</a:t>
            </a:r>
            <a:r>
              <a:rPr lang="en-US" sz="2400" b="1" dirty="0" smtClean="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các</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trang</a:t>
            </a:r>
            <a:r>
              <a:rPr lang="en-US" sz="2400" b="1" dirty="0">
                <a:solidFill>
                  <a:srgbClr val="7030A0"/>
                </a:solidFill>
                <a:latin typeface="+mj-lt"/>
                <a:ea typeface="Times New Roman"/>
                <a:cs typeface="Times New Roman"/>
              </a:rPr>
              <a:t> web </a:t>
            </a:r>
            <a:r>
              <a:rPr lang="en-US" sz="2400" b="1" dirty="0" err="1">
                <a:solidFill>
                  <a:srgbClr val="7030A0"/>
                </a:solidFill>
                <a:latin typeface="+mj-lt"/>
                <a:ea typeface="Times New Roman"/>
                <a:cs typeface="Times New Roman"/>
              </a:rPr>
              <a:t>liên</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quan</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được</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truy</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cập</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thông</a:t>
            </a:r>
            <a:r>
              <a:rPr lang="en-US" sz="2400" b="1" dirty="0">
                <a:solidFill>
                  <a:srgbClr val="7030A0"/>
                </a:solidFill>
                <a:latin typeface="+mj-lt"/>
                <a:ea typeface="Times New Roman"/>
                <a:cs typeface="Times New Roman"/>
              </a:rPr>
              <a:t> qua </a:t>
            </a:r>
            <a:r>
              <a:rPr lang="en-US" sz="2400" b="1" dirty="0" err="1">
                <a:solidFill>
                  <a:srgbClr val="7030A0"/>
                </a:solidFill>
                <a:latin typeface="+mj-lt"/>
                <a:ea typeface="Times New Roman"/>
                <a:cs typeface="Times New Roman"/>
              </a:rPr>
              <a:t>một</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địa</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chỉ</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Địa</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chỉ</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của</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trang</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chủ</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là</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địa</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chỉ</a:t>
            </a:r>
            <a:r>
              <a:rPr lang="en-US" sz="2400" b="1" dirty="0">
                <a:solidFill>
                  <a:srgbClr val="7030A0"/>
                </a:solidFill>
                <a:latin typeface="+mj-lt"/>
                <a:ea typeface="Times New Roman"/>
                <a:cs typeface="Times New Roman"/>
              </a:rPr>
              <a:t> </a:t>
            </a:r>
            <a:r>
              <a:rPr lang="en-US" sz="2400" b="1" dirty="0" err="1">
                <a:solidFill>
                  <a:srgbClr val="7030A0"/>
                </a:solidFill>
                <a:latin typeface="+mj-lt"/>
                <a:ea typeface="Times New Roman"/>
                <a:cs typeface="Times New Roman"/>
              </a:rPr>
              <a:t>của</a:t>
            </a:r>
            <a:r>
              <a:rPr lang="en-US" sz="2400" b="1" dirty="0">
                <a:solidFill>
                  <a:srgbClr val="7030A0"/>
                </a:solidFill>
                <a:latin typeface="+mj-lt"/>
                <a:ea typeface="Times New Roman"/>
                <a:cs typeface="Times New Roman"/>
              </a:rPr>
              <a:t> website</a:t>
            </a:r>
          </a:p>
          <a:p>
            <a:pPr>
              <a:lnSpc>
                <a:spcPct val="150000"/>
              </a:lnSpc>
            </a:pPr>
            <a:r>
              <a:rPr lang="en-US" sz="2400" b="1" dirty="0">
                <a:solidFill>
                  <a:srgbClr val="008000"/>
                </a:solidFill>
                <a:latin typeface="+mj-lt"/>
                <a:ea typeface="Times New Roman"/>
                <a:cs typeface="Times New Roman"/>
              </a:rPr>
              <a:t>- World Wide Web </a:t>
            </a:r>
            <a:r>
              <a:rPr lang="en-US" sz="2400" b="1" dirty="0" err="1">
                <a:solidFill>
                  <a:srgbClr val="008000"/>
                </a:solidFill>
                <a:latin typeface="+mj-lt"/>
                <a:ea typeface="Times New Roman"/>
                <a:cs typeface="Times New Roman"/>
              </a:rPr>
              <a:t>là</a:t>
            </a:r>
            <a:r>
              <a:rPr lang="en-US" sz="2400" b="1" dirty="0">
                <a:solidFill>
                  <a:srgbClr val="008000"/>
                </a:solidFill>
                <a:latin typeface="+mj-lt"/>
                <a:ea typeface="Times New Roman"/>
                <a:cs typeface="Times New Roman"/>
              </a:rPr>
              <a:t> </a:t>
            </a:r>
            <a:r>
              <a:rPr lang="en-US" sz="2400" b="1" dirty="0" err="1">
                <a:solidFill>
                  <a:srgbClr val="008000"/>
                </a:solidFill>
                <a:latin typeface="+mj-lt"/>
                <a:ea typeface="Times New Roman"/>
                <a:cs typeface="Times New Roman"/>
              </a:rPr>
              <a:t>mạng</a:t>
            </a:r>
            <a:r>
              <a:rPr lang="en-US" sz="2400" b="1" dirty="0">
                <a:solidFill>
                  <a:srgbClr val="008000"/>
                </a:solidFill>
                <a:latin typeface="+mj-lt"/>
                <a:ea typeface="Times New Roman"/>
                <a:cs typeface="Times New Roman"/>
              </a:rPr>
              <a:t> </a:t>
            </a:r>
            <a:r>
              <a:rPr lang="en-US" sz="2400" b="1" dirty="0" err="1">
                <a:solidFill>
                  <a:srgbClr val="008000"/>
                </a:solidFill>
                <a:latin typeface="+mj-lt"/>
                <a:ea typeface="Times New Roman"/>
                <a:cs typeface="Times New Roman"/>
              </a:rPr>
              <a:t>thông</a:t>
            </a:r>
            <a:r>
              <a:rPr lang="en-US" sz="2400" b="1" dirty="0">
                <a:solidFill>
                  <a:srgbClr val="008000"/>
                </a:solidFill>
                <a:latin typeface="+mj-lt"/>
                <a:ea typeface="Times New Roman"/>
                <a:cs typeface="Times New Roman"/>
              </a:rPr>
              <a:t> tin </a:t>
            </a:r>
            <a:r>
              <a:rPr lang="en-US" sz="2400" b="1" dirty="0" err="1">
                <a:solidFill>
                  <a:srgbClr val="008000"/>
                </a:solidFill>
                <a:latin typeface="+mj-lt"/>
                <a:ea typeface="Times New Roman"/>
                <a:cs typeface="Times New Roman"/>
              </a:rPr>
              <a:t>toàn</a:t>
            </a:r>
            <a:r>
              <a:rPr lang="en-US" sz="2400" b="1" dirty="0">
                <a:solidFill>
                  <a:srgbClr val="008000"/>
                </a:solidFill>
                <a:latin typeface="+mj-lt"/>
                <a:ea typeface="Times New Roman"/>
                <a:cs typeface="Times New Roman"/>
              </a:rPr>
              <a:t> </a:t>
            </a:r>
            <a:r>
              <a:rPr lang="en-US" sz="2400" b="1" dirty="0" err="1">
                <a:solidFill>
                  <a:srgbClr val="008000"/>
                </a:solidFill>
                <a:latin typeface="+mj-lt"/>
                <a:ea typeface="Times New Roman"/>
                <a:cs typeface="Times New Roman"/>
              </a:rPr>
              <a:t>cầu</a:t>
            </a:r>
            <a:r>
              <a:rPr lang="en-US" sz="2400" b="1" dirty="0">
                <a:solidFill>
                  <a:srgbClr val="008000"/>
                </a:solidFill>
                <a:latin typeface="+mj-lt"/>
                <a:ea typeface="Times New Roman"/>
                <a:cs typeface="Times New Roman"/>
              </a:rPr>
              <a:t>, </a:t>
            </a:r>
            <a:r>
              <a:rPr lang="en-US" sz="2400" b="1" dirty="0" err="1">
                <a:solidFill>
                  <a:srgbClr val="008000"/>
                </a:solidFill>
                <a:latin typeface="+mj-lt"/>
                <a:ea typeface="Times New Roman"/>
                <a:cs typeface="Times New Roman"/>
              </a:rPr>
              <a:t>liên</a:t>
            </a:r>
            <a:r>
              <a:rPr lang="en-US" sz="2400" b="1" dirty="0">
                <a:solidFill>
                  <a:srgbClr val="008000"/>
                </a:solidFill>
                <a:latin typeface="+mj-lt"/>
                <a:ea typeface="Times New Roman"/>
                <a:cs typeface="Times New Roman"/>
              </a:rPr>
              <a:t> </a:t>
            </a:r>
            <a:r>
              <a:rPr lang="en-US" sz="2400" b="1" dirty="0" err="1">
                <a:solidFill>
                  <a:srgbClr val="008000"/>
                </a:solidFill>
                <a:latin typeface="+mj-lt"/>
                <a:ea typeface="Times New Roman"/>
                <a:cs typeface="Times New Roman"/>
              </a:rPr>
              <a:t>kết</a:t>
            </a:r>
            <a:r>
              <a:rPr lang="en-US" sz="2400" b="1" dirty="0">
                <a:solidFill>
                  <a:srgbClr val="008000"/>
                </a:solidFill>
                <a:latin typeface="+mj-lt"/>
                <a:ea typeface="Times New Roman"/>
                <a:cs typeface="Times New Roman"/>
              </a:rPr>
              <a:t> </a:t>
            </a:r>
            <a:r>
              <a:rPr lang="en-US" sz="2400" b="1" dirty="0" err="1">
                <a:solidFill>
                  <a:srgbClr val="008000"/>
                </a:solidFill>
                <a:latin typeface="+mj-lt"/>
                <a:ea typeface="Times New Roman"/>
                <a:cs typeface="Times New Roman"/>
              </a:rPr>
              <a:t>các</a:t>
            </a:r>
            <a:r>
              <a:rPr lang="en-US" sz="2400" b="1" dirty="0">
                <a:solidFill>
                  <a:srgbClr val="008000"/>
                </a:solidFill>
                <a:latin typeface="+mj-lt"/>
                <a:ea typeface="Times New Roman"/>
                <a:cs typeface="Times New Roman"/>
              </a:rPr>
              <a:t> website </a:t>
            </a:r>
            <a:r>
              <a:rPr lang="en-US" sz="2400" b="1" dirty="0" err="1">
                <a:solidFill>
                  <a:srgbClr val="008000"/>
                </a:solidFill>
                <a:latin typeface="+mj-lt"/>
                <a:ea typeface="Times New Roman"/>
                <a:cs typeface="Times New Roman"/>
              </a:rPr>
              <a:t>trên</a:t>
            </a:r>
            <a:r>
              <a:rPr lang="en-US" sz="2400" b="1" dirty="0">
                <a:solidFill>
                  <a:srgbClr val="008000"/>
                </a:solidFill>
                <a:latin typeface="+mj-lt"/>
                <a:ea typeface="Times New Roman"/>
                <a:cs typeface="Times New Roman"/>
              </a:rPr>
              <a:t> Internet. </a:t>
            </a:r>
            <a:endParaRPr lang="en-US" sz="2400" b="1" dirty="0">
              <a:solidFill>
                <a:srgbClr val="008000"/>
              </a:solidFill>
              <a:effectLst/>
              <a:latin typeface="+mj-lt"/>
              <a:ea typeface="Times New Roman"/>
              <a:cs typeface="Times New Roman"/>
            </a:endParaRPr>
          </a:p>
        </p:txBody>
      </p:sp>
      <p:pic>
        <p:nvPicPr>
          <p:cNvPr id="3" name="Picture 2">
            <a:extLst>
              <a:ext uri="{FF2B5EF4-FFF2-40B4-BE49-F238E27FC236}">
                <a16:creationId xmlns="" xmlns:a16="http://schemas.microsoft.com/office/drawing/2014/main" id="{0BC44601-7D08-4918-902E-83ADB82CC9B3}"/>
              </a:ext>
            </a:extLst>
          </p:cNvPr>
          <p:cNvPicPr>
            <a:picLocks noChangeAspect="1"/>
          </p:cNvPicPr>
          <p:nvPr/>
        </p:nvPicPr>
        <p:blipFill>
          <a:blip r:embed="rId2"/>
          <a:stretch>
            <a:fillRect/>
          </a:stretch>
        </p:blipFill>
        <p:spPr>
          <a:xfrm>
            <a:off x="578440" y="801659"/>
            <a:ext cx="608926" cy="800100"/>
          </a:xfrm>
          <a:prstGeom prst="rect">
            <a:avLst/>
          </a:prstGeom>
        </p:spPr>
      </p:pic>
    </p:spTree>
    <p:extLst>
      <p:ext uri="{BB962C8B-B14F-4D97-AF65-F5344CB8AC3E}">
        <p14:creationId xmlns:p14="http://schemas.microsoft.com/office/powerpoint/2010/main" val="14079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116" y="1460323"/>
            <a:ext cx="9335069" cy="4524315"/>
          </a:xfrm>
          <a:prstGeom prst="rect">
            <a:avLst/>
          </a:prstGeom>
        </p:spPr>
        <p:txBody>
          <a:bodyPr wrap="square">
            <a:spAutoFit/>
          </a:bodyPr>
          <a:lstStyle/>
          <a:p>
            <a:pPr>
              <a:lnSpc>
                <a:spcPct val="150000"/>
              </a:lnSpc>
            </a:pPr>
            <a:r>
              <a:rPr lang="vi-VN" sz="2400" b="1" dirty="0" smtClean="0">
                <a:solidFill>
                  <a:srgbClr val="FF0000"/>
                </a:solidFill>
                <a:latin typeface="+mj-lt"/>
                <a:ea typeface="VNI-Times"/>
                <a:cs typeface="Times New Roman"/>
              </a:rPr>
              <a:t>1. Em </a:t>
            </a:r>
            <a:r>
              <a:rPr lang="vi-VN" sz="2400" b="1" dirty="0">
                <a:solidFill>
                  <a:srgbClr val="FF0000"/>
                </a:solidFill>
                <a:latin typeface="+mj-lt"/>
                <a:ea typeface="VNI-Times"/>
                <a:cs typeface="Times New Roman"/>
              </a:rPr>
              <a:t>hãy chọn </a:t>
            </a:r>
            <a:r>
              <a:rPr lang="vi-VN" sz="2400" b="1" dirty="0" smtClean="0">
                <a:solidFill>
                  <a:srgbClr val="FF0000"/>
                </a:solidFill>
                <a:latin typeface="+mj-lt"/>
                <a:ea typeface="VNI-Times"/>
                <a:cs typeface="Times New Roman"/>
              </a:rPr>
              <a:t>phương </a:t>
            </a:r>
            <a:r>
              <a:rPr lang="en-US" sz="2400" b="1" dirty="0" err="1" smtClean="0">
                <a:solidFill>
                  <a:srgbClr val="FF0000"/>
                </a:solidFill>
                <a:latin typeface="+mj-lt"/>
                <a:ea typeface="VNI-Times"/>
                <a:cs typeface="Times New Roman"/>
              </a:rPr>
              <a:t>án</a:t>
            </a:r>
            <a:r>
              <a:rPr lang="en-US" sz="2400" b="1" dirty="0" smtClean="0">
                <a:solidFill>
                  <a:srgbClr val="FF0000"/>
                </a:solidFill>
                <a:latin typeface="+mj-lt"/>
                <a:ea typeface="VNI-Times"/>
                <a:cs typeface="Times New Roman"/>
              </a:rPr>
              <a:t> </a:t>
            </a:r>
            <a:r>
              <a:rPr lang="vi-VN" sz="2400" b="1" dirty="0">
                <a:solidFill>
                  <a:srgbClr val="FF0000"/>
                </a:solidFill>
                <a:ea typeface="VNI-Times"/>
                <a:cs typeface="Times New Roman"/>
              </a:rPr>
              <a:t>đúng</a:t>
            </a:r>
            <a:r>
              <a:rPr lang="vi-VN" sz="2400" b="1" dirty="0" smtClean="0">
                <a:solidFill>
                  <a:srgbClr val="FF0000"/>
                </a:solidFill>
                <a:latin typeface="+mj-lt"/>
                <a:ea typeface="VNI-Times"/>
                <a:cs typeface="Times New Roman"/>
              </a:rPr>
              <a:t>. </a:t>
            </a:r>
            <a:endParaRPr lang="en-US" sz="2400" b="1" dirty="0" smtClean="0">
              <a:solidFill>
                <a:srgbClr val="FF0000"/>
              </a:solidFill>
              <a:latin typeface="+mj-lt"/>
              <a:ea typeface="VNI-Times"/>
              <a:cs typeface="Times New Roman"/>
            </a:endParaRPr>
          </a:p>
          <a:p>
            <a:pPr>
              <a:lnSpc>
                <a:spcPct val="150000"/>
              </a:lnSpc>
            </a:pPr>
            <a:r>
              <a:rPr lang="vi-VN" sz="2400" b="1" i="1" u="sng" dirty="0" smtClean="0">
                <a:solidFill>
                  <a:srgbClr val="FF0000"/>
                </a:solidFill>
                <a:latin typeface="+mj-lt"/>
                <a:ea typeface="VNI-Times"/>
                <a:cs typeface="Times New Roman"/>
              </a:rPr>
              <a:t>Trang </a:t>
            </a:r>
            <a:r>
              <a:rPr lang="vi-VN" sz="2400" b="1" i="1" u="sng" dirty="0">
                <a:solidFill>
                  <a:srgbClr val="FF0000"/>
                </a:solidFill>
                <a:latin typeface="+mj-lt"/>
                <a:ea typeface="VNI-Times"/>
                <a:cs typeface="Times New Roman"/>
              </a:rPr>
              <a:t>siêu văn bản là</a:t>
            </a:r>
            <a:r>
              <a:rPr lang="en-US" sz="2400" b="1" i="1" dirty="0">
                <a:solidFill>
                  <a:srgbClr val="FF0000"/>
                </a:solidFill>
                <a:latin typeface="+mj-lt"/>
                <a:ea typeface="VNI-Times"/>
                <a:cs typeface="Times New Roman"/>
              </a:rPr>
              <a:t>: </a:t>
            </a:r>
          </a:p>
          <a:p>
            <a:pPr>
              <a:lnSpc>
                <a:spcPct val="150000"/>
              </a:lnSpc>
            </a:pPr>
            <a:r>
              <a:rPr lang="vi-VN" sz="2400" dirty="0">
                <a:solidFill>
                  <a:srgbClr val="3D04CC"/>
                </a:solidFill>
                <a:latin typeface="+mj-lt"/>
                <a:ea typeface="VNI-Times"/>
                <a:cs typeface="Times New Roman"/>
              </a:rPr>
              <a:t>A. Trang văn bản thường không chứa liên kết.  </a:t>
            </a:r>
            <a:endParaRPr lang="en-US" sz="2400" dirty="0">
              <a:solidFill>
                <a:srgbClr val="3D04CC"/>
              </a:solidFill>
              <a:latin typeface="+mj-lt"/>
              <a:ea typeface="VNI-Times"/>
              <a:cs typeface="Times New Roman"/>
            </a:endParaRPr>
          </a:p>
          <a:p>
            <a:pPr>
              <a:lnSpc>
                <a:spcPct val="150000"/>
              </a:lnSpc>
            </a:pPr>
            <a:r>
              <a:rPr lang="vi-VN" sz="2400" dirty="0">
                <a:solidFill>
                  <a:srgbClr val="3D04CC"/>
                </a:solidFill>
                <a:latin typeface="+mj-lt"/>
                <a:ea typeface="VNI-Times"/>
                <a:cs typeface="Times New Roman"/>
              </a:rPr>
              <a:t>B. Đặc biệt trang văn bản hợp nhất nhiều dữ liệu định dạng khác nhau và chứa các liên kết.  </a:t>
            </a:r>
            <a:endParaRPr lang="en-US" sz="2400" dirty="0">
              <a:solidFill>
                <a:srgbClr val="3D04CC"/>
              </a:solidFill>
              <a:latin typeface="+mj-lt"/>
              <a:ea typeface="VNI-Times"/>
              <a:cs typeface="Times New Roman"/>
            </a:endParaRPr>
          </a:p>
          <a:p>
            <a:pPr>
              <a:lnSpc>
                <a:spcPct val="150000"/>
              </a:lnSpc>
            </a:pPr>
            <a:r>
              <a:rPr lang="vi-VN" sz="2400" dirty="0">
                <a:solidFill>
                  <a:srgbClr val="3D04CC"/>
                </a:solidFill>
                <a:latin typeface="+mj-lt"/>
                <a:ea typeface="VNI-Times"/>
                <a:cs typeface="Times New Roman"/>
              </a:rPr>
              <a:t>C. Tích hợp đặc biệt văn bản nhiều dạng khác nhau của dữ liệu không chứa liên kết.  </a:t>
            </a:r>
            <a:endParaRPr lang="en-US" sz="2400" dirty="0">
              <a:solidFill>
                <a:srgbClr val="3D04CC"/>
              </a:solidFill>
              <a:latin typeface="+mj-lt"/>
              <a:ea typeface="VNI-Times"/>
              <a:cs typeface="Times New Roman"/>
            </a:endParaRPr>
          </a:p>
          <a:p>
            <a:pPr>
              <a:lnSpc>
                <a:spcPct val="150000"/>
              </a:lnSpc>
            </a:pPr>
            <a:r>
              <a:rPr lang="en-US" sz="2400" b="1" dirty="0">
                <a:solidFill>
                  <a:srgbClr val="FF0000"/>
                </a:solidFill>
                <a:latin typeface="+mj-lt"/>
                <a:ea typeface="Times New Roman"/>
                <a:cs typeface="Times New Roman"/>
              </a:rPr>
              <a:t>2. </a:t>
            </a:r>
            <a:r>
              <a:rPr lang="en-US" sz="2400" b="1" dirty="0" err="1">
                <a:solidFill>
                  <a:srgbClr val="FF0000"/>
                </a:solidFill>
                <a:latin typeface="+mj-lt"/>
                <a:ea typeface="Times New Roman"/>
                <a:cs typeface="Times New Roman"/>
              </a:rPr>
              <a:t>Hãy</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nêu</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địa</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chỉ</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một</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số</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trang</a:t>
            </a:r>
            <a:r>
              <a:rPr lang="en-US" sz="2400" b="1" dirty="0">
                <a:solidFill>
                  <a:srgbClr val="FF0000"/>
                </a:solidFill>
                <a:latin typeface="+mj-lt"/>
                <a:ea typeface="Times New Roman"/>
                <a:cs typeface="Times New Roman"/>
              </a:rPr>
              <a:t> web </a:t>
            </a:r>
            <a:r>
              <a:rPr lang="en-US" sz="2400" b="1" dirty="0" err="1">
                <a:solidFill>
                  <a:srgbClr val="FF0000"/>
                </a:solidFill>
                <a:latin typeface="+mj-lt"/>
                <a:ea typeface="Times New Roman"/>
                <a:cs typeface="Times New Roman"/>
              </a:rPr>
              <a:t>phục</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vụ</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học</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tập</a:t>
            </a:r>
            <a:r>
              <a:rPr lang="en-US" sz="2400" b="1" dirty="0">
                <a:solidFill>
                  <a:srgbClr val="FF0000"/>
                </a:solidFill>
                <a:latin typeface="+mj-lt"/>
                <a:ea typeface="Times New Roman"/>
                <a:cs typeface="Times New Roman"/>
              </a:rPr>
              <a:t>?</a:t>
            </a:r>
            <a:endParaRPr lang="en-US" sz="2400" b="1" dirty="0">
              <a:solidFill>
                <a:srgbClr val="FF0000"/>
              </a:solidFill>
              <a:effectLst/>
              <a:latin typeface="+mj-lt"/>
              <a:ea typeface="Times New Roman"/>
              <a:cs typeface="Times New Roman"/>
            </a:endParaRPr>
          </a:p>
        </p:txBody>
      </p:sp>
      <p:sp>
        <p:nvSpPr>
          <p:cNvPr id="4" name="TextBox 3"/>
          <p:cNvSpPr txBox="1"/>
          <p:nvPr/>
        </p:nvSpPr>
        <p:spPr>
          <a:xfrm>
            <a:off x="1125051" y="3206223"/>
            <a:ext cx="389850" cy="461665"/>
          </a:xfrm>
          <a:prstGeom prst="rect">
            <a:avLst/>
          </a:prstGeom>
          <a:noFill/>
        </p:spPr>
        <p:txBody>
          <a:bodyPr wrap="none" rtlCol="0">
            <a:spAutoFit/>
          </a:bodyPr>
          <a:lstStyle/>
          <a:p>
            <a:r>
              <a:rPr lang="en-US" sz="2400" b="1" dirty="0" smtClean="0">
                <a:solidFill>
                  <a:srgbClr val="FF0000"/>
                </a:solidFill>
              </a:rPr>
              <a:t>B</a:t>
            </a:r>
            <a:endParaRPr lang="en-US" sz="2400" b="1" dirty="0">
              <a:solidFill>
                <a:srgbClr val="FF0000"/>
              </a:solidFill>
            </a:endParaRPr>
          </a:p>
        </p:txBody>
      </p:sp>
      <p:pic>
        <p:nvPicPr>
          <p:cNvPr id="5" name="Picture 4">
            <a:extLst>
              <a:ext uri="{FF2B5EF4-FFF2-40B4-BE49-F238E27FC236}">
                <a16:creationId xmlns="" xmlns:a16="http://schemas.microsoft.com/office/drawing/2014/main" id="{5D23F601-B130-451E-95AC-B09493DC752D}"/>
              </a:ext>
            </a:extLst>
          </p:cNvPr>
          <p:cNvPicPr>
            <a:picLocks noChangeAspect="1"/>
          </p:cNvPicPr>
          <p:nvPr/>
        </p:nvPicPr>
        <p:blipFill>
          <a:blip r:embed="rId2"/>
          <a:stretch>
            <a:fillRect/>
          </a:stretch>
        </p:blipFill>
        <p:spPr>
          <a:xfrm>
            <a:off x="209668" y="1460323"/>
            <a:ext cx="751609" cy="751609"/>
          </a:xfrm>
          <a:prstGeom prst="rect">
            <a:avLst/>
          </a:prstGeom>
        </p:spPr>
      </p:pic>
      <p:sp>
        <p:nvSpPr>
          <p:cNvPr id="6" name="Rectangle 5"/>
          <p:cNvSpPr/>
          <p:nvPr/>
        </p:nvSpPr>
        <p:spPr>
          <a:xfrm>
            <a:off x="3126306" y="687121"/>
            <a:ext cx="5320687" cy="923330"/>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a:rPr>
              <a:t>Hoạt</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a:rPr>
              <a:t>động</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a:rPr>
              <a:t>nhóm</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a:rPr>
              <a:t> </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2685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4902" y="887104"/>
            <a:ext cx="8707272" cy="2862322"/>
          </a:xfrm>
          <a:prstGeom prst="rect">
            <a:avLst/>
          </a:prstGeom>
        </p:spPr>
        <p:txBody>
          <a:bodyPr wrap="square">
            <a:spAutoFit/>
          </a:bodyPr>
          <a:lstStyle/>
          <a:p>
            <a:pPr>
              <a:lnSpc>
                <a:spcPct val="150000"/>
              </a:lnSpc>
            </a:pPr>
            <a:r>
              <a:rPr lang="en-US" sz="2400" b="1" dirty="0">
                <a:solidFill>
                  <a:srgbClr val="FF0000"/>
                </a:solidFill>
                <a:latin typeface="+mj-lt"/>
                <a:ea typeface="Times New Roman"/>
                <a:cs typeface="Times New Roman"/>
              </a:rPr>
              <a:t>2. </a:t>
            </a:r>
            <a:r>
              <a:rPr lang="en-US" sz="2400" b="1" dirty="0" err="1">
                <a:solidFill>
                  <a:srgbClr val="FF0000"/>
                </a:solidFill>
                <a:latin typeface="+mj-lt"/>
                <a:ea typeface="Times New Roman"/>
                <a:cs typeface="Times New Roman"/>
              </a:rPr>
              <a:t>Ví</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dụ</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một</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số</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trang</a:t>
            </a:r>
            <a:r>
              <a:rPr lang="en-US" sz="2400" b="1" dirty="0">
                <a:solidFill>
                  <a:srgbClr val="FF0000"/>
                </a:solidFill>
                <a:latin typeface="+mj-lt"/>
                <a:ea typeface="Times New Roman"/>
                <a:cs typeface="Times New Roman"/>
              </a:rPr>
              <a:t> web </a:t>
            </a:r>
            <a:r>
              <a:rPr lang="en-US" sz="2400" b="1" dirty="0" err="1">
                <a:solidFill>
                  <a:srgbClr val="FF0000"/>
                </a:solidFill>
                <a:latin typeface="+mj-lt"/>
                <a:ea typeface="Times New Roman"/>
                <a:cs typeface="Times New Roman"/>
              </a:rPr>
              <a:t>phục</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vụ</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học</a:t>
            </a:r>
            <a:r>
              <a:rPr lang="en-US" sz="2400" b="1" dirty="0">
                <a:solidFill>
                  <a:srgbClr val="FF0000"/>
                </a:solidFill>
                <a:latin typeface="+mj-lt"/>
                <a:ea typeface="Times New Roman"/>
                <a:cs typeface="Times New Roman"/>
              </a:rPr>
              <a:t> </a:t>
            </a:r>
            <a:r>
              <a:rPr lang="en-US" sz="2400" b="1" dirty="0" err="1">
                <a:solidFill>
                  <a:srgbClr val="FF0000"/>
                </a:solidFill>
                <a:latin typeface="+mj-lt"/>
                <a:ea typeface="Times New Roman"/>
                <a:cs typeface="Times New Roman"/>
              </a:rPr>
              <a:t>tập</a:t>
            </a:r>
            <a:r>
              <a:rPr lang="en-US" sz="2400" b="1" dirty="0">
                <a:solidFill>
                  <a:srgbClr val="FF0000"/>
                </a:solidFill>
                <a:latin typeface="+mj-lt"/>
                <a:ea typeface="Times New Roman"/>
                <a:cs typeface="Times New Roman"/>
              </a:rPr>
              <a:t>: </a:t>
            </a:r>
          </a:p>
          <a:p>
            <a:pPr>
              <a:lnSpc>
                <a:spcPct val="150000"/>
              </a:lnSpc>
            </a:pPr>
            <a:r>
              <a:rPr lang="en-US" sz="2400" dirty="0">
                <a:solidFill>
                  <a:srgbClr val="0000CC"/>
                </a:solidFill>
                <a:latin typeface="+mj-lt"/>
                <a:ea typeface="Times New Roman"/>
                <a:cs typeface="Times New Roman"/>
              </a:rPr>
              <a:t>https://hanhtrangso.nxbgd.vn </a:t>
            </a:r>
          </a:p>
          <a:p>
            <a:pPr>
              <a:lnSpc>
                <a:spcPct val="150000"/>
              </a:lnSpc>
            </a:pPr>
            <a:r>
              <a:rPr lang="en-US" sz="2400" dirty="0">
                <a:solidFill>
                  <a:srgbClr val="008000"/>
                </a:solidFill>
                <a:latin typeface="+mj-lt"/>
                <a:ea typeface="Times New Roman"/>
                <a:cs typeface="Times New Roman"/>
              </a:rPr>
              <a:t>https://taphuan.nxbgd.vn </a:t>
            </a:r>
          </a:p>
          <a:p>
            <a:pPr>
              <a:lnSpc>
                <a:spcPct val="150000"/>
              </a:lnSpc>
            </a:pPr>
            <a:r>
              <a:rPr lang="en-US" sz="2400" dirty="0">
                <a:solidFill>
                  <a:srgbClr val="7030A0"/>
                </a:solidFill>
                <a:latin typeface="+mj-lt"/>
                <a:ea typeface="Times New Roman"/>
                <a:cs typeface="Times New Roman"/>
              </a:rPr>
              <a:t>https: //www.google.com </a:t>
            </a:r>
          </a:p>
          <a:p>
            <a:pPr>
              <a:lnSpc>
                <a:spcPct val="150000"/>
              </a:lnSpc>
            </a:pPr>
            <a:r>
              <a:rPr lang="en-US" sz="2400" dirty="0">
                <a:solidFill>
                  <a:srgbClr val="0000CC"/>
                </a:solidFill>
                <a:latin typeface="+mj-lt"/>
                <a:ea typeface="Times New Roman"/>
                <a:hlinkClick r:id="rId2"/>
              </a:rPr>
              <a:t>https://www.youtube.com</a:t>
            </a:r>
            <a:endParaRPr lang="en-US" sz="2400" dirty="0">
              <a:solidFill>
                <a:srgbClr val="0000CC"/>
              </a:solidFill>
              <a:latin typeface="+mj-lt"/>
            </a:endParaRPr>
          </a:p>
        </p:txBody>
      </p:sp>
      <p:pic>
        <p:nvPicPr>
          <p:cNvPr id="3" name="Picture 2">
            <a:extLst>
              <a:ext uri="{FF2B5EF4-FFF2-40B4-BE49-F238E27FC236}">
                <a16:creationId xmlns="" xmlns:a16="http://schemas.microsoft.com/office/drawing/2014/main" id="{5D23F601-B130-451E-95AC-B09493DC752D}"/>
              </a:ext>
            </a:extLst>
          </p:cNvPr>
          <p:cNvPicPr>
            <a:picLocks noChangeAspect="1"/>
          </p:cNvPicPr>
          <p:nvPr/>
        </p:nvPicPr>
        <p:blipFill>
          <a:blip r:embed="rId3"/>
          <a:stretch>
            <a:fillRect/>
          </a:stretch>
        </p:blipFill>
        <p:spPr>
          <a:xfrm>
            <a:off x="548987" y="787667"/>
            <a:ext cx="751609" cy="751609"/>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19" y="4708478"/>
            <a:ext cx="10961254" cy="133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79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5" descr="image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4" y="970228"/>
            <a:ext cx="580740" cy="55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4145" y="313055"/>
            <a:ext cx="3060390" cy="523220"/>
          </a:xfrm>
          <a:prstGeom prst="rect">
            <a:avLst/>
          </a:prstGeom>
          <a:noFill/>
        </p:spPr>
        <p:txBody>
          <a:bodyPr wrap="none" rtlCol="0">
            <a:spAutoFit/>
          </a:bodyPr>
          <a:lstStyle/>
          <a:p>
            <a:r>
              <a:rPr lang="en-US" sz="2800" b="1" dirty="0" smtClean="0">
                <a:solidFill>
                  <a:srgbClr val="FF0000"/>
                </a:solidFill>
              </a:rPr>
              <a:t>2. TRÌNH DUYỆT</a:t>
            </a:r>
            <a:endParaRPr lang="en-US" sz="2800" b="1" dirty="0">
              <a:solidFill>
                <a:srgbClr val="FF0000"/>
              </a:solidFill>
            </a:endParaRPr>
          </a:p>
        </p:txBody>
      </p:sp>
      <p:sp>
        <p:nvSpPr>
          <p:cNvPr id="5" name="Rectangle 4"/>
          <p:cNvSpPr/>
          <p:nvPr/>
        </p:nvSpPr>
        <p:spPr>
          <a:xfrm>
            <a:off x="1096369" y="861044"/>
            <a:ext cx="9917373" cy="830997"/>
          </a:xfrm>
          <a:prstGeom prst="rect">
            <a:avLst/>
          </a:prstGeom>
        </p:spPr>
        <p:txBody>
          <a:bodyPr wrap="square">
            <a:spAutoFit/>
          </a:bodyPr>
          <a:lstStyle/>
          <a:p>
            <a:pPr marR="12700" lvl="0" algn="just">
              <a:spcBef>
                <a:spcPts val="0"/>
              </a:spcBef>
              <a:spcAft>
                <a:spcPts val="0"/>
              </a:spcAft>
              <a:buClr>
                <a:srgbClr val="000000"/>
              </a:buClr>
              <a:buSzPts val="950"/>
              <a:tabLst>
                <a:tab pos="326390" algn="l"/>
              </a:tabLst>
            </a:pPr>
            <a:r>
              <a:rPr lang="en-US" sz="2400" dirty="0" smtClean="0">
                <a:solidFill>
                  <a:srgbClr val="3D04CC"/>
                </a:solidFill>
                <a:ea typeface="Arial"/>
                <a:cs typeface="Arial"/>
              </a:rPr>
              <a:t>- </a:t>
            </a:r>
            <a:r>
              <a:rPr lang="en-US" sz="2400" dirty="0" err="1" smtClean="0">
                <a:solidFill>
                  <a:srgbClr val="3D04CC"/>
                </a:solidFill>
                <a:ea typeface="Arial"/>
                <a:cs typeface="Arial"/>
              </a:rPr>
              <a:t>Người</a:t>
            </a:r>
            <a:r>
              <a:rPr lang="en-US" sz="2400" dirty="0" smtClean="0">
                <a:solidFill>
                  <a:srgbClr val="3D04CC"/>
                </a:solidFill>
                <a:ea typeface="Arial"/>
                <a:cs typeface="Arial"/>
              </a:rPr>
              <a:t> </a:t>
            </a:r>
            <a:r>
              <a:rPr lang="en-US" sz="2400" dirty="0" err="1">
                <a:solidFill>
                  <a:srgbClr val="3D04CC"/>
                </a:solidFill>
                <a:ea typeface="Arial"/>
                <a:cs typeface="Arial"/>
              </a:rPr>
              <a:t>sử</a:t>
            </a:r>
            <a:r>
              <a:rPr lang="en-US" sz="2400" dirty="0">
                <a:solidFill>
                  <a:srgbClr val="3D04CC"/>
                </a:solidFill>
                <a:ea typeface="Arial"/>
                <a:cs typeface="Arial"/>
              </a:rPr>
              <a:t> </a:t>
            </a:r>
            <a:r>
              <a:rPr lang="en-US" sz="2400" dirty="0" err="1">
                <a:solidFill>
                  <a:srgbClr val="3D04CC"/>
                </a:solidFill>
                <a:ea typeface="Arial"/>
                <a:cs typeface="Arial"/>
              </a:rPr>
              <a:t>dụng</a:t>
            </a:r>
            <a:r>
              <a:rPr lang="en-US" sz="2400" dirty="0">
                <a:solidFill>
                  <a:srgbClr val="3D04CC"/>
                </a:solidFill>
                <a:ea typeface="Arial"/>
                <a:cs typeface="Arial"/>
              </a:rPr>
              <a:t> </a:t>
            </a:r>
            <a:r>
              <a:rPr lang="en-US" sz="2400" dirty="0" err="1" smtClean="0">
                <a:solidFill>
                  <a:srgbClr val="3D04CC"/>
                </a:solidFill>
                <a:ea typeface="Arial"/>
                <a:cs typeface="Arial"/>
              </a:rPr>
              <a:t>m</a:t>
            </a:r>
            <a:r>
              <a:rPr lang="en-US" sz="2400" dirty="0" err="1" smtClean="0">
                <a:solidFill>
                  <a:srgbClr val="3D04CC"/>
                </a:solidFill>
              </a:rPr>
              <a:t>uốn</a:t>
            </a:r>
            <a:r>
              <a:rPr lang="en-US" sz="2400" dirty="0" smtClean="0">
                <a:solidFill>
                  <a:srgbClr val="3D04CC"/>
                </a:solidFill>
                <a:ea typeface="Arial"/>
                <a:cs typeface="Arial"/>
              </a:rPr>
              <a:t> </a:t>
            </a:r>
            <a:r>
              <a:rPr lang="en-US" sz="2400" dirty="0" err="1">
                <a:solidFill>
                  <a:srgbClr val="3D04CC"/>
                </a:solidFill>
                <a:ea typeface="Arial"/>
                <a:cs typeface="Arial"/>
              </a:rPr>
              <a:t>truy</a:t>
            </a:r>
            <a:r>
              <a:rPr lang="en-US" sz="2400" dirty="0">
                <a:solidFill>
                  <a:srgbClr val="3D04CC"/>
                </a:solidFill>
                <a:ea typeface="Arial"/>
                <a:cs typeface="Arial"/>
              </a:rPr>
              <a:t> </a:t>
            </a:r>
            <a:r>
              <a:rPr lang="en-US" sz="2400" dirty="0" err="1">
                <a:solidFill>
                  <a:srgbClr val="3D04CC"/>
                </a:solidFill>
                <a:ea typeface="Arial"/>
                <a:cs typeface="Arial"/>
              </a:rPr>
              <a:t>cập</a:t>
            </a:r>
            <a:r>
              <a:rPr lang="en-US" sz="2400" dirty="0">
                <a:solidFill>
                  <a:srgbClr val="3D04CC"/>
                </a:solidFill>
                <a:ea typeface="Arial"/>
                <a:cs typeface="Arial"/>
              </a:rPr>
              <a:t> </a:t>
            </a:r>
            <a:r>
              <a:rPr lang="en-US" sz="2400" dirty="0" err="1">
                <a:solidFill>
                  <a:srgbClr val="3D04CC"/>
                </a:solidFill>
                <a:ea typeface="Arial"/>
                <a:cs typeface="Arial"/>
              </a:rPr>
              <a:t>các</a:t>
            </a:r>
            <a:r>
              <a:rPr lang="en-US" sz="2400" dirty="0">
                <a:solidFill>
                  <a:srgbClr val="3D04CC"/>
                </a:solidFill>
                <a:ea typeface="Arial"/>
                <a:cs typeface="Arial"/>
              </a:rPr>
              <a:t> website </a:t>
            </a:r>
            <a:r>
              <a:rPr lang="en-US" sz="2400" dirty="0" err="1">
                <a:solidFill>
                  <a:srgbClr val="3D04CC"/>
                </a:solidFill>
                <a:ea typeface="Arial"/>
                <a:cs typeface="Arial"/>
              </a:rPr>
              <a:t>thì</a:t>
            </a:r>
            <a:r>
              <a:rPr lang="en-US" sz="2400" dirty="0">
                <a:solidFill>
                  <a:srgbClr val="3D04CC"/>
                </a:solidFill>
                <a:ea typeface="Arial"/>
                <a:cs typeface="Arial"/>
              </a:rPr>
              <a:t> </a:t>
            </a:r>
            <a:r>
              <a:rPr lang="en-US" sz="2400" dirty="0" err="1">
                <a:solidFill>
                  <a:srgbClr val="3D04CC"/>
                </a:solidFill>
                <a:ea typeface="Arial"/>
                <a:cs typeface="Arial"/>
              </a:rPr>
              <a:t>cần</a:t>
            </a:r>
            <a:r>
              <a:rPr lang="en-US" sz="2400" dirty="0">
                <a:solidFill>
                  <a:srgbClr val="3D04CC"/>
                </a:solidFill>
                <a:ea typeface="Arial"/>
                <a:cs typeface="Arial"/>
              </a:rPr>
              <a:t> </a:t>
            </a:r>
            <a:r>
              <a:rPr lang="en-US" sz="2400" dirty="0" err="1">
                <a:solidFill>
                  <a:srgbClr val="3D04CC"/>
                </a:solidFill>
                <a:ea typeface="Arial"/>
                <a:cs typeface="Arial"/>
              </a:rPr>
              <a:t>phải</a:t>
            </a:r>
            <a:r>
              <a:rPr lang="en-US" sz="2400" dirty="0">
                <a:solidFill>
                  <a:srgbClr val="3D04CC"/>
                </a:solidFill>
                <a:ea typeface="Arial"/>
                <a:cs typeface="Arial"/>
              </a:rPr>
              <a:t> </a:t>
            </a:r>
            <a:r>
              <a:rPr lang="en-US" sz="2400" dirty="0" err="1">
                <a:solidFill>
                  <a:srgbClr val="3D04CC"/>
                </a:solidFill>
                <a:ea typeface="Arial"/>
                <a:cs typeface="Arial"/>
              </a:rPr>
              <a:t>sử</a:t>
            </a:r>
            <a:r>
              <a:rPr lang="en-US" sz="2400" dirty="0">
                <a:solidFill>
                  <a:srgbClr val="3D04CC"/>
                </a:solidFill>
                <a:ea typeface="Arial"/>
                <a:cs typeface="Arial"/>
              </a:rPr>
              <a:t> </a:t>
            </a:r>
            <a:r>
              <a:rPr lang="en-US" sz="2400" dirty="0" err="1">
                <a:solidFill>
                  <a:srgbClr val="3D04CC"/>
                </a:solidFill>
                <a:ea typeface="Arial"/>
                <a:cs typeface="Arial"/>
              </a:rPr>
              <a:t>dụng</a:t>
            </a:r>
            <a:r>
              <a:rPr lang="en-US" sz="2400" dirty="0">
                <a:solidFill>
                  <a:srgbClr val="3D04CC"/>
                </a:solidFill>
                <a:ea typeface="Arial"/>
                <a:cs typeface="Arial"/>
              </a:rPr>
              <a:t> </a:t>
            </a:r>
            <a:r>
              <a:rPr lang="en-US" sz="2400" dirty="0" err="1">
                <a:solidFill>
                  <a:srgbClr val="3D04CC"/>
                </a:solidFill>
                <a:ea typeface="Arial"/>
                <a:cs typeface="Arial"/>
              </a:rPr>
              <a:t>một</a:t>
            </a:r>
            <a:r>
              <a:rPr lang="en-US" sz="2400" dirty="0">
                <a:solidFill>
                  <a:srgbClr val="3D04CC"/>
                </a:solidFill>
                <a:ea typeface="Arial"/>
                <a:cs typeface="Arial"/>
              </a:rPr>
              <a:t> </a:t>
            </a:r>
            <a:r>
              <a:rPr lang="en-US" sz="2400" dirty="0" err="1">
                <a:solidFill>
                  <a:srgbClr val="3D04CC"/>
                </a:solidFill>
                <a:ea typeface="Arial"/>
                <a:cs typeface="Arial"/>
              </a:rPr>
              <a:t>phần</a:t>
            </a:r>
            <a:r>
              <a:rPr lang="en-US" sz="2400" dirty="0">
                <a:solidFill>
                  <a:srgbClr val="3D04CC"/>
                </a:solidFill>
                <a:ea typeface="Arial"/>
                <a:cs typeface="Arial"/>
              </a:rPr>
              <a:t> </a:t>
            </a:r>
            <a:r>
              <a:rPr lang="en-US" sz="2400" dirty="0" err="1">
                <a:solidFill>
                  <a:srgbClr val="3D04CC"/>
                </a:solidFill>
                <a:ea typeface="Arial"/>
                <a:cs typeface="Arial"/>
              </a:rPr>
              <a:t>mềm</a:t>
            </a:r>
            <a:r>
              <a:rPr lang="en-US" sz="2400" dirty="0">
                <a:solidFill>
                  <a:srgbClr val="3D04CC"/>
                </a:solidFill>
                <a:ea typeface="Arial"/>
                <a:cs typeface="Arial"/>
              </a:rPr>
              <a:t> </a:t>
            </a:r>
            <a:r>
              <a:rPr lang="en-US" sz="2400" dirty="0" err="1">
                <a:solidFill>
                  <a:srgbClr val="3D04CC"/>
                </a:solidFill>
                <a:ea typeface="Arial"/>
                <a:cs typeface="Arial"/>
              </a:rPr>
              <a:t>ứng</a:t>
            </a:r>
            <a:r>
              <a:rPr lang="en-US" sz="2400" dirty="0">
                <a:solidFill>
                  <a:srgbClr val="3D04CC"/>
                </a:solidFill>
                <a:ea typeface="Arial"/>
                <a:cs typeface="Arial"/>
              </a:rPr>
              <a:t> </a:t>
            </a:r>
            <a:r>
              <a:rPr lang="en-US" sz="2400" dirty="0" err="1">
                <a:solidFill>
                  <a:srgbClr val="3D04CC"/>
                </a:solidFill>
                <a:ea typeface="Arial"/>
                <a:cs typeface="Arial"/>
              </a:rPr>
              <a:t>dụng</a:t>
            </a:r>
            <a:r>
              <a:rPr lang="en-US" sz="2400" dirty="0">
                <a:solidFill>
                  <a:srgbClr val="3D04CC"/>
                </a:solidFill>
                <a:ea typeface="Arial"/>
                <a:cs typeface="Arial"/>
              </a:rPr>
              <a:t> </a:t>
            </a:r>
            <a:r>
              <a:rPr lang="en-US" sz="2400" dirty="0" err="1">
                <a:solidFill>
                  <a:srgbClr val="3D04CC"/>
                </a:solidFill>
                <a:ea typeface="Arial"/>
                <a:cs typeface="Arial"/>
              </a:rPr>
              <a:t>được</a:t>
            </a:r>
            <a:r>
              <a:rPr lang="en-US" sz="2400" dirty="0">
                <a:solidFill>
                  <a:srgbClr val="3D04CC"/>
                </a:solidFill>
                <a:ea typeface="Arial"/>
                <a:cs typeface="Arial"/>
              </a:rPr>
              <a:t> </a:t>
            </a:r>
            <a:r>
              <a:rPr lang="en-US" sz="2400" dirty="0" err="1">
                <a:solidFill>
                  <a:srgbClr val="3D04CC"/>
                </a:solidFill>
                <a:ea typeface="Arial"/>
                <a:cs typeface="Arial"/>
              </a:rPr>
              <a:t>gọi</a:t>
            </a:r>
            <a:r>
              <a:rPr lang="en-US" sz="2400" dirty="0">
                <a:solidFill>
                  <a:srgbClr val="3D04CC"/>
                </a:solidFill>
                <a:ea typeface="Arial"/>
                <a:cs typeface="Arial"/>
              </a:rPr>
              <a:t> </a:t>
            </a:r>
            <a:r>
              <a:rPr lang="en-US" sz="2400" dirty="0" err="1">
                <a:solidFill>
                  <a:srgbClr val="3D04CC"/>
                </a:solidFill>
                <a:ea typeface="Arial"/>
                <a:cs typeface="Arial"/>
              </a:rPr>
              <a:t>là</a:t>
            </a:r>
            <a:r>
              <a:rPr lang="en-US" sz="2400" dirty="0">
                <a:solidFill>
                  <a:srgbClr val="3D04CC"/>
                </a:solidFill>
                <a:ea typeface="Arial"/>
                <a:cs typeface="Arial"/>
              </a:rPr>
              <a:t> </a:t>
            </a:r>
            <a:r>
              <a:rPr lang="vi-VN" sz="2400" dirty="0" smtClean="0">
                <a:solidFill>
                  <a:srgbClr val="3D04CC"/>
                </a:solidFill>
                <a:ea typeface="Arial"/>
                <a:cs typeface="Arial"/>
              </a:rPr>
              <a:t>tr</a:t>
            </a:r>
            <a:r>
              <a:rPr lang="en-US" sz="2400" dirty="0">
                <a:solidFill>
                  <a:srgbClr val="3D04CC"/>
                </a:solidFill>
                <a:ea typeface="Arial"/>
                <a:cs typeface="Arial"/>
              </a:rPr>
              <a:t>ì</a:t>
            </a:r>
            <a:r>
              <a:rPr lang="vi-VN" sz="2400" dirty="0" smtClean="0">
                <a:solidFill>
                  <a:srgbClr val="3D04CC"/>
                </a:solidFill>
                <a:ea typeface="Arial"/>
                <a:cs typeface="Arial"/>
              </a:rPr>
              <a:t>nh </a:t>
            </a:r>
            <a:r>
              <a:rPr lang="vi-VN" sz="2400" dirty="0">
                <a:solidFill>
                  <a:srgbClr val="3D04CC"/>
                </a:solidFill>
                <a:ea typeface="Arial"/>
                <a:cs typeface="Arial"/>
              </a:rPr>
              <a:t>duyệt </a:t>
            </a:r>
            <a:r>
              <a:rPr lang="en-US" sz="2400" dirty="0">
                <a:solidFill>
                  <a:srgbClr val="3D04CC"/>
                </a:solidFill>
                <a:ea typeface="Arial"/>
                <a:cs typeface="Arial"/>
              </a:rPr>
              <a:t>(web browser).</a:t>
            </a:r>
            <a:endParaRPr lang="en-US" sz="2400" u="none" strike="noStrike" spc="0" dirty="0">
              <a:solidFill>
                <a:srgbClr val="3D04CC"/>
              </a:solidFill>
              <a:effectLst/>
              <a:latin typeface="Arial"/>
              <a:ea typeface="Arial"/>
              <a:cs typeface="Arial"/>
            </a:endParaRPr>
          </a:p>
        </p:txBody>
      </p:sp>
      <p:sp>
        <p:nvSpPr>
          <p:cNvPr id="6" name="Rectangle 5"/>
          <p:cNvSpPr/>
          <p:nvPr/>
        </p:nvSpPr>
        <p:spPr>
          <a:xfrm>
            <a:off x="1096369" y="1610152"/>
            <a:ext cx="9917372" cy="830997"/>
          </a:xfrm>
          <a:prstGeom prst="rect">
            <a:avLst/>
          </a:prstGeom>
        </p:spPr>
        <p:txBody>
          <a:bodyPr wrap="square">
            <a:spAutoFit/>
          </a:bodyPr>
          <a:lstStyle/>
          <a:p>
            <a:pPr marR="12700" lvl="0" algn="just">
              <a:spcBef>
                <a:spcPts val="0"/>
              </a:spcBef>
              <a:spcAft>
                <a:spcPts val="0"/>
              </a:spcAft>
              <a:buClr>
                <a:srgbClr val="000000"/>
              </a:buClr>
              <a:buSzPts val="950"/>
              <a:tabLst>
                <a:tab pos="326390" algn="l"/>
              </a:tabLst>
            </a:pPr>
            <a:r>
              <a:rPr lang="en-US" sz="2400" dirty="0" smtClean="0">
                <a:solidFill>
                  <a:srgbClr val="008000"/>
                </a:solidFill>
                <a:ea typeface="Arial"/>
                <a:cs typeface="Arial"/>
              </a:rPr>
              <a:t>- </a:t>
            </a:r>
            <a:r>
              <a:rPr lang="en-US" sz="2400" dirty="0" err="1" smtClean="0">
                <a:solidFill>
                  <a:srgbClr val="008000"/>
                </a:solidFill>
                <a:ea typeface="Arial"/>
                <a:cs typeface="Arial"/>
              </a:rPr>
              <a:t>Một</a:t>
            </a:r>
            <a:r>
              <a:rPr lang="en-US" sz="2400" dirty="0" smtClean="0">
                <a:solidFill>
                  <a:srgbClr val="008000"/>
                </a:solidFill>
                <a:ea typeface="Arial"/>
                <a:cs typeface="Arial"/>
              </a:rPr>
              <a:t> </a:t>
            </a:r>
            <a:r>
              <a:rPr lang="en-US" sz="2400" dirty="0" err="1">
                <a:solidFill>
                  <a:srgbClr val="008000"/>
                </a:solidFill>
                <a:ea typeface="Arial"/>
                <a:cs typeface="Arial"/>
              </a:rPr>
              <a:t>sổ</a:t>
            </a:r>
            <a:r>
              <a:rPr lang="en-US" sz="2400" dirty="0">
                <a:solidFill>
                  <a:srgbClr val="008000"/>
                </a:solidFill>
                <a:ea typeface="Arial"/>
                <a:cs typeface="Arial"/>
              </a:rPr>
              <a:t> </a:t>
            </a:r>
            <a:r>
              <a:rPr lang="en-US" sz="2400" dirty="0" err="1" smtClean="0">
                <a:solidFill>
                  <a:srgbClr val="008000"/>
                </a:solidFill>
                <a:ea typeface="Arial"/>
                <a:cs typeface="Arial"/>
              </a:rPr>
              <a:t>trình</a:t>
            </a:r>
            <a:r>
              <a:rPr lang="en-US" sz="2400" dirty="0" smtClean="0">
                <a:solidFill>
                  <a:srgbClr val="008000"/>
                </a:solidFill>
                <a:ea typeface="Arial"/>
                <a:cs typeface="Arial"/>
              </a:rPr>
              <a:t> </a:t>
            </a:r>
            <a:r>
              <a:rPr lang="en-US" sz="2400" dirty="0" err="1">
                <a:solidFill>
                  <a:srgbClr val="008000"/>
                </a:solidFill>
                <a:ea typeface="Arial"/>
                <a:cs typeface="Arial"/>
              </a:rPr>
              <a:t>duyệt</a:t>
            </a:r>
            <a:r>
              <a:rPr lang="en-US" sz="2400" dirty="0">
                <a:solidFill>
                  <a:srgbClr val="008000"/>
                </a:solidFill>
                <a:ea typeface="Arial"/>
                <a:cs typeface="Arial"/>
              </a:rPr>
              <a:t> </a:t>
            </a:r>
            <a:r>
              <a:rPr lang="en-US" sz="2400" dirty="0" err="1">
                <a:solidFill>
                  <a:srgbClr val="008000"/>
                </a:solidFill>
                <a:ea typeface="Arial"/>
                <a:cs typeface="Arial"/>
              </a:rPr>
              <a:t>được</a:t>
            </a:r>
            <a:r>
              <a:rPr lang="en-US" sz="2400" dirty="0">
                <a:solidFill>
                  <a:srgbClr val="008000"/>
                </a:solidFill>
                <a:ea typeface="Arial"/>
                <a:cs typeface="Arial"/>
              </a:rPr>
              <a:t> </a:t>
            </a:r>
            <a:r>
              <a:rPr lang="en-US" sz="2400" dirty="0" err="1">
                <a:solidFill>
                  <a:srgbClr val="008000"/>
                </a:solidFill>
                <a:ea typeface="Arial"/>
                <a:cs typeface="Arial"/>
              </a:rPr>
              <a:t>dùng</a:t>
            </a:r>
            <a:r>
              <a:rPr lang="en-US" sz="2400" dirty="0">
                <a:solidFill>
                  <a:srgbClr val="008000"/>
                </a:solidFill>
                <a:ea typeface="Arial"/>
                <a:cs typeface="Arial"/>
              </a:rPr>
              <a:t> </a:t>
            </a:r>
            <a:r>
              <a:rPr lang="en-US" sz="2400" dirty="0" err="1">
                <a:solidFill>
                  <a:srgbClr val="008000"/>
                </a:solidFill>
                <a:ea typeface="Arial"/>
                <a:cs typeface="Arial"/>
              </a:rPr>
              <a:t>phổ</a:t>
            </a:r>
            <a:r>
              <a:rPr lang="en-US" sz="2400" dirty="0">
                <a:solidFill>
                  <a:srgbClr val="008000"/>
                </a:solidFill>
                <a:ea typeface="Arial"/>
                <a:cs typeface="Arial"/>
              </a:rPr>
              <a:t> </a:t>
            </a:r>
            <a:r>
              <a:rPr lang="en-US" sz="2400" dirty="0" err="1">
                <a:solidFill>
                  <a:srgbClr val="008000"/>
                </a:solidFill>
                <a:ea typeface="Arial"/>
                <a:cs typeface="Arial"/>
              </a:rPr>
              <a:t>biến</a:t>
            </a:r>
            <a:r>
              <a:rPr lang="en-US" sz="2400" dirty="0">
                <a:solidFill>
                  <a:srgbClr val="008000"/>
                </a:solidFill>
                <a:ea typeface="Arial"/>
                <a:cs typeface="Arial"/>
              </a:rPr>
              <a:t> </a:t>
            </a:r>
            <a:r>
              <a:rPr lang="en-US" sz="2400" dirty="0" err="1">
                <a:solidFill>
                  <a:srgbClr val="008000"/>
                </a:solidFill>
                <a:ea typeface="Arial"/>
                <a:cs typeface="Arial"/>
              </a:rPr>
              <a:t>là</a:t>
            </a:r>
            <a:r>
              <a:rPr lang="en-US" sz="2400" dirty="0">
                <a:solidFill>
                  <a:srgbClr val="008000"/>
                </a:solidFill>
                <a:ea typeface="Arial"/>
                <a:cs typeface="Arial"/>
              </a:rPr>
              <a:t> </a:t>
            </a:r>
            <a:r>
              <a:rPr lang="de-DE" sz="2400" dirty="0">
                <a:solidFill>
                  <a:srgbClr val="008000"/>
                </a:solidFill>
                <a:ea typeface="Arial"/>
                <a:cs typeface="Arial"/>
              </a:rPr>
              <a:t>Mozilla Firefox, Google </a:t>
            </a:r>
            <a:r>
              <a:rPr lang="vi-VN" sz="2400" dirty="0">
                <a:solidFill>
                  <a:srgbClr val="008000"/>
                </a:solidFill>
                <a:ea typeface="Arial"/>
                <a:cs typeface="Arial"/>
              </a:rPr>
              <a:t>Chrome, Safari, Cốc cốc, Microsoft Edge,...</a:t>
            </a:r>
            <a:endParaRPr lang="en-US" sz="2400" u="none" strike="noStrike" spc="0" dirty="0">
              <a:solidFill>
                <a:srgbClr val="008000"/>
              </a:solidFill>
              <a:effectLst/>
              <a:latin typeface="Arial"/>
              <a:ea typeface="Arial"/>
              <a:cs typeface="Arial"/>
            </a:endParaRPr>
          </a:p>
        </p:txBody>
      </p:sp>
      <p:sp>
        <p:nvSpPr>
          <p:cNvPr id="7" name="Rectangle 6"/>
          <p:cNvSpPr/>
          <p:nvPr/>
        </p:nvSpPr>
        <p:spPr>
          <a:xfrm>
            <a:off x="1096369" y="2370027"/>
            <a:ext cx="9917370" cy="830997"/>
          </a:xfrm>
          <a:prstGeom prst="rect">
            <a:avLst/>
          </a:prstGeom>
        </p:spPr>
        <p:txBody>
          <a:bodyPr wrap="square">
            <a:spAutoFit/>
          </a:bodyPr>
          <a:lstStyle/>
          <a:p>
            <a:pPr marR="12700" lvl="0" algn="just">
              <a:spcBef>
                <a:spcPts val="0"/>
              </a:spcBef>
              <a:spcAft>
                <a:spcPts val="0"/>
              </a:spcAft>
              <a:buClr>
                <a:srgbClr val="000000"/>
              </a:buClr>
              <a:buSzPts val="950"/>
              <a:tabLst>
                <a:tab pos="326390" algn="l"/>
              </a:tabLst>
            </a:pPr>
            <a:r>
              <a:rPr lang="en-US" sz="2400" dirty="0" smtClean="0">
                <a:solidFill>
                  <a:srgbClr val="C00000"/>
                </a:solidFill>
                <a:ea typeface="Arial"/>
                <a:cs typeface="Arial"/>
              </a:rPr>
              <a:t>- </a:t>
            </a:r>
            <a:r>
              <a:rPr lang="en-US" sz="2400" dirty="0" err="1" smtClean="0">
                <a:solidFill>
                  <a:srgbClr val="C00000"/>
                </a:solidFill>
                <a:ea typeface="Arial"/>
                <a:cs typeface="Arial"/>
              </a:rPr>
              <a:t>Các</a:t>
            </a:r>
            <a:r>
              <a:rPr lang="en-US" sz="2400" dirty="0" smtClean="0">
                <a:solidFill>
                  <a:srgbClr val="C00000"/>
                </a:solidFill>
                <a:ea typeface="Arial"/>
                <a:cs typeface="Arial"/>
              </a:rPr>
              <a:t> </a:t>
            </a:r>
            <a:r>
              <a:rPr lang="en-US" sz="2400" dirty="0" err="1">
                <a:solidFill>
                  <a:srgbClr val="C00000"/>
                </a:solidFill>
                <a:ea typeface="Arial"/>
                <a:cs typeface="Arial"/>
              </a:rPr>
              <a:t>trình</a:t>
            </a:r>
            <a:r>
              <a:rPr lang="en-US" sz="2400" dirty="0">
                <a:solidFill>
                  <a:srgbClr val="C00000"/>
                </a:solidFill>
                <a:ea typeface="Arial"/>
                <a:cs typeface="Arial"/>
              </a:rPr>
              <a:t> </a:t>
            </a:r>
            <a:r>
              <a:rPr lang="en-US" sz="2400" dirty="0" err="1">
                <a:solidFill>
                  <a:srgbClr val="C00000"/>
                </a:solidFill>
                <a:ea typeface="Arial"/>
                <a:cs typeface="Arial"/>
              </a:rPr>
              <a:t>duyệt</a:t>
            </a:r>
            <a:r>
              <a:rPr lang="en-US" sz="2400" dirty="0">
                <a:solidFill>
                  <a:srgbClr val="C00000"/>
                </a:solidFill>
                <a:ea typeface="Arial"/>
                <a:cs typeface="Arial"/>
              </a:rPr>
              <a:t> </a:t>
            </a:r>
            <a:r>
              <a:rPr lang="en-US" sz="2400" dirty="0" err="1">
                <a:solidFill>
                  <a:srgbClr val="C00000"/>
                </a:solidFill>
                <a:ea typeface="Arial"/>
                <a:cs typeface="Arial"/>
              </a:rPr>
              <a:t>có</a:t>
            </a:r>
            <a:r>
              <a:rPr lang="en-US" sz="2400" dirty="0">
                <a:solidFill>
                  <a:srgbClr val="C00000"/>
                </a:solidFill>
                <a:ea typeface="Arial"/>
                <a:cs typeface="Arial"/>
              </a:rPr>
              <a:t> </a:t>
            </a:r>
            <a:r>
              <a:rPr lang="en-US" sz="2400" dirty="0" err="1">
                <a:solidFill>
                  <a:srgbClr val="C00000"/>
                </a:solidFill>
                <a:ea typeface="Arial"/>
                <a:cs typeface="Arial"/>
              </a:rPr>
              <a:t>các</a:t>
            </a:r>
            <a:r>
              <a:rPr lang="en-US" sz="2400" dirty="0">
                <a:solidFill>
                  <a:srgbClr val="C00000"/>
                </a:solidFill>
                <a:ea typeface="Arial"/>
                <a:cs typeface="Arial"/>
              </a:rPr>
              <a:t> </a:t>
            </a:r>
            <a:r>
              <a:rPr lang="en-US" sz="2400" dirty="0" err="1">
                <a:solidFill>
                  <a:srgbClr val="C00000"/>
                </a:solidFill>
                <a:ea typeface="Arial"/>
                <a:cs typeface="Arial"/>
              </a:rPr>
              <a:t>chức</a:t>
            </a:r>
            <a:r>
              <a:rPr lang="en-US" sz="2400" dirty="0">
                <a:solidFill>
                  <a:srgbClr val="C00000"/>
                </a:solidFill>
                <a:ea typeface="Arial"/>
                <a:cs typeface="Arial"/>
              </a:rPr>
              <a:t> </a:t>
            </a:r>
            <a:r>
              <a:rPr lang="en-US" sz="2400" dirty="0" err="1">
                <a:solidFill>
                  <a:srgbClr val="C00000"/>
                </a:solidFill>
                <a:ea typeface="Arial"/>
                <a:cs typeface="Arial"/>
              </a:rPr>
              <a:t>năng</a:t>
            </a:r>
            <a:r>
              <a:rPr lang="en-US" sz="2400" dirty="0">
                <a:solidFill>
                  <a:srgbClr val="C00000"/>
                </a:solidFill>
                <a:ea typeface="Arial"/>
                <a:cs typeface="Arial"/>
              </a:rPr>
              <a:t> </a:t>
            </a:r>
            <a:r>
              <a:rPr lang="en-US" sz="2400" dirty="0" err="1">
                <a:solidFill>
                  <a:srgbClr val="C00000"/>
                </a:solidFill>
                <a:ea typeface="Arial"/>
                <a:cs typeface="Arial"/>
              </a:rPr>
              <a:t>chính</a:t>
            </a:r>
            <a:r>
              <a:rPr lang="en-US" sz="2400" dirty="0">
                <a:solidFill>
                  <a:srgbClr val="C00000"/>
                </a:solidFill>
                <a:ea typeface="Arial"/>
                <a:cs typeface="Arial"/>
              </a:rPr>
              <a:t> </a:t>
            </a:r>
            <a:r>
              <a:rPr lang="en-US" sz="2400" dirty="0" err="1">
                <a:solidFill>
                  <a:srgbClr val="C00000"/>
                </a:solidFill>
                <a:ea typeface="Arial"/>
                <a:cs typeface="Arial"/>
              </a:rPr>
              <a:t>và</a:t>
            </a:r>
            <a:r>
              <a:rPr lang="en-US" sz="2400" dirty="0">
                <a:solidFill>
                  <a:srgbClr val="C00000"/>
                </a:solidFill>
                <a:ea typeface="Arial"/>
                <a:cs typeface="Arial"/>
              </a:rPr>
              <a:t> </a:t>
            </a:r>
            <a:r>
              <a:rPr lang="en-US" sz="2400" dirty="0" err="1">
                <a:solidFill>
                  <a:srgbClr val="C00000"/>
                </a:solidFill>
                <a:ea typeface="Arial"/>
                <a:cs typeface="Arial"/>
              </a:rPr>
              <a:t>cách</a:t>
            </a:r>
            <a:r>
              <a:rPr lang="en-US" sz="2400" dirty="0">
                <a:solidFill>
                  <a:srgbClr val="C00000"/>
                </a:solidFill>
                <a:ea typeface="Arial"/>
                <a:cs typeface="Arial"/>
              </a:rPr>
              <a:t> </a:t>
            </a:r>
            <a:r>
              <a:rPr lang="en-US" sz="2400" dirty="0" err="1">
                <a:solidFill>
                  <a:srgbClr val="C00000"/>
                </a:solidFill>
                <a:ea typeface="Arial"/>
                <a:cs typeface="Arial"/>
              </a:rPr>
              <a:t>sử</a:t>
            </a:r>
            <a:r>
              <a:rPr lang="en-US" sz="2400" dirty="0">
                <a:solidFill>
                  <a:srgbClr val="C00000"/>
                </a:solidFill>
                <a:ea typeface="Arial"/>
                <a:cs typeface="Arial"/>
              </a:rPr>
              <a:t> </a:t>
            </a:r>
            <a:r>
              <a:rPr lang="en-US" sz="2400" dirty="0" err="1">
                <a:solidFill>
                  <a:srgbClr val="C00000"/>
                </a:solidFill>
                <a:ea typeface="Arial"/>
                <a:cs typeface="Arial"/>
              </a:rPr>
              <a:t>dụng</a:t>
            </a:r>
            <a:r>
              <a:rPr lang="en-US" sz="2400" dirty="0">
                <a:solidFill>
                  <a:srgbClr val="C00000"/>
                </a:solidFill>
                <a:ea typeface="Arial"/>
                <a:cs typeface="Arial"/>
              </a:rPr>
              <a:t> </a:t>
            </a:r>
            <a:r>
              <a:rPr lang="en-US" sz="2400" dirty="0" err="1">
                <a:solidFill>
                  <a:srgbClr val="C00000"/>
                </a:solidFill>
                <a:ea typeface="Arial"/>
                <a:cs typeface="Arial"/>
              </a:rPr>
              <a:t>tương</a:t>
            </a:r>
            <a:r>
              <a:rPr lang="en-US" sz="2400" dirty="0">
                <a:solidFill>
                  <a:srgbClr val="C00000"/>
                </a:solidFill>
                <a:ea typeface="Arial"/>
                <a:cs typeface="Arial"/>
              </a:rPr>
              <a:t> </a:t>
            </a:r>
            <a:r>
              <a:rPr lang="en-US" sz="2400" dirty="0" err="1">
                <a:solidFill>
                  <a:srgbClr val="C00000"/>
                </a:solidFill>
                <a:ea typeface="Arial"/>
                <a:cs typeface="Arial"/>
              </a:rPr>
              <a:t>tự</a:t>
            </a:r>
            <a:r>
              <a:rPr lang="en-US" sz="2400" dirty="0">
                <a:solidFill>
                  <a:srgbClr val="C00000"/>
                </a:solidFill>
                <a:ea typeface="Arial"/>
                <a:cs typeface="Arial"/>
              </a:rPr>
              <a:t> </a:t>
            </a:r>
            <a:r>
              <a:rPr lang="en-US" sz="2400" dirty="0" err="1">
                <a:solidFill>
                  <a:srgbClr val="C00000"/>
                </a:solidFill>
                <a:ea typeface="Arial"/>
                <a:cs typeface="Arial"/>
              </a:rPr>
              <a:t>nhau</a:t>
            </a:r>
            <a:r>
              <a:rPr lang="en-US" sz="2400" dirty="0">
                <a:solidFill>
                  <a:srgbClr val="C00000"/>
                </a:solidFill>
                <a:ea typeface="Arial"/>
                <a:cs typeface="Arial"/>
              </a:rPr>
              <a:t>. </a:t>
            </a:r>
            <a:r>
              <a:rPr lang="en-US" sz="2400" dirty="0" err="1">
                <a:solidFill>
                  <a:srgbClr val="C00000"/>
                </a:solidFill>
                <a:ea typeface="Arial"/>
                <a:cs typeface="Arial"/>
              </a:rPr>
              <a:t>Người</a:t>
            </a:r>
            <a:r>
              <a:rPr lang="en-US" sz="2400" dirty="0">
                <a:solidFill>
                  <a:srgbClr val="C00000"/>
                </a:solidFill>
                <a:ea typeface="Arial"/>
                <a:cs typeface="Arial"/>
              </a:rPr>
              <a:t> </a:t>
            </a:r>
            <a:r>
              <a:rPr lang="en-US" sz="2400" dirty="0" err="1">
                <a:solidFill>
                  <a:srgbClr val="C00000"/>
                </a:solidFill>
                <a:ea typeface="Arial"/>
                <a:cs typeface="Arial"/>
              </a:rPr>
              <a:t>sử</a:t>
            </a:r>
            <a:r>
              <a:rPr lang="en-US" sz="2400" dirty="0">
                <a:solidFill>
                  <a:srgbClr val="C00000"/>
                </a:solidFill>
                <a:ea typeface="Arial"/>
                <a:cs typeface="Arial"/>
              </a:rPr>
              <a:t> </a:t>
            </a:r>
            <a:r>
              <a:rPr lang="en-US" sz="2400" dirty="0" err="1">
                <a:solidFill>
                  <a:srgbClr val="C00000"/>
                </a:solidFill>
                <a:ea typeface="Arial"/>
                <a:cs typeface="Arial"/>
              </a:rPr>
              <a:t>dụng</a:t>
            </a:r>
            <a:r>
              <a:rPr lang="en-US" sz="2400" dirty="0">
                <a:solidFill>
                  <a:srgbClr val="C00000"/>
                </a:solidFill>
                <a:ea typeface="Arial"/>
                <a:cs typeface="Arial"/>
              </a:rPr>
              <a:t> </a:t>
            </a:r>
            <a:r>
              <a:rPr lang="en-US" sz="2400" dirty="0" err="1">
                <a:solidFill>
                  <a:srgbClr val="C00000"/>
                </a:solidFill>
                <a:ea typeface="Arial"/>
                <a:cs typeface="Arial"/>
              </a:rPr>
              <a:t>có</a:t>
            </a:r>
            <a:r>
              <a:rPr lang="en-US" sz="2400" dirty="0">
                <a:solidFill>
                  <a:srgbClr val="C00000"/>
                </a:solidFill>
                <a:ea typeface="Arial"/>
                <a:cs typeface="Arial"/>
              </a:rPr>
              <a:t> </a:t>
            </a:r>
            <a:r>
              <a:rPr lang="en-US" sz="2400" dirty="0" err="1" smtClean="0">
                <a:solidFill>
                  <a:srgbClr val="C00000"/>
                </a:solidFill>
                <a:ea typeface="Arial"/>
                <a:cs typeface="Arial"/>
              </a:rPr>
              <a:t>thể</a:t>
            </a:r>
            <a:r>
              <a:rPr lang="en-US" sz="2400" dirty="0" smtClean="0">
                <a:solidFill>
                  <a:srgbClr val="C00000"/>
                </a:solidFill>
                <a:ea typeface="Arial"/>
                <a:cs typeface="Arial"/>
              </a:rPr>
              <a:t> </a:t>
            </a:r>
            <a:r>
              <a:rPr lang="en-US" sz="2400" dirty="0" err="1">
                <a:solidFill>
                  <a:srgbClr val="C00000"/>
                </a:solidFill>
                <a:ea typeface="Arial"/>
                <a:cs typeface="Arial"/>
              </a:rPr>
              <a:t>cài</a:t>
            </a:r>
            <a:r>
              <a:rPr lang="en-US" sz="2400" dirty="0">
                <a:solidFill>
                  <a:srgbClr val="C00000"/>
                </a:solidFill>
                <a:ea typeface="Arial"/>
                <a:cs typeface="Arial"/>
              </a:rPr>
              <a:t> </a:t>
            </a:r>
            <a:r>
              <a:rPr lang="en-US" sz="2400" dirty="0" err="1">
                <a:solidFill>
                  <a:srgbClr val="C00000"/>
                </a:solidFill>
                <a:ea typeface="Arial"/>
                <a:cs typeface="Arial"/>
              </a:rPr>
              <a:t>đặt</a:t>
            </a:r>
            <a:r>
              <a:rPr lang="en-US" sz="2400" dirty="0">
                <a:solidFill>
                  <a:srgbClr val="C00000"/>
                </a:solidFill>
                <a:ea typeface="Arial"/>
                <a:cs typeface="Arial"/>
              </a:rPr>
              <a:t> </a:t>
            </a:r>
            <a:r>
              <a:rPr lang="en-US" sz="2400" dirty="0" err="1">
                <a:solidFill>
                  <a:srgbClr val="C00000"/>
                </a:solidFill>
                <a:ea typeface="Arial"/>
                <a:cs typeface="Arial"/>
              </a:rPr>
              <a:t>và</a:t>
            </a:r>
            <a:r>
              <a:rPr lang="en-US" sz="2400" dirty="0">
                <a:solidFill>
                  <a:srgbClr val="C00000"/>
                </a:solidFill>
                <a:ea typeface="Arial"/>
                <a:cs typeface="Arial"/>
              </a:rPr>
              <a:t> </a:t>
            </a:r>
            <a:r>
              <a:rPr lang="en-US" sz="2400" dirty="0" err="1">
                <a:solidFill>
                  <a:srgbClr val="C00000"/>
                </a:solidFill>
                <a:ea typeface="Arial"/>
                <a:cs typeface="Arial"/>
              </a:rPr>
              <a:t>sử</a:t>
            </a:r>
            <a:r>
              <a:rPr lang="en-US" sz="2400" dirty="0">
                <a:solidFill>
                  <a:srgbClr val="C00000"/>
                </a:solidFill>
                <a:ea typeface="Arial"/>
                <a:cs typeface="Arial"/>
              </a:rPr>
              <a:t> </a:t>
            </a:r>
            <a:r>
              <a:rPr lang="en-US" sz="2400" dirty="0" err="1">
                <a:solidFill>
                  <a:srgbClr val="C00000"/>
                </a:solidFill>
                <a:ea typeface="Arial"/>
                <a:cs typeface="Arial"/>
              </a:rPr>
              <a:t>dụng</a:t>
            </a:r>
            <a:r>
              <a:rPr lang="en-US" sz="2400" dirty="0">
                <a:solidFill>
                  <a:srgbClr val="C00000"/>
                </a:solidFill>
                <a:ea typeface="Arial"/>
                <a:cs typeface="Arial"/>
              </a:rPr>
              <a:t> </a:t>
            </a:r>
            <a:r>
              <a:rPr lang="en-US" sz="2400" dirty="0" err="1">
                <a:solidFill>
                  <a:srgbClr val="C00000"/>
                </a:solidFill>
                <a:ea typeface="Arial"/>
                <a:cs typeface="Arial"/>
              </a:rPr>
              <a:t>nhiều</a:t>
            </a:r>
            <a:r>
              <a:rPr lang="en-US" sz="2400" dirty="0">
                <a:solidFill>
                  <a:srgbClr val="C00000"/>
                </a:solidFill>
                <a:ea typeface="Arial"/>
                <a:cs typeface="Arial"/>
              </a:rPr>
              <a:t> </a:t>
            </a:r>
            <a:r>
              <a:rPr lang="en-US" sz="2400" dirty="0" err="1">
                <a:solidFill>
                  <a:srgbClr val="C00000"/>
                </a:solidFill>
                <a:ea typeface="Arial"/>
                <a:cs typeface="Arial"/>
              </a:rPr>
              <a:t>trình</a:t>
            </a:r>
            <a:r>
              <a:rPr lang="en-US" sz="2400" dirty="0">
                <a:solidFill>
                  <a:srgbClr val="C00000"/>
                </a:solidFill>
                <a:ea typeface="Arial"/>
                <a:cs typeface="Arial"/>
              </a:rPr>
              <a:t> </a:t>
            </a:r>
            <a:r>
              <a:rPr lang="en-US" sz="2400" dirty="0" err="1">
                <a:solidFill>
                  <a:srgbClr val="C00000"/>
                </a:solidFill>
                <a:ea typeface="Arial"/>
                <a:cs typeface="Arial"/>
              </a:rPr>
              <a:t>duyệt</a:t>
            </a:r>
            <a:r>
              <a:rPr lang="en-US" sz="2400" dirty="0">
                <a:solidFill>
                  <a:srgbClr val="C00000"/>
                </a:solidFill>
                <a:ea typeface="Arial"/>
                <a:cs typeface="Arial"/>
              </a:rPr>
              <a:t> </a:t>
            </a:r>
            <a:r>
              <a:rPr lang="en-US" sz="2400" dirty="0" err="1">
                <a:solidFill>
                  <a:srgbClr val="C00000"/>
                </a:solidFill>
                <a:ea typeface="Arial"/>
                <a:cs typeface="Arial"/>
              </a:rPr>
              <a:t>trên</a:t>
            </a:r>
            <a:r>
              <a:rPr lang="en-US" sz="2400" dirty="0">
                <a:solidFill>
                  <a:srgbClr val="C00000"/>
                </a:solidFill>
                <a:ea typeface="Arial"/>
                <a:cs typeface="Arial"/>
              </a:rPr>
              <a:t> </a:t>
            </a:r>
            <a:r>
              <a:rPr lang="en-US" sz="2400" dirty="0" err="1">
                <a:solidFill>
                  <a:srgbClr val="C00000"/>
                </a:solidFill>
                <a:ea typeface="Arial"/>
                <a:cs typeface="Arial"/>
              </a:rPr>
              <a:t>một</a:t>
            </a:r>
            <a:r>
              <a:rPr lang="en-US" sz="2400" dirty="0">
                <a:solidFill>
                  <a:srgbClr val="C00000"/>
                </a:solidFill>
                <a:ea typeface="Arial"/>
                <a:cs typeface="Arial"/>
              </a:rPr>
              <a:t> </a:t>
            </a:r>
            <a:r>
              <a:rPr lang="en-US" sz="2400" dirty="0" err="1">
                <a:solidFill>
                  <a:srgbClr val="C00000"/>
                </a:solidFill>
                <a:ea typeface="Arial"/>
                <a:cs typeface="Arial"/>
              </a:rPr>
              <a:t>máy</a:t>
            </a:r>
            <a:r>
              <a:rPr lang="en-US" sz="2400" dirty="0">
                <a:solidFill>
                  <a:srgbClr val="C00000"/>
                </a:solidFill>
                <a:ea typeface="Arial"/>
                <a:cs typeface="Arial"/>
              </a:rPr>
              <a:t> </a:t>
            </a:r>
            <a:r>
              <a:rPr lang="en-US" sz="2400" dirty="0" err="1">
                <a:solidFill>
                  <a:srgbClr val="C00000"/>
                </a:solidFill>
                <a:ea typeface="Arial"/>
                <a:cs typeface="Arial"/>
              </a:rPr>
              <a:t>tính</a:t>
            </a:r>
            <a:r>
              <a:rPr lang="en-US" sz="2400" dirty="0">
                <a:solidFill>
                  <a:srgbClr val="C00000"/>
                </a:solidFill>
                <a:ea typeface="Arial"/>
                <a:cs typeface="Arial"/>
              </a:rPr>
              <a:t>.</a:t>
            </a:r>
            <a:endParaRPr lang="en-US" sz="2400" u="none" strike="noStrike" spc="0" dirty="0">
              <a:solidFill>
                <a:srgbClr val="C00000"/>
              </a:solidFill>
              <a:effectLst/>
              <a:latin typeface="Arial"/>
              <a:ea typeface="Arial"/>
              <a:cs typeface="Arial"/>
            </a:endParaRPr>
          </a:p>
        </p:txBody>
      </p:sp>
      <p:sp>
        <p:nvSpPr>
          <p:cNvPr id="8" name="Rectangle 7"/>
          <p:cNvSpPr/>
          <p:nvPr/>
        </p:nvSpPr>
        <p:spPr>
          <a:xfrm>
            <a:off x="1096370" y="3122506"/>
            <a:ext cx="9917372" cy="830997"/>
          </a:xfrm>
          <a:prstGeom prst="rect">
            <a:avLst/>
          </a:prstGeom>
        </p:spPr>
        <p:txBody>
          <a:bodyPr wrap="square">
            <a:spAutoFit/>
          </a:bodyPr>
          <a:lstStyle/>
          <a:p>
            <a:pPr marR="12700" lvl="0" algn="just">
              <a:spcBef>
                <a:spcPts val="0"/>
              </a:spcBef>
              <a:spcAft>
                <a:spcPts val="0"/>
              </a:spcAft>
              <a:buClr>
                <a:srgbClr val="000000"/>
              </a:buClr>
              <a:buSzPts val="950"/>
              <a:tabLst>
                <a:tab pos="326390" algn="l"/>
              </a:tabLst>
            </a:pPr>
            <a:r>
              <a:rPr lang="en-US" sz="2400" dirty="0" smtClean="0">
                <a:ea typeface="Arial"/>
                <a:cs typeface="Arial"/>
              </a:rPr>
              <a:t>- </a:t>
            </a:r>
            <a:r>
              <a:rPr lang="en-US" sz="2400" dirty="0" err="1" smtClean="0">
                <a:ea typeface="Arial"/>
                <a:cs typeface="Arial"/>
              </a:rPr>
              <a:t>Để</a:t>
            </a:r>
            <a:r>
              <a:rPr lang="en-US" sz="2400" dirty="0" smtClean="0">
                <a:ea typeface="Arial"/>
                <a:cs typeface="Arial"/>
              </a:rPr>
              <a:t> </a:t>
            </a:r>
            <a:r>
              <a:rPr lang="en-US" sz="2400" dirty="0" err="1">
                <a:ea typeface="Arial"/>
                <a:cs typeface="Arial"/>
              </a:rPr>
              <a:t>truy</a:t>
            </a:r>
            <a:r>
              <a:rPr lang="en-US" sz="2400" dirty="0">
                <a:ea typeface="Arial"/>
                <a:cs typeface="Arial"/>
              </a:rPr>
              <a:t> </a:t>
            </a:r>
            <a:r>
              <a:rPr lang="en-US" sz="2400" dirty="0" err="1">
                <a:ea typeface="Arial"/>
                <a:cs typeface="Arial"/>
              </a:rPr>
              <a:t>cập</a:t>
            </a:r>
            <a:r>
              <a:rPr lang="en-US" sz="2400" dirty="0">
                <a:ea typeface="Arial"/>
                <a:cs typeface="Arial"/>
              </a:rPr>
              <a:t> </a:t>
            </a:r>
            <a:r>
              <a:rPr lang="en-US" sz="2400" dirty="0" err="1">
                <a:ea typeface="Arial"/>
                <a:cs typeface="Arial"/>
              </a:rPr>
              <a:t>một</a:t>
            </a:r>
            <a:r>
              <a:rPr lang="en-US" sz="2400" dirty="0">
                <a:ea typeface="Arial"/>
                <a:cs typeface="Arial"/>
              </a:rPr>
              <a:t> </a:t>
            </a:r>
            <a:r>
              <a:rPr lang="en-US" sz="2400" dirty="0" err="1">
                <a:ea typeface="Arial"/>
                <a:cs typeface="Arial"/>
              </a:rPr>
              <a:t>trang</a:t>
            </a:r>
            <a:r>
              <a:rPr lang="en-US" sz="2400" dirty="0">
                <a:ea typeface="Arial"/>
                <a:cs typeface="Arial"/>
              </a:rPr>
              <a:t> </a:t>
            </a:r>
            <a:r>
              <a:rPr lang="es-ES" sz="2400" dirty="0">
                <a:ea typeface="Arial"/>
                <a:cs typeface="Arial"/>
              </a:rPr>
              <a:t>web, </a:t>
            </a:r>
            <a:r>
              <a:rPr lang="en-US" sz="2400" dirty="0">
                <a:ea typeface="Arial"/>
                <a:cs typeface="Arial"/>
              </a:rPr>
              <a:t>ta </a:t>
            </a:r>
            <a:r>
              <a:rPr lang="en-US" sz="2400" dirty="0" err="1">
                <a:ea typeface="Arial"/>
                <a:cs typeface="Arial"/>
              </a:rPr>
              <a:t>có</a:t>
            </a:r>
            <a:r>
              <a:rPr lang="en-US" sz="2400" dirty="0">
                <a:ea typeface="Arial"/>
                <a:cs typeface="Arial"/>
              </a:rPr>
              <a:t> </a:t>
            </a:r>
            <a:r>
              <a:rPr lang="en-US" sz="2400" dirty="0" err="1" smtClean="0">
                <a:ea typeface="Arial"/>
                <a:cs typeface="Arial"/>
              </a:rPr>
              <a:t>thể</a:t>
            </a:r>
            <a:r>
              <a:rPr lang="en-US" sz="2400" dirty="0" smtClean="0">
                <a:ea typeface="Arial"/>
                <a:cs typeface="Arial"/>
              </a:rPr>
              <a:t> </a:t>
            </a:r>
            <a:r>
              <a:rPr lang="en-US" sz="2400" dirty="0" err="1">
                <a:ea typeface="Arial"/>
                <a:cs typeface="Arial"/>
              </a:rPr>
              <a:t>nhập</a:t>
            </a:r>
            <a:r>
              <a:rPr lang="en-US" sz="2400" dirty="0">
                <a:ea typeface="Arial"/>
                <a:cs typeface="Arial"/>
              </a:rPr>
              <a:t> </a:t>
            </a:r>
            <a:r>
              <a:rPr lang="en-US" sz="2400" dirty="0" err="1">
                <a:ea typeface="Arial"/>
                <a:cs typeface="Arial"/>
              </a:rPr>
              <a:t>địa</a:t>
            </a:r>
            <a:r>
              <a:rPr lang="en-US" sz="2400" dirty="0">
                <a:ea typeface="Arial"/>
                <a:cs typeface="Arial"/>
              </a:rPr>
              <a:t> </a:t>
            </a:r>
            <a:r>
              <a:rPr lang="en-US" sz="2400" dirty="0" err="1">
                <a:ea typeface="Arial"/>
                <a:cs typeface="Arial"/>
              </a:rPr>
              <a:t>chỉ</a:t>
            </a:r>
            <a:r>
              <a:rPr lang="en-US" sz="2400" dirty="0">
                <a:ea typeface="Arial"/>
                <a:cs typeface="Arial"/>
              </a:rPr>
              <a:t> </a:t>
            </a:r>
            <a:r>
              <a:rPr lang="en-US" sz="2400" dirty="0" err="1">
                <a:ea typeface="Arial"/>
                <a:cs typeface="Arial"/>
              </a:rPr>
              <a:t>của</a:t>
            </a:r>
            <a:r>
              <a:rPr lang="en-US" sz="2400" dirty="0">
                <a:ea typeface="Arial"/>
                <a:cs typeface="Arial"/>
              </a:rPr>
              <a:t> </a:t>
            </a:r>
            <a:r>
              <a:rPr lang="en-US" sz="2400" dirty="0" err="1">
                <a:ea typeface="Arial"/>
                <a:cs typeface="Arial"/>
              </a:rPr>
              <a:t>trang</a:t>
            </a:r>
            <a:r>
              <a:rPr lang="en-US" sz="2400" dirty="0">
                <a:ea typeface="Arial"/>
                <a:cs typeface="Arial"/>
              </a:rPr>
              <a:t> </a:t>
            </a:r>
            <a:r>
              <a:rPr lang="en-US" sz="2400" dirty="0" err="1">
                <a:ea typeface="Arial"/>
                <a:cs typeface="Arial"/>
              </a:rPr>
              <a:t>đó</a:t>
            </a:r>
            <a:r>
              <a:rPr lang="en-US" sz="2400" dirty="0">
                <a:ea typeface="Arial"/>
                <a:cs typeface="Arial"/>
              </a:rPr>
              <a:t> </a:t>
            </a:r>
            <a:r>
              <a:rPr lang="en-US" sz="2400" dirty="0" err="1">
                <a:ea typeface="Arial"/>
                <a:cs typeface="Arial"/>
              </a:rPr>
              <a:t>vào</a:t>
            </a:r>
            <a:r>
              <a:rPr lang="en-US" sz="2400" dirty="0">
                <a:ea typeface="Arial"/>
                <a:cs typeface="Arial"/>
              </a:rPr>
              <a:t> </a:t>
            </a:r>
            <a:r>
              <a:rPr lang="en-US" sz="2400" dirty="0" err="1">
                <a:ea typeface="Arial"/>
                <a:cs typeface="Arial"/>
              </a:rPr>
              <a:t>thanh</a:t>
            </a:r>
            <a:r>
              <a:rPr lang="en-US" sz="2400" dirty="0">
                <a:ea typeface="Arial"/>
                <a:cs typeface="Arial"/>
              </a:rPr>
              <a:t> </a:t>
            </a:r>
            <a:r>
              <a:rPr lang="en-US" sz="2400" dirty="0" err="1">
                <a:ea typeface="Arial"/>
                <a:cs typeface="Arial"/>
              </a:rPr>
              <a:t>địa</a:t>
            </a:r>
            <a:r>
              <a:rPr lang="en-US" sz="2400" dirty="0">
                <a:ea typeface="Arial"/>
                <a:cs typeface="Arial"/>
              </a:rPr>
              <a:t> </a:t>
            </a:r>
            <a:r>
              <a:rPr lang="en-US" sz="2400" dirty="0" err="1">
                <a:ea typeface="Arial"/>
                <a:cs typeface="Arial"/>
              </a:rPr>
              <a:t>chỉ</a:t>
            </a:r>
            <a:r>
              <a:rPr lang="en-US" sz="2400" dirty="0">
                <a:ea typeface="Arial"/>
                <a:cs typeface="Arial"/>
              </a:rPr>
              <a:t> </a:t>
            </a:r>
            <a:r>
              <a:rPr lang="en-US" sz="2400" dirty="0" err="1" smtClean="0">
                <a:ea typeface="Arial"/>
                <a:cs typeface="Arial"/>
              </a:rPr>
              <a:t>của</a:t>
            </a:r>
            <a:r>
              <a:rPr lang="en-US" sz="2400" dirty="0" smtClean="0">
                <a:ea typeface="Arial"/>
                <a:cs typeface="Arial"/>
              </a:rPr>
              <a:t> </a:t>
            </a:r>
            <a:r>
              <a:rPr lang="en-US" sz="2400" dirty="0" err="1" smtClean="0">
                <a:ea typeface="Arial"/>
                <a:cs typeface="Arial"/>
              </a:rPr>
              <a:t>trình</a:t>
            </a:r>
            <a:r>
              <a:rPr lang="en-US" sz="2400" dirty="0" smtClean="0">
                <a:solidFill>
                  <a:srgbClr val="BF5711"/>
                </a:solidFill>
                <a:ea typeface="Arial"/>
                <a:cs typeface="Arial"/>
              </a:rPr>
              <a:t> </a:t>
            </a:r>
            <a:r>
              <a:rPr lang="en-US" sz="2400" dirty="0" err="1" smtClean="0">
                <a:ea typeface="Arial"/>
                <a:cs typeface="Arial"/>
              </a:rPr>
              <a:t>duyệt</a:t>
            </a:r>
            <a:r>
              <a:rPr lang="en-US" sz="2400" dirty="0">
                <a:ea typeface="Arial"/>
                <a:cs typeface="Arial"/>
              </a:rPr>
              <a:t>.</a:t>
            </a:r>
            <a:endParaRPr lang="en-US" sz="2400" u="none" strike="noStrike" spc="0" dirty="0">
              <a:effectLst/>
              <a:latin typeface="Arial"/>
              <a:ea typeface="Arial"/>
              <a:cs typeface="Arial"/>
            </a:endParaRPr>
          </a:p>
        </p:txBody>
      </p:sp>
      <p:sp>
        <p:nvSpPr>
          <p:cNvPr id="9" name="Rectangle 8"/>
          <p:cNvSpPr/>
          <p:nvPr/>
        </p:nvSpPr>
        <p:spPr>
          <a:xfrm>
            <a:off x="1125517" y="3860543"/>
            <a:ext cx="9917372" cy="1569660"/>
          </a:xfrm>
          <a:prstGeom prst="rect">
            <a:avLst/>
          </a:prstGeom>
        </p:spPr>
        <p:txBody>
          <a:bodyPr wrap="square">
            <a:spAutoFit/>
          </a:bodyPr>
          <a:lstStyle/>
          <a:p>
            <a:pPr marR="0" lvl="0" algn="just">
              <a:spcBef>
                <a:spcPts val="0"/>
              </a:spcBef>
              <a:spcAft>
                <a:spcPts val="0"/>
              </a:spcAft>
              <a:buClr>
                <a:srgbClr val="000000"/>
              </a:buClr>
              <a:buSzPts val="950"/>
              <a:tabLst>
                <a:tab pos="326390" algn="l"/>
              </a:tabLst>
            </a:pPr>
            <a:r>
              <a:rPr lang="en-US" sz="2400" dirty="0" smtClean="0">
                <a:solidFill>
                  <a:srgbClr val="7030A0"/>
                </a:solidFill>
                <a:ea typeface="Arial"/>
                <a:cs typeface="Arial"/>
              </a:rPr>
              <a:t>- </a:t>
            </a:r>
            <a:r>
              <a:rPr lang="en-US" sz="2400" dirty="0" err="1" smtClean="0">
                <a:solidFill>
                  <a:srgbClr val="7030A0"/>
                </a:solidFill>
                <a:ea typeface="Arial"/>
                <a:cs typeface="Arial"/>
              </a:rPr>
              <a:t>Trang</a:t>
            </a:r>
            <a:r>
              <a:rPr lang="en-US" sz="2400" dirty="0" smtClean="0">
                <a:solidFill>
                  <a:srgbClr val="7030A0"/>
                </a:solidFill>
                <a:ea typeface="Arial"/>
                <a:cs typeface="Arial"/>
              </a:rPr>
              <a:t> </a:t>
            </a:r>
            <a:r>
              <a:rPr lang="es-ES" sz="2400" dirty="0">
                <a:solidFill>
                  <a:srgbClr val="7030A0"/>
                </a:solidFill>
                <a:ea typeface="Arial"/>
                <a:cs typeface="Arial"/>
              </a:rPr>
              <a:t>web </a:t>
            </a:r>
            <a:r>
              <a:rPr lang="en-US" sz="2400" dirty="0" err="1">
                <a:solidFill>
                  <a:srgbClr val="7030A0"/>
                </a:solidFill>
                <a:ea typeface="Arial"/>
                <a:cs typeface="Arial"/>
              </a:rPr>
              <a:t>có</a:t>
            </a:r>
            <a:r>
              <a:rPr lang="en-US" sz="2400" dirty="0">
                <a:solidFill>
                  <a:srgbClr val="7030A0"/>
                </a:solidFill>
                <a:ea typeface="Arial"/>
                <a:cs typeface="Arial"/>
              </a:rPr>
              <a:t> </a:t>
            </a:r>
            <a:r>
              <a:rPr lang="en-US" sz="2400" dirty="0" err="1">
                <a:solidFill>
                  <a:srgbClr val="7030A0"/>
                </a:solidFill>
                <a:ea typeface="Arial"/>
                <a:cs typeface="Arial"/>
              </a:rPr>
              <a:t>chứa</a:t>
            </a:r>
            <a:r>
              <a:rPr lang="en-US" sz="2400" dirty="0">
                <a:solidFill>
                  <a:srgbClr val="7030A0"/>
                </a:solidFill>
                <a:ea typeface="Arial"/>
                <a:cs typeface="Arial"/>
              </a:rPr>
              <a:t> </a:t>
            </a:r>
            <a:r>
              <a:rPr lang="en-US" sz="2400" dirty="0" err="1">
                <a:solidFill>
                  <a:srgbClr val="7030A0"/>
                </a:solidFill>
                <a:ea typeface="Arial"/>
                <a:cs typeface="Arial"/>
              </a:rPr>
              <a:t>các</a:t>
            </a:r>
            <a:r>
              <a:rPr lang="en-US" sz="2400" dirty="0">
                <a:solidFill>
                  <a:srgbClr val="7030A0"/>
                </a:solidFill>
                <a:ea typeface="Arial"/>
                <a:cs typeface="Arial"/>
              </a:rPr>
              <a:t> </a:t>
            </a:r>
            <a:r>
              <a:rPr lang="en-US" sz="2400" dirty="0" err="1">
                <a:solidFill>
                  <a:srgbClr val="7030A0"/>
                </a:solidFill>
                <a:ea typeface="Arial"/>
                <a:cs typeface="Arial"/>
              </a:rPr>
              <a:t>liên</a:t>
            </a:r>
            <a:r>
              <a:rPr lang="en-US" sz="2400" dirty="0">
                <a:solidFill>
                  <a:srgbClr val="7030A0"/>
                </a:solidFill>
                <a:ea typeface="Arial"/>
                <a:cs typeface="Arial"/>
              </a:rPr>
              <a:t> </a:t>
            </a:r>
            <a:r>
              <a:rPr lang="en-US" sz="2400" dirty="0" err="1">
                <a:solidFill>
                  <a:srgbClr val="7030A0"/>
                </a:solidFill>
                <a:ea typeface="Arial"/>
                <a:cs typeface="Arial"/>
              </a:rPr>
              <a:t>kết</a:t>
            </a:r>
            <a:r>
              <a:rPr lang="en-US" sz="2400" dirty="0">
                <a:solidFill>
                  <a:srgbClr val="7030A0"/>
                </a:solidFill>
                <a:ea typeface="Arial"/>
                <a:cs typeface="Arial"/>
              </a:rPr>
              <a:t> </a:t>
            </a:r>
            <a:r>
              <a:rPr lang="en-US" sz="2400" dirty="0" err="1">
                <a:solidFill>
                  <a:srgbClr val="7030A0"/>
                </a:solidFill>
                <a:ea typeface="Arial"/>
                <a:cs typeface="Arial"/>
              </a:rPr>
              <a:t>chỉ</a:t>
            </a:r>
            <a:r>
              <a:rPr lang="en-US" sz="2400" dirty="0">
                <a:solidFill>
                  <a:srgbClr val="7030A0"/>
                </a:solidFill>
                <a:ea typeface="Arial"/>
                <a:cs typeface="Arial"/>
              </a:rPr>
              <a:t> </a:t>
            </a:r>
            <a:r>
              <a:rPr lang="en-US" sz="2400" dirty="0" err="1">
                <a:solidFill>
                  <a:srgbClr val="7030A0"/>
                </a:solidFill>
                <a:ea typeface="Arial"/>
                <a:cs typeface="Arial"/>
              </a:rPr>
              <a:t>dẫn</a:t>
            </a:r>
            <a:r>
              <a:rPr lang="en-US" sz="2400" dirty="0">
                <a:solidFill>
                  <a:srgbClr val="7030A0"/>
                </a:solidFill>
                <a:ea typeface="Arial"/>
                <a:cs typeface="Arial"/>
              </a:rPr>
              <a:t> </a:t>
            </a:r>
            <a:r>
              <a:rPr lang="en-US" sz="2400" dirty="0" err="1">
                <a:solidFill>
                  <a:srgbClr val="7030A0"/>
                </a:solidFill>
                <a:ea typeface="Arial"/>
                <a:cs typeface="Arial"/>
              </a:rPr>
              <a:t>tới</a:t>
            </a:r>
            <a:r>
              <a:rPr lang="en-US" sz="2400" dirty="0">
                <a:solidFill>
                  <a:srgbClr val="7030A0"/>
                </a:solidFill>
                <a:ea typeface="Arial"/>
                <a:cs typeface="Arial"/>
              </a:rPr>
              <a:t> </a:t>
            </a:r>
            <a:r>
              <a:rPr lang="en-US" sz="2400" dirty="0" err="1">
                <a:solidFill>
                  <a:srgbClr val="7030A0"/>
                </a:solidFill>
                <a:ea typeface="Arial"/>
                <a:cs typeface="Arial"/>
              </a:rPr>
              <a:t>các</a:t>
            </a:r>
            <a:r>
              <a:rPr lang="en-US" sz="2400" dirty="0">
                <a:solidFill>
                  <a:srgbClr val="7030A0"/>
                </a:solidFill>
                <a:ea typeface="Arial"/>
                <a:cs typeface="Arial"/>
              </a:rPr>
              <a:t> </a:t>
            </a:r>
            <a:r>
              <a:rPr lang="en-US" sz="2400" dirty="0" err="1">
                <a:solidFill>
                  <a:srgbClr val="7030A0"/>
                </a:solidFill>
                <a:ea typeface="Arial"/>
                <a:cs typeface="Arial"/>
              </a:rPr>
              <a:t>trang</a:t>
            </a:r>
            <a:r>
              <a:rPr lang="en-US" sz="2400" dirty="0">
                <a:solidFill>
                  <a:srgbClr val="7030A0"/>
                </a:solidFill>
                <a:ea typeface="Arial"/>
                <a:cs typeface="Arial"/>
              </a:rPr>
              <a:t> </a:t>
            </a:r>
            <a:r>
              <a:rPr lang="es-ES" sz="2400" dirty="0">
                <a:solidFill>
                  <a:srgbClr val="7030A0"/>
                </a:solidFill>
                <a:ea typeface="Arial"/>
                <a:cs typeface="Arial"/>
              </a:rPr>
              <a:t>web </a:t>
            </a:r>
            <a:r>
              <a:rPr lang="en-US" sz="2400" dirty="0" err="1">
                <a:solidFill>
                  <a:srgbClr val="7030A0"/>
                </a:solidFill>
                <a:ea typeface="Arial"/>
                <a:cs typeface="Arial"/>
              </a:rPr>
              <a:t>khác</a:t>
            </a:r>
            <a:r>
              <a:rPr lang="en-US" sz="2400" dirty="0">
                <a:solidFill>
                  <a:srgbClr val="7030A0"/>
                </a:solidFill>
                <a:ea typeface="Arial"/>
                <a:cs typeface="Arial"/>
              </a:rPr>
              <a:t>. </a:t>
            </a:r>
            <a:r>
              <a:rPr lang="en-US" sz="2400" dirty="0" err="1">
                <a:solidFill>
                  <a:srgbClr val="7030A0"/>
                </a:solidFill>
                <a:ea typeface="Arial"/>
                <a:cs typeface="Arial"/>
              </a:rPr>
              <a:t>Nháy</a:t>
            </a:r>
            <a:r>
              <a:rPr lang="en-US" sz="2400" dirty="0">
                <a:solidFill>
                  <a:srgbClr val="7030A0"/>
                </a:solidFill>
                <a:ea typeface="Arial"/>
                <a:cs typeface="Arial"/>
              </a:rPr>
              <a:t> </a:t>
            </a:r>
            <a:r>
              <a:rPr lang="en-US" sz="2400" dirty="0" err="1">
                <a:solidFill>
                  <a:srgbClr val="7030A0"/>
                </a:solidFill>
                <a:ea typeface="Arial"/>
                <a:cs typeface="Arial"/>
              </a:rPr>
              <a:t>chuột</a:t>
            </a:r>
            <a:r>
              <a:rPr lang="en-US" sz="2400" dirty="0">
                <a:solidFill>
                  <a:srgbClr val="7030A0"/>
                </a:solidFill>
                <a:ea typeface="Arial"/>
                <a:cs typeface="Arial"/>
              </a:rPr>
              <a:t> </a:t>
            </a:r>
            <a:r>
              <a:rPr lang="en-US" sz="2400" dirty="0" err="1">
                <a:solidFill>
                  <a:srgbClr val="7030A0"/>
                </a:solidFill>
                <a:ea typeface="Arial"/>
                <a:cs typeface="Arial"/>
              </a:rPr>
              <a:t>vào</a:t>
            </a:r>
            <a:r>
              <a:rPr lang="en-US" sz="2400" dirty="0">
                <a:solidFill>
                  <a:srgbClr val="7030A0"/>
                </a:solidFill>
                <a:ea typeface="Arial"/>
                <a:cs typeface="Arial"/>
              </a:rPr>
              <a:t> </a:t>
            </a:r>
            <a:r>
              <a:rPr lang="en-US" sz="2400" dirty="0" err="1">
                <a:solidFill>
                  <a:srgbClr val="7030A0"/>
                </a:solidFill>
                <a:ea typeface="Arial"/>
                <a:cs typeface="Arial"/>
              </a:rPr>
              <a:t>liên</a:t>
            </a:r>
            <a:r>
              <a:rPr lang="en-US" sz="2400" dirty="0">
                <a:solidFill>
                  <a:srgbClr val="7030A0"/>
                </a:solidFill>
                <a:ea typeface="Arial"/>
                <a:cs typeface="Arial"/>
              </a:rPr>
              <a:t> </a:t>
            </a:r>
            <a:r>
              <a:rPr lang="en-US" sz="2400" dirty="0" err="1">
                <a:solidFill>
                  <a:srgbClr val="7030A0"/>
                </a:solidFill>
                <a:ea typeface="Arial"/>
                <a:cs typeface="Arial"/>
              </a:rPr>
              <a:t>kết</a:t>
            </a:r>
            <a:r>
              <a:rPr lang="en-US" sz="2400" dirty="0">
                <a:solidFill>
                  <a:srgbClr val="7030A0"/>
                </a:solidFill>
                <a:ea typeface="Arial"/>
                <a:cs typeface="Arial"/>
              </a:rPr>
              <a:t> </a:t>
            </a:r>
            <a:r>
              <a:rPr lang="en-US" sz="2400" dirty="0" err="1" smtClean="0">
                <a:solidFill>
                  <a:srgbClr val="7030A0"/>
                </a:solidFill>
                <a:ea typeface="Arial"/>
                <a:cs typeface="Arial"/>
              </a:rPr>
              <a:t>để</a:t>
            </a:r>
            <a:r>
              <a:rPr lang="en-US" sz="2400" dirty="0" smtClean="0">
                <a:solidFill>
                  <a:srgbClr val="7030A0"/>
                </a:solidFill>
                <a:ea typeface="Arial"/>
                <a:cs typeface="Arial"/>
              </a:rPr>
              <a:t> </a:t>
            </a:r>
            <a:r>
              <a:rPr lang="en-US" sz="2400" dirty="0" err="1">
                <a:solidFill>
                  <a:srgbClr val="7030A0"/>
                </a:solidFill>
                <a:ea typeface="Arial"/>
                <a:cs typeface="Arial"/>
              </a:rPr>
              <a:t>chuyển</a:t>
            </a:r>
            <a:r>
              <a:rPr lang="en-US" sz="2400" dirty="0">
                <a:solidFill>
                  <a:srgbClr val="7030A0"/>
                </a:solidFill>
                <a:ea typeface="Arial"/>
                <a:cs typeface="Arial"/>
              </a:rPr>
              <a:t> </a:t>
            </a:r>
            <a:r>
              <a:rPr lang="en-US" sz="2400" dirty="0" err="1">
                <a:solidFill>
                  <a:srgbClr val="7030A0"/>
                </a:solidFill>
                <a:ea typeface="Arial"/>
                <a:cs typeface="Arial"/>
              </a:rPr>
              <a:t>tới</a:t>
            </a:r>
            <a:r>
              <a:rPr lang="en-US" sz="2400" dirty="0">
                <a:solidFill>
                  <a:srgbClr val="7030A0"/>
                </a:solidFill>
                <a:ea typeface="Arial"/>
                <a:cs typeface="Arial"/>
              </a:rPr>
              <a:t> </a:t>
            </a:r>
            <a:r>
              <a:rPr lang="en-US" sz="2400" dirty="0" err="1">
                <a:solidFill>
                  <a:srgbClr val="7030A0"/>
                </a:solidFill>
                <a:ea typeface="Arial"/>
                <a:cs typeface="Arial"/>
              </a:rPr>
              <a:t>trang</a:t>
            </a:r>
            <a:r>
              <a:rPr lang="en-US" sz="2400" dirty="0">
                <a:solidFill>
                  <a:srgbClr val="7030A0"/>
                </a:solidFill>
                <a:ea typeface="Arial"/>
                <a:cs typeface="Arial"/>
              </a:rPr>
              <a:t> </a:t>
            </a:r>
            <a:r>
              <a:rPr lang="es-ES" sz="2400" dirty="0">
                <a:solidFill>
                  <a:srgbClr val="7030A0"/>
                </a:solidFill>
                <a:ea typeface="Arial"/>
                <a:cs typeface="Arial"/>
              </a:rPr>
              <a:t>web </a:t>
            </a:r>
            <a:r>
              <a:rPr lang="en-US" sz="2400" dirty="0" err="1">
                <a:solidFill>
                  <a:srgbClr val="7030A0"/>
                </a:solidFill>
                <a:ea typeface="Arial"/>
                <a:cs typeface="Arial"/>
              </a:rPr>
              <a:t>được</a:t>
            </a:r>
            <a:r>
              <a:rPr lang="en-US" sz="2400" dirty="0">
                <a:solidFill>
                  <a:srgbClr val="7030A0"/>
                </a:solidFill>
                <a:ea typeface="Arial"/>
                <a:cs typeface="Arial"/>
              </a:rPr>
              <a:t> </a:t>
            </a:r>
            <a:r>
              <a:rPr lang="en-US" sz="2400" dirty="0" err="1">
                <a:solidFill>
                  <a:srgbClr val="7030A0"/>
                </a:solidFill>
                <a:ea typeface="Arial"/>
                <a:cs typeface="Arial"/>
              </a:rPr>
              <a:t>xác</a:t>
            </a:r>
            <a:r>
              <a:rPr lang="en-US" sz="2400" dirty="0">
                <a:solidFill>
                  <a:srgbClr val="7030A0"/>
                </a:solidFill>
                <a:ea typeface="Arial"/>
                <a:cs typeface="Arial"/>
              </a:rPr>
              <a:t> </a:t>
            </a:r>
            <a:r>
              <a:rPr lang="en-US" sz="2400" dirty="0" err="1">
                <a:solidFill>
                  <a:srgbClr val="7030A0"/>
                </a:solidFill>
                <a:ea typeface="Arial"/>
                <a:cs typeface="Arial"/>
              </a:rPr>
              <a:t>định</a:t>
            </a:r>
            <a:r>
              <a:rPr lang="en-US" sz="2400" dirty="0">
                <a:solidFill>
                  <a:srgbClr val="7030A0"/>
                </a:solidFill>
                <a:ea typeface="Arial"/>
                <a:cs typeface="Arial"/>
              </a:rPr>
              <a:t> </a:t>
            </a:r>
            <a:r>
              <a:rPr lang="en-US" sz="2400" dirty="0" err="1">
                <a:solidFill>
                  <a:srgbClr val="7030A0"/>
                </a:solidFill>
                <a:ea typeface="Arial"/>
                <a:cs typeface="Arial"/>
              </a:rPr>
              <a:t>bởi</a:t>
            </a:r>
            <a:r>
              <a:rPr lang="en-US" sz="2400" dirty="0">
                <a:solidFill>
                  <a:srgbClr val="7030A0"/>
                </a:solidFill>
                <a:ea typeface="Arial"/>
                <a:cs typeface="Arial"/>
              </a:rPr>
              <a:t> </a:t>
            </a:r>
            <a:r>
              <a:rPr lang="en-US" sz="2400" dirty="0" err="1">
                <a:solidFill>
                  <a:srgbClr val="7030A0"/>
                </a:solidFill>
                <a:ea typeface="Arial"/>
                <a:cs typeface="Arial"/>
              </a:rPr>
              <a:t>liên</a:t>
            </a:r>
            <a:r>
              <a:rPr lang="en-US" sz="2400" dirty="0">
                <a:solidFill>
                  <a:srgbClr val="7030A0"/>
                </a:solidFill>
                <a:ea typeface="Arial"/>
                <a:cs typeface="Arial"/>
              </a:rPr>
              <a:t> </a:t>
            </a:r>
            <a:r>
              <a:rPr lang="en-US" sz="2400" dirty="0" err="1">
                <a:solidFill>
                  <a:srgbClr val="7030A0"/>
                </a:solidFill>
                <a:ea typeface="Arial"/>
                <a:cs typeface="Arial"/>
              </a:rPr>
              <a:t>kết</a:t>
            </a:r>
            <a:r>
              <a:rPr lang="en-US" sz="2400" dirty="0">
                <a:solidFill>
                  <a:srgbClr val="7030A0"/>
                </a:solidFill>
                <a:ea typeface="Arial"/>
                <a:cs typeface="Arial"/>
              </a:rPr>
              <a:t> </a:t>
            </a:r>
            <a:r>
              <a:rPr lang="en-US" sz="2400" dirty="0" err="1">
                <a:solidFill>
                  <a:srgbClr val="7030A0"/>
                </a:solidFill>
                <a:ea typeface="Arial"/>
                <a:cs typeface="Arial"/>
              </a:rPr>
              <a:t>đó</a:t>
            </a:r>
            <a:r>
              <a:rPr lang="en-US" sz="2400" dirty="0">
                <a:solidFill>
                  <a:srgbClr val="7030A0"/>
                </a:solidFill>
                <a:ea typeface="Arial"/>
                <a:cs typeface="Arial"/>
              </a:rPr>
              <a:t>. </a:t>
            </a:r>
            <a:r>
              <a:rPr lang="en-US" sz="2400" dirty="0" err="1">
                <a:solidFill>
                  <a:srgbClr val="7030A0"/>
                </a:solidFill>
                <a:ea typeface="Arial"/>
                <a:cs typeface="Arial"/>
              </a:rPr>
              <a:t>Hoạt</a:t>
            </a:r>
            <a:r>
              <a:rPr lang="en-US" sz="2400" dirty="0">
                <a:solidFill>
                  <a:srgbClr val="7030A0"/>
                </a:solidFill>
                <a:ea typeface="Arial"/>
                <a:cs typeface="Arial"/>
              </a:rPr>
              <a:t> </a:t>
            </a:r>
            <a:r>
              <a:rPr lang="en-US" sz="2400" dirty="0" err="1">
                <a:solidFill>
                  <a:srgbClr val="7030A0"/>
                </a:solidFill>
                <a:ea typeface="Arial"/>
                <a:cs typeface="Arial"/>
              </a:rPr>
              <a:t>động</a:t>
            </a:r>
            <a:r>
              <a:rPr lang="en-US" sz="2400" dirty="0">
                <a:solidFill>
                  <a:srgbClr val="7030A0"/>
                </a:solidFill>
                <a:ea typeface="Arial"/>
                <a:cs typeface="Arial"/>
              </a:rPr>
              <a:t> di </a:t>
            </a:r>
            <a:r>
              <a:rPr lang="en-US" sz="2400" dirty="0" err="1">
                <a:solidFill>
                  <a:srgbClr val="7030A0"/>
                </a:solidFill>
                <a:ea typeface="Arial"/>
                <a:cs typeface="Arial"/>
              </a:rPr>
              <a:t>chuyển</a:t>
            </a:r>
            <a:r>
              <a:rPr lang="en-US" sz="2400" dirty="0">
                <a:solidFill>
                  <a:srgbClr val="7030A0"/>
                </a:solidFill>
                <a:ea typeface="Arial"/>
                <a:cs typeface="Arial"/>
              </a:rPr>
              <a:t> </a:t>
            </a:r>
            <a:r>
              <a:rPr lang="en-US" sz="2400" dirty="0" err="1">
                <a:solidFill>
                  <a:srgbClr val="7030A0"/>
                </a:solidFill>
                <a:ea typeface="Arial"/>
                <a:cs typeface="Arial"/>
              </a:rPr>
              <a:t>theo</a:t>
            </a:r>
            <a:r>
              <a:rPr lang="en-US" sz="2400" dirty="0">
                <a:solidFill>
                  <a:srgbClr val="7030A0"/>
                </a:solidFill>
                <a:ea typeface="Arial"/>
                <a:cs typeface="Arial"/>
              </a:rPr>
              <a:t> </a:t>
            </a:r>
            <a:r>
              <a:rPr lang="en-US" sz="2400" dirty="0" err="1">
                <a:solidFill>
                  <a:srgbClr val="7030A0"/>
                </a:solidFill>
                <a:ea typeface="Arial"/>
                <a:cs typeface="Arial"/>
              </a:rPr>
              <a:t>các</a:t>
            </a:r>
            <a:r>
              <a:rPr lang="en-US" sz="2400" dirty="0">
                <a:solidFill>
                  <a:srgbClr val="7030A0"/>
                </a:solidFill>
                <a:ea typeface="Arial"/>
                <a:cs typeface="Arial"/>
              </a:rPr>
              <a:t> </a:t>
            </a:r>
            <a:r>
              <a:rPr lang="en-US" sz="2400" dirty="0" err="1">
                <a:solidFill>
                  <a:srgbClr val="7030A0"/>
                </a:solidFill>
                <a:ea typeface="Arial"/>
                <a:cs typeface="Arial"/>
              </a:rPr>
              <a:t>liên</a:t>
            </a:r>
            <a:r>
              <a:rPr lang="en-US" sz="2400" dirty="0">
                <a:solidFill>
                  <a:srgbClr val="7030A0"/>
                </a:solidFill>
                <a:ea typeface="Arial"/>
                <a:cs typeface="Arial"/>
              </a:rPr>
              <a:t> </a:t>
            </a:r>
            <a:r>
              <a:rPr lang="en-US" sz="2400" dirty="0" err="1">
                <a:solidFill>
                  <a:srgbClr val="7030A0"/>
                </a:solidFill>
                <a:ea typeface="Arial"/>
                <a:cs typeface="Arial"/>
              </a:rPr>
              <a:t>kết</a:t>
            </a:r>
            <a:r>
              <a:rPr lang="en-US" sz="2400" dirty="0">
                <a:solidFill>
                  <a:srgbClr val="7030A0"/>
                </a:solidFill>
                <a:ea typeface="Arial"/>
                <a:cs typeface="Arial"/>
              </a:rPr>
              <a:t> </a:t>
            </a:r>
            <a:r>
              <a:rPr lang="en-US" sz="2400" dirty="0" err="1">
                <a:solidFill>
                  <a:srgbClr val="7030A0"/>
                </a:solidFill>
                <a:ea typeface="Arial"/>
                <a:cs typeface="Arial"/>
              </a:rPr>
              <a:t>được</a:t>
            </a:r>
            <a:r>
              <a:rPr lang="en-US" sz="2400" dirty="0">
                <a:solidFill>
                  <a:srgbClr val="7030A0"/>
                </a:solidFill>
                <a:ea typeface="Arial"/>
                <a:cs typeface="Arial"/>
              </a:rPr>
              <a:t> </a:t>
            </a:r>
            <a:r>
              <a:rPr lang="en-US" sz="2400" dirty="0" err="1">
                <a:solidFill>
                  <a:srgbClr val="7030A0"/>
                </a:solidFill>
                <a:ea typeface="Arial"/>
                <a:cs typeface="Arial"/>
              </a:rPr>
              <a:t>gọi</a:t>
            </a:r>
            <a:r>
              <a:rPr lang="en-US" sz="2400" dirty="0">
                <a:solidFill>
                  <a:srgbClr val="7030A0"/>
                </a:solidFill>
                <a:ea typeface="Arial"/>
                <a:cs typeface="Arial"/>
              </a:rPr>
              <a:t> </a:t>
            </a:r>
            <a:r>
              <a:rPr lang="en-US" sz="2400" dirty="0" err="1">
                <a:solidFill>
                  <a:srgbClr val="7030A0"/>
                </a:solidFill>
                <a:ea typeface="Arial"/>
                <a:cs typeface="Arial"/>
              </a:rPr>
              <a:t>là</a:t>
            </a:r>
            <a:r>
              <a:rPr lang="en-US" sz="2400" dirty="0">
                <a:solidFill>
                  <a:srgbClr val="7030A0"/>
                </a:solidFill>
                <a:ea typeface="Arial"/>
                <a:cs typeface="Arial"/>
              </a:rPr>
              <a:t> </a:t>
            </a:r>
            <a:r>
              <a:rPr lang="vi-VN" sz="2400" dirty="0">
                <a:solidFill>
                  <a:srgbClr val="7030A0"/>
                </a:solidFill>
                <a:ea typeface="Arial"/>
                <a:cs typeface="Arial"/>
              </a:rPr>
              <a:t>duyệt </a:t>
            </a:r>
            <a:r>
              <a:rPr lang="es-ES" sz="2400" dirty="0">
                <a:solidFill>
                  <a:srgbClr val="7030A0"/>
                </a:solidFill>
                <a:ea typeface="Arial"/>
                <a:cs typeface="Arial"/>
              </a:rPr>
              <a:t>web. </a:t>
            </a:r>
            <a:r>
              <a:rPr lang="en-US" sz="2400" dirty="0" err="1">
                <a:solidFill>
                  <a:srgbClr val="7030A0"/>
                </a:solidFill>
                <a:ea typeface="Arial"/>
                <a:cs typeface="Arial"/>
              </a:rPr>
              <a:t>Quá</a:t>
            </a:r>
            <a:r>
              <a:rPr lang="en-US" sz="2400" dirty="0">
                <a:solidFill>
                  <a:srgbClr val="7030A0"/>
                </a:solidFill>
                <a:ea typeface="Arial"/>
                <a:cs typeface="Arial"/>
              </a:rPr>
              <a:t> </a:t>
            </a:r>
            <a:r>
              <a:rPr lang="en-US" sz="2400" dirty="0" err="1">
                <a:solidFill>
                  <a:srgbClr val="7030A0"/>
                </a:solidFill>
                <a:ea typeface="Arial"/>
                <a:cs typeface="Arial"/>
              </a:rPr>
              <a:t>trình</a:t>
            </a:r>
            <a:r>
              <a:rPr lang="en-US" sz="2400" dirty="0">
                <a:solidFill>
                  <a:srgbClr val="7030A0"/>
                </a:solidFill>
                <a:ea typeface="Arial"/>
                <a:cs typeface="Arial"/>
              </a:rPr>
              <a:t> </a:t>
            </a:r>
            <a:r>
              <a:rPr lang="en-US" sz="2400" dirty="0" err="1">
                <a:solidFill>
                  <a:srgbClr val="7030A0"/>
                </a:solidFill>
                <a:ea typeface="Arial"/>
                <a:cs typeface="Arial"/>
              </a:rPr>
              <a:t>này</a:t>
            </a:r>
            <a:r>
              <a:rPr lang="en-US" sz="2400" dirty="0">
                <a:solidFill>
                  <a:srgbClr val="7030A0"/>
                </a:solidFill>
                <a:ea typeface="Arial"/>
                <a:cs typeface="Arial"/>
              </a:rPr>
              <a:t> </a:t>
            </a:r>
            <a:r>
              <a:rPr lang="en-US" sz="2400" dirty="0" err="1">
                <a:solidFill>
                  <a:srgbClr val="7030A0"/>
                </a:solidFill>
                <a:ea typeface="Arial"/>
                <a:cs typeface="Arial"/>
              </a:rPr>
              <a:t>cho</a:t>
            </a:r>
            <a:r>
              <a:rPr lang="en-US" sz="2400" dirty="0">
                <a:solidFill>
                  <a:srgbClr val="7030A0"/>
                </a:solidFill>
                <a:ea typeface="Arial"/>
                <a:cs typeface="Arial"/>
              </a:rPr>
              <a:t> </a:t>
            </a:r>
            <a:r>
              <a:rPr lang="en-US" sz="2400" dirty="0" err="1">
                <a:solidFill>
                  <a:srgbClr val="7030A0"/>
                </a:solidFill>
                <a:ea typeface="Arial"/>
                <a:cs typeface="Arial"/>
              </a:rPr>
              <a:t>phép</a:t>
            </a:r>
            <a:r>
              <a:rPr lang="en-US" sz="2400" dirty="0">
                <a:solidFill>
                  <a:srgbClr val="7030A0"/>
                </a:solidFill>
                <a:ea typeface="Arial"/>
                <a:cs typeface="Arial"/>
              </a:rPr>
              <a:t> </a:t>
            </a:r>
            <a:r>
              <a:rPr lang="en-US" sz="2400" dirty="0" err="1">
                <a:solidFill>
                  <a:srgbClr val="7030A0"/>
                </a:solidFill>
                <a:ea typeface="Arial"/>
                <a:cs typeface="Arial"/>
              </a:rPr>
              <a:t>người</a:t>
            </a:r>
            <a:r>
              <a:rPr lang="en-US" sz="2400" dirty="0">
                <a:solidFill>
                  <a:srgbClr val="7030A0"/>
                </a:solidFill>
                <a:ea typeface="Arial"/>
                <a:cs typeface="Arial"/>
              </a:rPr>
              <a:t> </a:t>
            </a:r>
            <a:r>
              <a:rPr lang="en-US" sz="2400" dirty="0" err="1">
                <a:solidFill>
                  <a:srgbClr val="7030A0"/>
                </a:solidFill>
                <a:ea typeface="Arial"/>
                <a:cs typeface="Arial"/>
              </a:rPr>
              <a:t>sử</a:t>
            </a:r>
            <a:r>
              <a:rPr lang="en-US" sz="2400" dirty="0">
                <a:solidFill>
                  <a:srgbClr val="7030A0"/>
                </a:solidFill>
                <a:ea typeface="Arial"/>
                <a:cs typeface="Arial"/>
              </a:rPr>
              <a:t> </a:t>
            </a:r>
            <a:r>
              <a:rPr lang="en-US" sz="2400" dirty="0" err="1">
                <a:solidFill>
                  <a:srgbClr val="7030A0"/>
                </a:solidFill>
                <a:ea typeface="Arial"/>
                <a:cs typeface="Arial"/>
              </a:rPr>
              <a:t>dụng</a:t>
            </a:r>
            <a:r>
              <a:rPr lang="en-US" sz="2400" dirty="0">
                <a:solidFill>
                  <a:srgbClr val="7030A0"/>
                </a:solidFill>
                <a:ea typeface="Arial"/>
                <a:cs typeface="Arial"/>
              </a:rPr>
              <a:t> </a:t>
            </a:r>
            <a:r>
              <a:rPr lang="en-US" sz="2400" dirty="0" err="1">
                <a:solidFill>
                  <a:srgbClr val="7030A0"/>
                </a:solidFill>
                <a:ea typeface="Arial"/>
                <a:cs typeface="Arial"/>
              </a:rPr>
              <a:t>xem</a:t>
            </a:r>
            <a:r>
              <a:rPr lang="en-US" sz="2400" dirty="0">
                <a:solidFill>
                  <a:srgbClr val="7030A0"/>
                </a:solidFill>
                <a:ea typeface="Arial"/>
                <a:cs typeface="Arial"/>
              </a:rPr>
              <a:t> </a:t>
            </a:r>
            <a:r>
              <a:rPr lang="en-US" sz="2400" dirty="0" err="1">
                <a:solidFill>
                  <a:srgbClr val="7030A0"/>
                </a:solidFill>
                <a:ea typeface="Arial"/>
                <a:cs typeface="Arial"/>
              </a:rPr>
              <a:t>các</a:t>
            </a:r>
            <a:r>
              <a:rPr lang="en-US" sz="2400" dirty="0">
                <a:solidFill>
                  <a:srgbClr val="7030A0"/>
                </a:solidFill>
                <a:ea typeface="Arial"/>
                <a:cs typeface="Arial"/>
              </a:rPr>
              <a:t> </a:t>
            </a:r>
            <a:r>
              <a:rPr lang="en-US" sz="2400" dirty="0" err="1" smtClean="0">
                <a:solidFill>
                  <a:srgbClr val="7030A0"/>
                </a:solidFill>
                <a:ea typeface="Arial"/>
                <a:cs typeface="Arial"/>
              </a:rPr>
              <a:t>trang</a:t>
            </a:r>
            <a:r>
              <a:rPr lang="en-US" sz="2400" dirty="0" smtClean="0">
                <a:solidFill>
                  <a:srgbClr val="7030A0"/>
                </a:solidFill>
                <a:ea typeface="Arial"/>
                <a:cs typeface="Arial"/>
              </a:rPr>
              <a:t> </a:t>
            </a:r>
            <a:r>
              <a:rPr lang="es-ES" sz="2400" dirty="0" smtClean="0">
                <a:solidFill>
                  <a:srgbClr val="7030A0"/>
                </a:solidFill>
                <a:ea typeface="Arial"/>
                <a:cs typeface="Arial"/>
              </a:rPr>
              <a:t>web </a:t>
            </a:r>
            <a:r>
              <a:rPr lang="en-US" sz="2400" dirty="0" err="1" smtClean="0">
                <a:solidFill>
                  <a:srgbClr val="7030A0"/>
                </a:solidFill>
                <a:ea typeface="Arial"/>
                <a:cs typeface="Arial"/>
              </a:rPr>
              <a:t>để</a:t>
            </a:r>
            <a:r>
              <a:rPr lang="en-US" sz="2400" dirty="0" smtClean="0">
                <a:solidFill>
                  <a:srgbClr val="7030A0"/>
                </a:solidFill>
                <a:ea typeface="Arial"/>
                <a:cs typeface="Arial"/>
              </a:rPr>
              <a:t> </a:t>
            </a:r>
            <a:r>
              <a:rPr lang="en-US" sz="2400" dirty="0" err="1" smtClean="0">
                <a:solidFill>
                  <a:srgbClr val="7030A0"/>
                </a:solidFill>
                <a:ea typeface="Arial"/>
                <a:cs typeface="Arial"/>
              </a:rPr>
              <a:t>lấy</a:t>
            </a:r>
            <a:r>
              <a:rPr lang="en-US" sz="2400" dirty="0" smtClean="0">
                <a:solidFill>
                  <a:srgbClr val="7030A0"/>
                </a:solidFill>
                <a:ea typeface="Arial"/>
                <a:cs typeface="Arial"/>
              </a:rPr>
              <a:t> </a:t>
            </a:r>
            <a:r>
              <a:rPr lang="en-US" sz="2400" dirty="0" err="1">
                <a:solidFill>
                  <a:srgbClr val="7030A0"/>
                </a:solidFill>
                <a:ea typeface="Arial"/>
                <a:cs typeface="Arial"/>
              </a:rPr>
              <a:t>thông</a:t>
            </a:r>
            <a:r>
              <a:rPr lang="en-US" sz="2400" dirty="0">
                <a:solidFill>
                  <a:srgbClr val="7030A0"/>
                </a:solidFill>
                <a:ea typeface="Arial"/>
                <a:cs typeface="Arial"/>
              </a:rPr>
              <a:t> tin.</a:t>
            </a:r>
            <a:endParaRPr lang="en-US" sz="2400" u="none" strike="noStrike" spc="0" dirty="0">
              <a:solidFill>
                <a:srgbClr val="7030A0"/>
              </a:solidFill>
              <a:effectLst/>
              <a:latin typeface="Arial"/>
              <a:ea typeface="Arial"/>
              <a:cs typeface="Arial"/>
            </a:endParaRPr>
          </a:p>
        </p:txBody>
      </p:sp>
      <p:sp>
        <p:nvSpPr>
          <p:cNvPr id="10" name="Rectangle 9"/>
          <p:cNvSpPr/>
          <p:nvPr/>
        </p:nvSpPr>
        <p:spPr>
          <a:xfrm>
            <a:off x="1125520" y="5321019"/>
            <a:ext cx="9917369" cy="830997"/>
          </a:xfrm>
          <a:prstGeom prst="rect">
            <a:avLst/>
          </a:prstGeom>
        </p:spPr>
        <p:txBody>
          <a:bodyPr wrap="square">
            <a:spAutoFit/>
          </a:bodyPr>
          <a:lstStyle/>
          <a:p>
            <a:pPr marR="12700" lvl="0" algn="just">
              <a:spcBef>
                <a:spcPts val="0"/>
              </a:spcBef>
              <a:spcAft>
                <a:spcPts val="2440"/>
              </a:spcAft>
              <a:buClr>
                <a:srgbClr val="000000"/>
              </a:buClr>
              <a:buSzPts val="950"/>
              <a:tabLst>
                <a:tab pos="138430" algn="l"/>
              </a:tabLst>
            </a:pPr>
            <a:r>
              <a:rPr lang="en-US" sz="2400" dirty="0" smtClean="0">
                <a:solidFill>
                  <a:srgbClr val="BF5711"/>
                </a:solidFill>
                <a:ea typeface="Arial"/>
                <a:cs typeface="Arial"/>
              </a:rPr>
              <a:t>- </a:t>
            </a:r>
            <a:r>
              <a:rPr lang="en-US" sz="2400" dirty="0" err="1" smtClean="0">
                <a:solidFill>
                  <a:srgbClr val="BF5711"/>
                </a:solidFill>
                <a:ea typeface="Arial"/>
                <a:cs typeface="Arial"/>
              </a:rPr>
              <a:t>Khi</a:t>
            </a:r>
            <a:r>
              <a:rPr lang="en-US" sz="2400" dirty="0" smtClean="0">
                <a:solidFill>
                  <a:srgbClr val="BF5711"/>
                </a:solidFill>
                <a:ea typeface="Arial"/>
                <a:cs typeface="Arial"/>
              </a:rPr>
              <a:t> </a:t>
            </a:r>
            <a:r>
              <a:rPr lang="en-US" sz="2400" dirty="0">
                <a:solidFill>
                  <a:srgbClr val="BF5711"/>
                </a:solidFill>
                <a:ea typeface="Arial"/>
                <a:cs typeface="Arial"/>
              </a:rPr>
              <a:t>di </a:t>
            </a:r>
            <a:r>
              <a:rPr lang="en-US" sz="2400" dirty="0" err="1">
                <a:solidFill>
                  <a:srgbClr val="BF5711"/>
                </a:solidFill>
                <a:ea typeface="Arial"/>
                <a:cs typeface="Arial"/>
              </a:rPr>
              <a:t>chuyển</a:t>
            </a:r>
            <a:r>
              <a:rPr lang="en-US" sz="2400" dirty="0">
                <a:solidFill>
                  <a:srgbClr val="BF5711"/>
                </a:solidFill>
                <a:ea typeface="Arial"/>
                <a:cs typeface="Arial"/>
              </a:rPr>
              <a:t> con </a:t>
            </a:r>
            <a:r>
              <a:rPr lang="en-US" sz="2400" dirty="0" err="1">
                <a:solidFill>
                  <a:srgbClr val="BF5711"/>
                </a:solidFill>
                <a:ea typeface="Arial"/>
                <a:cs typeface="Arial"/>
              </a:rPr>
              <a:t>trỏ</a:t>
            </a:r>
            <a:r>
              <a:rPr lang="en-US" sz="2400" dirty="0">
                <a:solidFill>
                  <a:srgbClr val="BF5711"/>
                </a:solidFill>
                <a:ea typeface="Arial"/>
                <a:cs typeface="Arial"/>
              </a:rPr>
              <a:t> </a:t>
            </a:r>
            <a:r>
              <a:rPr lang="en-US" sz="2400" dirty="0" err="1">
                <a:solidFill>
                  <a:srgbClr val="BF5711"/>
                </a:solidFill>
                <a:ea typeface="Arial"/>
                <a:cs typeface="Arial"/>
              </a:rPr>
              <a:t>chuột</a:t>
            </a:r>
            <a:r>
              <a:rPr lang="en-US" sz="2400" dirty="0">
                <a:solidFill>
                  <a:srgbClr val="BF5711"/>
                </a:solidFill>
                <a:ea typeface="Arial"/>
                <a:cs typeface="Arial"/>
              </a:rPr>
              <a:t> </a:t>
            </a:r>
            <a:r>
              <a:rPr lang="en-US" sz="2400" dirty="0" err="1">
                <a:solidFill>
                  <a:srgbClr val="BF5711"/>
                </a:solidFill>
                <a:ea typeface="Arial"/>
                <a:cs typeface="Arial"/>
              </a:rPr>
              <a:t>vào</a:t>
            </a:r>
            <a:r>
              <a:rPr lang="en-US" sz="2400" dirty="0">
                <a:solidFill>
                  <a:srgbClr val="BF5711"/>
                </a:solidFill>
                <a:ea typeface="Arial"/>
                <a:cs typeface="Arial"/>
              </a:rPr>
              <a:t> </a:t>
            </a:r>
            <a:r>
              <a:rPr lang="en-US" sz="2400" dirty="0" err="1">
                <a:solidFill>
                  <a:srgbClr val="BF5711"/>
                </a:solidFill>
                <a:ea typeface="Arial"/>
                <a:cs typeface="Arial"/>
              </a:rPr>
              <a:t>liên</a:t>
            </a:r>
            <a:r>
              <a:rPr lang="en-US" sz="2400" dirty="0">
                <a:solidFill>
                  <a:srgbClr val="BF5711"/>
                </a:solidFill>
                <a:ea typeface="Arial"/>
                <a:cs typeface="Arial"/>
              </a:rPr>
              <a:t> </a:t>
            </a:r>
            <a:r>
              <a:rPr lang="en-US" sz="2400" dirty="0" err="1">
                <a:solidFill>
                  <a:srgbClr val="BF5711"/>
                </a:solidFill>
                <a:ea typeface="Arial"/>
                <a:cs typeface="Arial"/>
              </a:rPr>
              <a:t>kết</a:t>
            </a:r>
            <a:r>
              <a:rPr lang="en-US" sz="2400" dirty="0">
                <a:solidFill>
                  <a:srgbClr val="BF5711"/>
                </a:solidFill>
                <a:ea typeface="Arial"/>
                <a:cs typeface="Arial"/>
              </a:rPr>
              <a:t>, </a:t>
            </a:r>
            <a:r>
              <a:rPr lang="en-US" sz="2400" dirty="0" err="1">
                <a:solidFill>
                  <a:srgbClr val="BF5711"/>
                </a:solidFill>
                <a:ea typeface="Arial"/>
                <a:cs typeface="Arial"/>
              </a:rPr>
              <a:t>biểu</a:t>
            </a:r>
            <a:r>
              <a:rPr lang="en-US" sz="2400" dirty="0">
                <a:solidFill>
                  <a:srgbClr val="BF5711"/>
                </a:solidFill>
                <a:ea typeface="Arial"/>
                <a:cs typeface="Arial"/>
              </a:rPr>
              <a:t> </a:t>
            </a:r>
            <a:r>
              <a:rPr lang="en-US" sz="2400" dirty="0" err="1">
                <a:solidFill>
                  <a:srgbClr val="BF5711"/>
                </a:solidFill>
                <a:ea typeface="Arial"/>
                <a:cs typeface="Arial"/>
              </a:rPr>
              <a:t>tượng</a:t>
            </a:r>
            <a:r>
              <a:rPr lang="en-US" sz="2400" dirty="0">
                <a:solidFill>
                  <a:srgbClr val="BF5711"/>
                </a:solidFill>
                <a:ea typeface="Arial"/>
                <a:cs typeface="Arial"/>
              </a:rPr>
              <a:t> con </a:t>
            </a:r>
            <a:r>
              <a:rPr lang="en-US" sz="2400" dirty="0" err="1">
                <a:solidFill>
                  <a:srgbClr val="BF5711"/>
                </a:solidFill>
                <a:ea typeface="Arial"/>
                <a:cs typeface="Arial"/>
              </a:rPr>
              <a:t>trỏ</a:t>
            </a:r>
            <a:r>
              <a:rPr lang="en-US" sz="2400" dirty="0">
                <a:solidFill>
                  <a:srgbClr val="BF5711"/>
                </a:solidFill>
                <a:ea typeface="Arial"/>
                <a:cs typeface="Arial"/>
              </a:rPr>
              <a:t> </a:t>
            </a:r>
            <a:r>
              <a:rPr lang="en-US" sz="2400" dirty="0" err="1">
                <a:solidFill>
                  <a:srgbClr val="BF5711"/>
                </a:solidFill>
                <a:ea typeface="Arial"/>
                <a:cs typeface="Arial"/>
              </a:rPr>
              <a:t>chuột</a:t>
            </a:r>
            <a:r>
              <a:rPr lang="en-US" sz="2400" dirty="0">
                <a:solidFill>
                  <a:srgbClr val="BF5711"/>
                </a:solidFill>
                <a:ea typeface="Arial"/>
                <a:cs typeface="Arial"/>
              </a:rPr>
              <a:t> </a:t>
            </a:r>
            <a:r>
              <a:rPr lang="en-US" sz="2400" dirty="0" err="1">
                <a:solidFill>
                  <a:srgbClr val="BF5711"/>
                </a:solidFill>
                <a:ea typeface="Arial"/>
                <a:cs typeface="Arial"/>
              </a:rPr>
              <a:t>thường</a:t>
            </a:r>
            <a:r>
              <a:rPr lang="en-US" sz="2400" dirty="0">
                <a:solidFill>
                  <a:srgbClr val="BF5711"/>
                </a:solidFill>
                <a:ea typeface="Arial"/>
                <a:cs typeface="Arial"/>
              </a:rPr>
              <a:t> </a:t>
            </a:r>
            <a:r>
              <a:rPr lang="en-US" sz="2400" dirty="0" err="1">
                <a:solidFill>
                  <a:srgbClr val="BF5711"/>
                </a:solidFill>
                <a:ea typeface="Arial"/>
                <a:cs typeface="Arial"/>
              </a:rPr>
              <a:t>chuyển</a:t>
            </a:r>
            <a:r>
              <a:rPr lang="en-US" sz="2400" dirty="0">
                <a:solidFill>
                  <a:srgbClr val="BF5711"/>
                </a:solidFill>
                <a:ea typeface="Arial"/>
                <a:cs typeface="Arial"/>
              </a:rPr>
              <a:t> </a:t>
            </a:r>
            <a:r>
              <a:rPr lang="en-US" sz="2400" dirty="0" err="1">
                <a:solidFill>
                  <a:srgbClr val="BF5711"/>
                </a:solidFill>
                <a:ea typeface="Arial"/>
                <a:cs typeface="Arial"/>
              </a:rPr>
              <a:t>thành</a:t>
            </a:r>
            <a:r>
              <a:rPr lang="en-US" sz="2400" dirty="0">
                <a:solidFill>
                  <a:srgbClr val="BF5711"/>
                </a:solidFill>
                <a:ea typeface="Arial"/>
                <a:cs typeface="Arial"/>
              </a:rPr>
              <a:t> </a:t>
            </a:r>
            <a:r>
              <a:rPr lang="en-US" sz="2400" dirty="0" err="1">
                <a:solidFill>
                  <a:srgbClr val="BF5711"/>
                </a:solidFill>
                <a:ea typeface="Arial"/>
                <a:cs typeface="Arial"/>
              </a:rPr>
              <a:t>hình</a:t>
            </a:r>
            <a:r>
              <a:rPr lang="en-US" sz="2400" dirty="0">
                <a:solidFill>
                  <a:srgbClr val="BF5711"/>
                </a:solidFill>
                <a:ea typeface="Arial"/>
                <a:cs typeface="Arial"/>
              </a:rPr>
              <a:t> </a:t>
            </a:r>
            <a:r>
              <a:rPr lang="en-US" sz="2400" dirty="0" err="1">
                <a:solidFill>
                  <a:srgbClr val="BF5711"/>
                </a:solidFill>
                <a:ea typeface="Arial"/>
                <a:cs typeface="Arial"/>
              </a:rPr>
              <a:t>bàn</a:t>
            </a:r>
            <a:r>
              <a:rPr lang="en-US" sz="2400" dirty="0">
                <a:solidFill>
                  <a:srgbClr val="BF5711"/>
                </a:solidFill>
                <a:ea typeface="Arial"/>
                <a:cs typeface="Arial"/>
              </a:rPr>
              <a:t> </a:t>
            </a:r>
            <a:r>
              <a:rPr lang="en-US" sz="2400" dirty="0" err="1">
                <a:solidFill>
                  <a:srgbClr val="BF5711"/>
                </a:solidFill>
                <a:ea typeface="Arial"/>
                <a:cs typeface="Arial"/>
              </a:rPr>
              <a:t>tay</a:t>
            </a:r>
            <a:r>
              <a:rPr lang="en-US" sz="2400" dirty="0">
                <a:solidFill>
                  <a:srgbClr val="BF5711"/>
                </a:solidFill>
                <a:ea typeface="Arial"/>
                <a:cs typeface="Arial"/>
              </a:rPr>
              <a:t> </a:t>
            </a:r>
            <a:r>
              <a:rPr lang="en-US" sz="2400" dirty="0" err="1">
                <a:solidFill>
                  <a:srgbClr val="BF5711"/>
                </a:solidFill>
                <a:ea typeface="Arial"/>
                <a:cs typeface="Arial"/>
              </a:rPr>
              <a:t>như</a:t>
            </a:r>
            <a:r>
              <a:rPr lang="en-US" sz="2400" dirty="0">
                <a:solidFill>
                  <a:srgbClr val="BF5711"/>
                </a:solidFill>
                <a:ea typeface="Arial"/>
                <a:cs typeface="Arial"/>
              </a:rPr>
              <a:t> </a:t>
            </a:r>
            <a:r>
              <a:rPr lang="en-US" sz="2400" dirty="0" err="1">
                <a:solidFill>
                  <a:srgbClr val="BF5711"/>
                </a:solidFill>
                <a:ea typeface="Arial"/>
                <a:cs typeface="Arial"/>
              </a:rPr>
              <a:t>hình</a:t>
            </a:r>
            <a:r>
              <a:rPr lang="en-US" sz="2400" dirty="0">
                <a:solidFill>
                  <a:srgbClr val="BF5711"/>
                </a:solidFill>
                <a:ea typeface="Arial"/>
                <a:cs typeface="Arial"/>
              </a:rPr>
              <a:t> </a:t>
            </a:r>
            <a:r>
              <a:rPr lang="en-US" sz="2400" dirty="0" err="1">
                <a:solidFill>
                  <a:srgbClr val="BF5711"/>
                </a:solidFill>
                <a:ea typeface="Arial"/>
                <a:cs typeface="Arial"/>
              </a:rPr>
              <a:t>dưới</a:t>
            </a:r>
            <a:r>
              <a:rPr lang="en-US" sz="2400" dirty="0">
                <a:solidFill>
                  <a:srgbClr val="BF5711"/>
                </a:solidFill>
                <a:ea typeface="Arial"/>
                <a:cs typeface="Arial"/>
              </a:rPr>
              <a:t> </a:t>
            </a:r>
            <a:r>
              <a:rPr lang="en-US" sz="2400" dirty="0" err="1">
                <a:solidFill>
                  <a:srgbClr val="BF5711"/>
                </a:solidFill>
                <a:ea typeface="Arial"/>
                <a:cs typeface="Arial"/>
              </a:rPr>
              <a:t>đây</a:t>
            </a:r>
            <a:r>
              <a:rPr lang="en-US" sz="2400" dirty="0">
                <a:solidFill>
                  <a:srgbClr val="BF5711"/>
                </a:solidFill>
                <a:ea typeface="Arial"/>
                <a:cs typeface="Arial"/>
              </a:rPr>
              <a:t>:</a:t>
            </a:r>
            <a:endParaRPr lang="en-US" sz="2400" u="none" strike="noStrike" spc="0" dirty="0">
              <a:solidFill>
                <a:srgbClr val="BF5711"/>
              </a:solidFill>
              <a:effectLst/>
              <a:latin typeface="Arial"/>
              <a:ea typeface="Arial"/>
              <a:cs typeface="Arial"/>
            </a:endParaRPr>
          </a:p>
        </p:txBody>
      </p:sp>
      <p:pic>
        <p:nvPicPr>
          <p:cNvPr id="1026" name="Picture 26" descr="image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050" y="5889005"/>
            <a:ext cx="7524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9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fade">
                                      <p:cBhvr>
                                        <p:cTn id="40" dur="1000"/>
                                        <p:tgtEl>
                                          <p:spTgt spid="1026"/>
                                        </p:tgtEl>
                                      </p:cBhvr>
                                    </p:animEffect>
                                    <p:anim calcmode="lin" valueType="num">
                                      <p:cBhvr>
                                        <p:cTn id="41" dur="1000" fill="hold"/>
                                        <p:tgtEl>
                                          <p:spTgt spid="1026"/>
                                        </p:tgtEl>
                                        <p:attrNameLst>
                                          <p:attrName>ppt_x</p:attrName>
                                        </p:attrNameLst>
                                      </p:cBhvr>
                                      <p:tavLst>
                                        <p:tav tm="0">
                                          <p:val>
                                            <p:strVal val="#ppt_x"/>
                                          </p:val>
                                        </p:tav>
                                        <p:tav tm="100000">
                                          <p:val>
                                            <p:strVal val="#ppt_x"/>
                                          </p:val>
                                        </p:tav>
                                      </p:tavLst>
                                    </p:anim>
                                    <p:anim calcmode="lin" valueType="num">
                                      <p:cBhvr>
                                        <p:cTn id="4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426" y="615876"/>
            <a:ext cx="10122089" cy="830997"/>
          </a:xfrm>
          <a:prstGeom prst="rect">
            <a:avLst/>
          </a:prstGeom>
        </p:spPr>
        <p:txBody>
          <a:bodyPr wrap="square">
            <a:spAutoFit/>
          </a:bodyPr>
          <a:lstStyle/>
          <a:p>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Trình</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duyệt</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là</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phần</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mềm</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giúp</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nguời</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dùng</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truy</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cập</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các</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trang</a:t>
            </a:r>
            <a:r>
              <a:rPr lang="en-US" sz="2400" dirty="0">
                <a:solidFill>
                  <a:srgbClr val="FF0000"/>
                </a:solidFill>
                <a:ea typeface="Times New Roman"/>
                <a:cs typeface="Times New Roman"/>
              </a:rPr>
              <a:t> web </a:t>
            </a:r>
            <a:r>
              <a:rPr lang="en-US" sz="2400" dirty="0" err="1">
                <a:solidFill>
                  <a:srgbClr val="FF0000"/>
                </a:solidFill>
                <a:ea typeface="Times New Roman"/>
                <a:cs typeface="Times New Roman"/>
              </a:rPr>
              <a:t>trên</a:t>
            </a:r>
            <a:r>
              <a:rPr lang="en-US" sz="2400" dirty="0">
                <a:solidFill>
                  <a:srgbClr val="FF0000"/>
                </a:solidFill>
                <a:ea typeface="Times New Roman"/>
                <a:cs typeface="Times New Roman"/>
              </a:rPr>
              <a:t> Internet.  </a:t>
            </a:r>
            <a:endParaRPr lang="en-US" sz="2400" dirty="0">
              <a:solidFill>
                <a:srgbClr val="FF0000"/>
              </a:solidFill>
              <a:latin typeface="VNI-Times"/>
              <a:ea typeface="Times New Roman"/>
              <a:cs typeface="Times New Roman"/>
            </a:endParaRPr>
          </a:p>
          <a:p>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Người</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sử</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dụng</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có</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thể</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theo</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các</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liên</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kết</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để</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khai</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thác</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thông</a:t>
            </a:r>
            <a:r>
              <a:rPr lang="en-US" sz="2400" dirty="0">
                <a:solidFill>
                  <a:srgbClr val="FF0000"/>
                </a:solidFill>
                <a:ea typeface="Times New Roman"/>
                <a:cs typeface="Times New Roman"/>
              </a:rPr>
              <a:t> tin </a:t>
            </a:r>
            <a:r>
              <a:rPr lang="en-US" sz="2400" dirty="0" err="1">
                <a:solidFill>
                  <a:srgbClr val="FF0000"/>
                </a:solidFill>
                <a:ea typeface="Times New Roman"/>
                <a:cs typeface="Times New Roman"/>
              </a:rPr>
              <a:t>từ</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các</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trang</a:t>
            </a:r>
            <a:r>
              <a:rPr lang="en-US" sz="2400" dirty="0">
                <a:solidFill>
                  <a:srgbClr val="FF0000"/>
                </a:solidFill>
                <a:ea typeface="Times New Roman"/>
                <a:cs typeface="Times New Roman"/>
              </a:rPr>
              <a:t> web.  </a:t>
            </a:r>
            <a:endParaRPr lang="en-US" sz="2400" dirty="0">
              <a:solidFill>
                <a:srgbClr val="FF0000"/>
              </a:solidFill>
              <a:effectLst/>
              <a:latin typeface="VNI-Times"/>
              <a:ea typeface="Times New Roman"/>
              <a:cs typeface="Times New Roman"/>
            </a:endParaRPr>
          </a:p>
        </p:txBody>
      </p:sp>
      <p:pic>
        <p:nvPicPr>
          <p:cNvPr id="3" name="Picture 2">
            <a:extLst>
              <a:ext uri="{FF2B5EF4-FFF2-40B4-BE49-F238E27FC236}">
                <a16:creationId xmlns="" xmlns:a16="http://schemas.microsoft.com/office/drawing/2014/main" id="{0BC44601-7D08-4918-902E-83ADB82CC9B3}"/>
              </a:ext>
            </a:extLst>
          </p:cNvPr>
          <p:cNvPicPr>
            <a:picLocks noChangeAspect="1"/>
          </p:cNvPicPr>
          <p:nvPr/>
        </p:nvPicPr>
        <p:blipFill>
          <a:blip r:embed="rId2"/>
          <a:stretch>
            <a:fillRect/>
          </a:stretch>
        </p:blipFill>
        <p:spPr>
          <a:xfrm>
            <a:off x="319133" y="554440"/>
            <a:ext cx="608926" cy="800100"/>
          </a:xfrm>
          <a:prstGeom prst="rect">
            <a:avLst/>
          </a:prstGeom>
        </p:spPr>
      </p:pic>
      <p:pic>
        <p:nvPicPr>
          <p:cNvPr id="4" name="Picture 3">
            <a:extLst>
              <a:ext uri="{FF2B5EF4-FFF2-40B4-BE49-F238E27FC236}">
                <a16:creationId xmlns="" xmlns:a16="http://schemas.microsoft.com/office/drawing/2014/main" id="{5D23F601-B130-451E-95AC-B09493DC752D}"/>
              </a:ext>
            </a:extLst>
          </p:cNvPr>
          <p:cNvPicPr>
            <a:picLocks noChangeAspect="1"/>
          </p:cNvPicPr>
          <p:nvPr/>
        </p:nvPicPr>
        <p:blipFill>
          <a:blip r:embed="rId3"/>
          <a:stretch>
            <a:fillRect/>
          </a:stretch>
        </p:blipFill>
        <p:spPr>
          <a:xfrm>
            <a:off x="247791" y="1796618"/>
            <a:ext cx="751609" cy="751609"/>
          </a:xfrm>
          <a:prstGeom prst="rect">
            <a:avLst/>
          </a:prstGeom>
        </p:spPr>
      </p:pic>
      <p:sp>
        <p:nvSpPr>
          <p:cNvPr id="5" name="Rectangle 4"/>
          <p:cNvSpPr/>
          <p:nvPr/>
        </p:nvSpPr>
        <p:spPr>
          <a:xfrm>
            <a:off x="1164609" y="1901896"/>
            <a:ext cx="9739952" cy="830997"/>
          </a:xfrm>
          <a:prstGeom prst="rect">
            <a:avLst/>
          </a:prstGeom>
        </p:spPr>
        <p:txBody>
          <a:bodyPr wrap="square">
            <a:spAutoFit/>
          </a:bodyPr>
          <a:lstStyle/>
          <a:p>
            <a:r>
              <a:rPr lang="en-US" sz="2400" dirty="0">
                <a:solidFill>
                  <a:srgbClr val="0000CC"/>
                </a:solidFill>
                <a:latin typeface="+mj-lt"/>
                <a:ea typeface="Times New Roman"/>
                <a:cs typeface="Times New Roman"/>
              </a:rPr>
              <a:t>1. </a:t>
            </a:r>
            <a:r>
              <a:rPr lang="en-US" sz="2400" dirty="0" err="1">
                <a:solidFill>
                  <a:srgbClr val="0000CC"/>
                </a:solidFill>
                <a:latin typeface="+mj-lt"/>
                <a:ea typeface="Times New Roman"/>
                <a:cs typeface="Times New Roman"/>
              </a:rPr>
              <a:t>Em</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hãy</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kể</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tên</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một</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số</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trình</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duyệt</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mà</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em</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biết</a:t>
            </a:r>
            <a:r>
              <a:rPr lang="en-US" sz="2400" dirty="0">
                <a:solidFill>
                  <a:srgbClr val="0000CC"/>
                </a:solidFill>
                <a:latin typeface="+mj-lt"/>
                <a:ea typeface="Times New Roman"/>
                <a:cs typeface="Times New Roman"/>
              </a:rPr>
              <a:t>.  </a:t>
            </a:r>
          </a:p>
          <a:p>
            <a:r>
              <a:rPr lang="en-US" sz="2400" dirty="0">
                <a:solidFill>
                  <a:srgbClr val="0000CC"/>
                </a:solidFill>
                <a:latin typeface="+mj-lt"/>
                <a:ea typeface="Times New Roman"/>
                <a:cs typeface="Times New Roman"/>
              </a:rPr>
              <a:t>2. </a:t>
            </a:r>
            <a:r>
              <a:rPr lang="en-US" sz="2400" dirty="0" err="1">
                <a:solidFill>
                  <a:srgbClr val="0000CC"/>
                </a:solidFill>
                <a:latin typeface="+mj-lt"/>
                <a:ea typeface="Times New Roman"/>
                <a:cs typeface="Times New Roman"/>
              </a:rPr>
              <a:t>Để</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truy</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cập</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một</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trang</a:t>
            </a:r>
            <a:r>
              <a:rPr lang="en-US" sz="2400" dirty="0">
                <a:solidFill>
                  <a:srgbClr val="0000CC"/>
                </a:solidFill>
                <a:latin typeface="+mj-lt"/>
                <a:ea typeface="Times New Roman"/>
                <a:cs typeface="Times New Roman"/>
              </a:rPr>
              <a:t> web, </a:t>
            </a:r>
            <a:r>
              <a:rPr lang="en-US" sz="2400" dirty="0" err="1">
                <a:solidFill>
                  <a:srgbClr val="0000CC"/>
                </a:solidFill>
                <a:latin typeface="+mj-lt"/>
                <a:ea typeface="Times New Roman"/>
                <a:cs typeface="Times New Roman"/>
              </a:rPr>
              <a:t>chúng</a:t>
            </a:r>
            <a:r>
              <a:rPr lang="en-US" sz="2400" dirty="0">
                <a:solidFill>
                  <a:srgbClr val="0000CC"/>
                </a:solidFill>
                <a:latin typeface="+mj-lt"/>
                <a:ea typeface="Times New Roman"/>
                <a:cs typeface="Times New Roman"/>
              </a:rPr>
              <a:t> ta </a:t>
            </a:r>
            <a:r>
              <a:rPr lang="en-US" sz="2400" dirty="0" err="1">
                <a:solidFill>
                  <a:srgbClr val="0000CC"/>
                </a:solidFill>
                <a:latin typeface="+mj-lt"/>
                <a:ea typeface="Times New Roman"/>
                <a:cs typeface="Times New Roman"/>
              </a:rPr>
              <a:t>cần</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làm</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thế</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nào</a:t>
            </a:r>
            <a:r>
              <a:rPr lang="en-US" sz="2400" dirty="0">
                <a:solidFill>
                  <a:srgbClr val="0000CC"/>
                </a:solidFill>
                <a:latin typeface="+mj-lt"/>
                <a:ea typeface="Times New Roman"/>
                <a:cs typeface="Times New Roman"/>
              </a:rPr>
              <a:t>?  </a:t>
            </a:r>
            <a:endParaRPr lang="en-US" sz="2400" dirty="0">
              <a:solidFill>
                <a:srgbClr val="0000CC"/>
              </a:solidFill>
              <a:effectLst/>
              <a:latin typeface="+mj-lt"/>
              <a:ea typeface="Times New Roman"/>
              <a:cs typeface="Times New Roman"/>
            </a:endParaRPr>
          </a:p>
        </p:txBody>
      </p:sp>
      <p:sp>
        <p:nvSpPr>
          <p:cNvPr id="6" name="Rectangle 5"/>
          <p:cNvSpPr/>
          <p:nvPr/>
        </p:nvSpPr>
        <p:spPr>
          <a:xfrm>
            <a:off x="1164609" y="3019444"/>
            <a:ext cx="9739952" cy="2677656"/>
          </a:xfrm>
          <a:prstGeom prst="rect">
            <a:avLst/>
          </a:prstGeom>
        </p:spPr>
        <p:txBody>
          <a:bodyPr wrap="square">
            <a:spAutoFit/>
          </a:bodyPr>
          <a:lstStyle/>
          <a:p>
            <a:r>
              <a:rPr lang="en-US" sz="2400" b="1" u="sng" dirty="0" err="1" smtClean="0">
                <a:solidFill>
                  <a:srgbClr val="FF0000"/>
                </a:solidFill>
                <a:latin typeface="+mj-lt"/>
                <a:ea typeface="Times New Roman"/>
                <a:cs typeface="Times New Roman"/>
              </a:rPr>
              <a:t>Trả</a:t>
            </a:r>
            <a:r>
              <a:rPr lang="en-US" sz="2400" b="1" u="sng" dirty="0" smtClean="0">
                <a:solidFill>
                  <a:srgbClr val="FF0000"/>
                </a:solidFill>
                <a:latin typeface="+mj-lt"/>
                <a:ea typeface="Times New Roman"/>
                <a:cs typeface="Times New Roman"/>
              </a:rPr>
              <a:t> </a:t>
            </a:r>
            <a:r>
              <a:rPr lang="en-US" sz="2400" b="1" u="sng" dirty="0" err="1" smtClean="0">
                <a:solidFill>
                  <a:srgbClr val="FF0000"/>
                </a:solidFill>
                <a:latin typeface="+mj-lt"/>
                <a:ea typeface="Times New Roman"/>
                <a:cs typeface="Times New Roman"/>
              </a:rPr>
              <a:t>lời</a:t>
            </a:r>
            <a:r>
              <a:rPr lang="en-US" sz="2400" b="1" u="sng" dirty="0" smtClean="0">
                <a:solidFill>
                  <a:srgbClr val="FF0000"/>
                </a:solidFill>
                <a:latin typeface="+mj-lt"/>
                <a:ea typeface="Times New Roman"/>
                <a:cs typeface="Times New Roman"/>
              </a:rPr>
              <a:t>:</a:t>
            </a:r>
          </a:p>
          <a:p>
            <a:r>
              <a:rPr lang="en-US" sz="2400" dirty="0" smtClean="0">
                <a:solidFill>
                  <a:srgbClr val="0000CC"/>
                </a:solidFill>
                <a:latin typeface="+mj-lt"/>
                <a:ea typeface="Times New Roman"/>
                <a:cs typeface="Times New Roman"/>
              </a:rPr>
              <a:t>1</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Một</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số</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trình</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duyệt</a:t>
            </a:r>
            <a:r>
              <a:rPr lang="en-US" sz="2400" dirty="0">
                <a:solidFill>
                  <a:srgbClr val="0000CC"/>
                </a:solidFill>
                <a:latin typeface="+mj-lt"/>
                <a:ea typeface="Times New Roman"/>
                <a:cs typeface="Times New Roman"/>
              </a:rPr>
              <a:t>: Mozilla Firefox, Google Chrome, Microsoft Edge, Safari, </a:t>
            </a:r>
            <a:r>
              <a:rPr lang="en-US" sz="2400" dirty="0" err="1">
                <a:solidFill>
                  <a:srgbClr val="0000CC"/>
                </a:solidFill>
                <a:latin typeface="+mj-lt"/>
                <a:ea typeface="Times New Roman"/>
                <a:cs typeface="Times New Roman"/>
              </a:rPr>
              <a:t>Cốc</a:t>
            </a:r>
            <a:r>
              <a:rPr lang="en-US" sz="2400" dirty="0">
                <a:solidFill>
                  <a:srgbClr val="0000CC"/>
                </a:solidFill>
                <a:latin typeface="+mj-lt"/>
                <a:ea typeface="Times New Roman"/>
                <a:cs typeface="Times New Roman"/>
              </a:rPr>
              <a:t> </a:t>
            </a:r>
            <a:r>
              <a:rPr lang="en-US" sz="2400" dirty="0" err="1">
                <a:solidFill>
                  <a:srgbClr val="0000CC"/>
                </a:solidFill>
                <a:latin typeface="+mj-lt"/>
                <a:ea typeface="Times New Roman"/>
                <a:cs typeface="Times New Roman"/>
              </a:rPr>
              <a:t>Cốc</a:t>
            </a:r>
            <a:r>
              <a:rPr lang="en-US" sz="2400" dirty="0">
                <a:solidFill>
                  <a:srgbClr val="0000CC"/>
                </a:solidFill>
                <a:latin typeface="+mj-lt"/>
                <a:ea typeface="Times New Roman"/>
                <a:cs typeface="Times New Roman"/>
              </a:rPr>
              <a:t>, Opera, Internet Explorer, ... </a:t>
            </a:r>
          </a:p>
          <a:p>
            <a:r>
              <a:rPr lang="en-US" sz="2400" dirty="0">
                <a:solidFill>
                  <a:srgbClr val="7030A0"/>
                </a:solidFill>
                <a:latin typeface="+mj-lt"/>
                <a:ea typeface="Times New Roman"/>
                <a:cs typeface="Times New Roman"/>
              </a:rPr>
              <a:t>2. </a:t>
            </a:r>
            <a:r>
              <a:rPr lang="en-US" sz="2400" dirty="0" err="1">
                <a:solidFill>
                  <a:srgbClr val="7030A0"/>
                </a:solidFill>
                <a:latin typeface="+mj-lt"/>
                <a:ea typeface="Times New Roman"/>
                <a:cs typeface="Times New Roman"/>
              </a:rPr>
              <a:t>Muốn</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truy</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cập</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vào</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một</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trang</a:t>
            </a:r>
            <a:r>
              <a:rPr lang="en-US" sz="2400" dirty="0">
                <a:solidFill>
                  <a:srgbClr val="7030A0"/>
                </a:solidFill>
                <a:latin typeface="+mj-lt"/>
                <a:ea typeface="Times New Roman"/>
                <a:cs typeface="Times New Roman"/>
              </a:rPr>
              <a:t> web, </a:t>
            </a:r>
            <a:r>
              <a:rPr lang="en-US" sz="2400" dirty="0" err="1">
                <a:solidFill>
                  <a:srgbClr val="7030A0"/>
                </a:solidFill>
                <a:latin typeface="+mj-lt"/>
                <a:ea typeface="Times New Roman"/>
                <a:cs typeface="Times New Roman"/>
              </a:rPr>
              <a:t>chúng</a:t>
            </a:r>
            <a:r>
              <a:rPr lang="en-US" sz="2400" dirty="0">
                <a:solidFill>
                  <a:srgbClr val="7030A0"/>
                </a:solidFill>
                <a:latin typeface="+mj-lt"/>
                <a:ea typeface="Times New Roman"/>
                <a:cs typeface="Times New Roman"/>
              </a:rPr>
              <a:t> ta </a:t>
            </a:r>
            <a:r>
              <a:rPr lang="en-US" sz="2400" dirty="0" err="1">
                <a:solidFill>
                  <a:srgbClr val="7030A0"/>
                </a:solidFill>
                <a:latin typeface="+mj-lt"/>
                <a:ea typeface="Times New Roman"/>
                <a:cs typeface="Times New Roman"/>
              </a:rPr>
              <a:t>cần</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sử</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dụng</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một</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trình</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duyệt</a:t>
            </a:r>
            <a:r>
              <a:rPr lang="en-US" sz="2400" dirty="0">
                <a:solidFill>
                  <a:srgbClr val="7030A0"/>
                </a:solidFill>
                <a:latin typeface="+mj-lt"/>
                <a:ea typeface="Times New Roman"/>
                <a:cs typeface="Times New Roman"/>
              </a:rPr>
              <a:t>.  </a:t>
            </a:r>
          </a:p>
          <a:p>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Nháy</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đúp</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chuột</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vào</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trình</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duyệt</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biểu</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tượng</a:t>
            </a:r>
            <a:r>
              <a:rPr lang="en-US" sz="2400" dirty="0">
                <a:solidFill>
                  <a:srgbClr val="7030A0"/>
                </a:solidFill>
                <a:latin typeface="+mj-lt"/>
                <a:ea typeface="Times New Roman"/>
                <a:cs typeface="Times New Roman"/>
              </a:rPr>
              <a:t>.  </a:t>
            </a:r>
          </a:p>
          <a:p>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Nhập</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địa</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chỉ</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trang</a:t>
            </a:r>
            <a:r>
              <a:rPr lang="en-US" sz="2400" dirty="0">
                <a:solidFill>
                  <a:srgbClr val="7030A0"/>
                </a:solidFill>
                <a:latin typeface="+mj-lt"/>
                <a:ea typeface="Times New Roman"/>
                <a:cs typeface="Times New Roman"/>
              </a:rPr>
              <a:t> </a:t>
            </a:r>
            <a:r>
              <a:rPr lang="en-US" sz="2400" dirty="0" smtClean="0">
                <a:solidFill>
                  <a:srgbClr val="7030A0"/>
                </a:solidFill>
                <a:latin typeface="+mj-lt"/>
                <a:ea typeface="Times New Roman"/>
                <a:cs typeface="Times New Roman"/>
              </a:rPr>
              <a:t>web </a:t>
            </a:r>
            <a:r>
              <a:rPr lang="en-US" sz="2400" dirty="0" err="1" smtClean="0">
                <a:solidFill>
                  <a:srgbClr val="7030A0"/>
                </a:solidFill>
                <a:latin typeface="+mj-lt"/>
                <a:ea typeface="Times New Roman"/>
                <a:cs typeface="Times New Roman"/>
              </a:rPr>
              <a:t>vào</a:t>
            </a:r>
            <a:r>
              <a:rPr lang="en-US" sz="2400" dirty="0" smtClean="0">
                <a:solidFill>
                  <a:srgbClr val="7030A0"/>
                </a:solidFill>
                <a:latin typeface="+mj-lt"/>
                <a:ea typeface="Times New Roman"/>
                <a:cs typeface="Times New Roman"/>
              </a:rPr>
              <a:t> </a:t>
            </a:r>
            <a:r>
              <a:rPr lang="en-US" sz="2400" dirty="0">
                <a:solidFill>
                  <a:srgbClr val="7030A0"/>
                </a:solidFill>
                <a:latin typeface="+mj-lt"/>
                <a:ea typeface="Times New Roman"/>
                <a:cs typeface="Times New Roman"/>
              </a:rPr>
              <a:t>ô </a:t>
            </a:r>
            <a:r>
              <a:rPr lang="en-US" sz="2400" dirty="0" err="1">
                <a:solidFill>
                  <a:srgbClr val="7030A0"/>
                </a:solidFill>
                <a:latin typeface="+mj-lt"/>
                <a:ea typeface="Times New Roman"/>
                <a:cs typeface="Times New Roman"/>
              </a:rPr>
              <a:t>địa</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chỉ</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của</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trình</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duyệt</a:t>
            </a:r>
            <a:r>
              <a:rPr lang="en-US" sz="2400" dirty="0">
                <a:solidFill>
                  <a:srgbClr val="7030A0"/>
                </a:solidFill>
                <a:latin typeface="+mj-lt"/>
                <a:ea typeface="Times New Roman"/>
                <a:cs typeface="Times New Roman"/>
              </a:rPr>
              <a:t>.  </a:t>
            </a:r>
          </a:p>
          <a:p>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Nhấn</a:t>
            </a:r>
            <a:r>
              <a:rPr lang="en-US" sz="2400" dirty="0">
                <a:solidFill>
                  <a:srgbClr val="7030A0"/>
                </a:solidFill>
                <a:latin typeface="+mj-lt"/>
                <a:ea typeface="Times New Roman"/>
                <a:cs typeface="Times New Roman"/>
              </a:rPr>
              <a:t> </a:t>
            </a:r>
            <a:r>
              <a:rPr lang="en-US" sz="2400" dirty="0" err="1">
                <a:solidFill>
                  <a:srgbClr val="7030A0"/>
                </a:solidFill>
                <a:latin typeface="+mj-lt"/>
                <a:ea typeface="Times New Roman"/>
                <a:cs typeface="Times New Roman"/>
              </a:rPr>
              <a:t>phím</a:t>
            </a:r>
            <a:r>
              <a:rPr lang="en-US" sz="2400" dirty="0">
                <a:solidFill>
                  <a:srgbClr val="7030A0"/>
                </a:solidFill>
                <a:latin typeface="+mj-lt"/>
                <a:ea typeface="Times New Roman"/>
                <a:cs typeface="Times New Roman"/>
              </a:rPr>
              <a:t> Enter.  </a:t>
            </a:r>
            <a:endParaRPr lang="en-US" sz="2400" dirty="0">
              <a:solidFill>
                <a:srgbClr val="7030A0"/>
              </a:solidFill>
              <a:effectLst/>
              <a:latin typeface="+mj-lt"/>
              <a:ea typeface="Times New Roman"/>
              <a:cs typeface="Times New Roman"/>
            </a:endParaRPr>
          </a:p>
        </p:txBody>
      </p:sp>
    </p:spTree>
    <p:extLst>
      <p:ext uri="{BB962C8B-B14F-4D97-AF65-F5344CB8AC3E}">
        <p14:creationId xmlns:p14="http://schemas.microsoft.com/office/powerpoint/2010/main" val="377336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circle(in)">
                                      <p:cBhvr>
                                        <p:cTn id="26" dur="20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anim calcmode="lin" valueType="num">
                                      <p:cBhvr>
                                        <p:cTn id="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1000"/>
                                        <p:tgtEl>
                                          <p:spTgt spid="6">
                                            <p:txEl>
                                              <p:pRg st="3" end="3"/>
                                            </p:txEl>
                                          </p:spTgt>
                                        </p:tgtEl>
                                      </p:cBhvr>
                                    </p:animEffect>
                                    <p:anim calcmode="lin" valueType="num">
                                      <p:cBhvr>
                                        <p:cTn id="3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1000"/>
                                        <p:tgtEl>
                                          <p:spTgt spid="6">
                                            <p:txEl>
                                              <p:pRg st="4" end="4"/>
                                            </p:txEl>
                                          </p:spTgt>
                                        </p:tgtEl>
                                      </p:cBhvr>
                                    </p:animEffect>
                                    <p:anim calcmode="lin" valueType="num">
                                      <p:cBhvr>
                                        <p:cTn id="4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1000"/>
                                        <p:tgtEl>
                                          <p:spTgt spid="6">
                                            <p:txEl>
                                              <p:pRg st="5" end="5"/>
                                            </p:txEl>
                                          </p:spTgt>
                                        </p:tgtEl>
                                      </p:cBhvr>
                                    </p:animEffect>
                                    <p:anim calcmode="lin" valueType="num">
                                      <p:cBhvr>
                                        <p:cTn id="4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302" y="608294"/>
            <a:ext cx="10176680" cy="461665"/>
          </a:xfrm>
          <a:prstGeom prst="rect">
            <a:avLst/>
          </a:prstGeom>
        </p:spPr>
        <p:txBody>
          <a:bodyPr wrap="square">
            <a:spAutoFit/>
          </a:bodyPr>
          <a:lstStyle/>
          <a:p>
            <a:r>
              <a:rPr lang="en-US" sz="2400" b="1" dirty="0" smtClean="0">
                <a:solidFill>
                  <a:srgbClr val="FF0000"/>
                </a:solidFill>
                <a:ea typeface="Times New Roman"/>
              </a:rPr>
              <a:t>3</a:t>
            </a:r>
            <a:r>
              <a:rPr lang="it-IT" sz="2400" b="1" dirty="0" smtClean="0">
                <a:solidFill>
                  <a:srgbClr val="FF0000"/>
                </a:solidFill>
                <a:ea typeface="Times New Roman"/>
              </a:rPr>
              <a:t>. </a:t>
            </a:r>
            <a:r>
              <a:rPr lang="en-US" sz="2400" b="1" dirty="0">
                <a:solidFill>
                  <a:srgbClr val="FF0000"/>
                </a:solidFill>
                <a:ea typeface="Times New Roman"/>
              </a:rPr>
              <a:t>THỰC HÀNH: KHAI THÁC THÔNG TIN TRÊN TRANG WEB</a:t>
            </a:r>
            <a:r>
              <a:rPr lang="it-IT" sz="2400" b="1" dirty="0">
                <a:solidFill>
                  <a:srgbClr val="FF0000"/>
                </a:solidFill>
                <a:ea typeface="Times New Roman"/>
              </a:rPr>
              <a:t>: </a:t>
            </a:r>
            <a:endParaRPr lang="en-US" sz="2400" dirty="0">
              <a:solidFill>
                <a:srgbClr val="FF0000"/>
              </a:solidFill>
            </a:endParaRPr>
          </a:p>
        </p:txBody>
      </p:sp>
      <p:sp>
        <p:nvSpPr>
          <p:cNvPr id="3" name="Rectangle 2"/>
          <p:cNvSpPr/>
          <p:nvPr/>
        </p:nvSpPr>
        <p:spPr>
          <a:xfrm>
            <a:off x="878004" y="1082149"/>
            <a:ext cx="10217624" cy="4283224"/>
          </a:xfrm>
          <a:prstGeom prst="rect">
            <a:avLst/>
          </a:prstGeom>
        </p:spPr>
        <p:txBody>
          <a:bodyPr wrap="square">
            <a:spAutoFit/>
          </a:bodyPr>
          <a:lstStyle/>
          <a:p>
            <a:pPr marL="25400" marR="0" indent="0" algn="just">
              <a:spcBef>
                <a:spcPts val="0"/>
              </a:spcBef>
              <a:spcAft>
                <a:spcPts val="325"/>
              </a:spcAft>
            </a:pPr>
            <a:r>
              <a:rPr lang="en-US" sz="2400" b="1" u="sng" dirty="0" err="1">
                <a:solidFill>
                  <a:srgbClr val="FF0000"/>
                </a:solidFill>
                <a:latin typeface="+mj-lt"/>
                <a:ea typeface="Arial"/>
              </a:rPr>
              <a:t>Nhiệm</a:t>
            </a:r>
            <a:r>
              <a:rPr lang="en-US" sz="2400" b="1" u="sng" dirty="0">
                <a:solidFill>
                  <a:srgbClr val="FF0000"/>
                </a:solidFill>
                <a:latin typeface="+mj-lt"/>
                <a:ea typeface="Arial"/>
              </a:rPr>
              <a:t> </a:t>
            </a:r>
            <a:r>
              <a:rPr lang="en-US" sz="2400" b="1" u="sng" dirty="0" err="1">
                <a:solidFill>
                  <a:srgbClr val="FF0000"/>
                </a:solidFill>
                <a:latin typeface="+mj-lt"/>
                <a:ea typeface="Arial"/>
              </a:rPr>
              <a:t>vụ</a:t>
            </a:r>
            <a:endParaRPr lang="en-US" sz="2400" b="1" u="sng" dirty="0">
              <a:solidFill>
                <a:srgbClr val="FF0000"/>
              </a:solidFill>
              <a:latin typeface="+mj-lt"/>
              <a:ea typeface="Arial"/>
            </a:endParaRPr>
          </a:p>
          <a:p>
            <a:pPr marR="0" lvl="0" algn="just">
              <a:spcBef>
                <a:spcPts val="0"/>
              </a:spcBef>
              <a:spcAft>
                <a:spcPts val="0"/>
              </a:spcAft>
              <a:buClr>
                <a:srgbClr val="000000"/>
              </a:buClr>
              <a:buSzPts val="950"/>
              <a:tabLst>
                <a:tab pos="186055" algn="l"/>
              </a:tabLst>
            </a:pPr>
            <a:r>
              <a:rPr lang="en-US" sz="2400" dirty="0" smtClean="0">
                <a:latin typeface="+mj-lt"/>
                <a:ea typeface="Arial"/>
                <a:cs typeface="Arial"/>
              </a:rPr>
              <a:t>- </a:t>
            </a:r>
            <a:r>
              <a:rPr lang="en-US" sz="2400" dirty="0" err="1" smtClean="0">
                <a:latin typeface="+mj-lt"/>
                <a:ea typeface="Arial"/>
                <a:cs typeface="Arial"/>
              </a:rPr>
              <a:t>Sử</a:t>
            </a:r>
            <a:r>
              <a:rPr lang="en-US" sz="2400" dirty="0" smtClean="0">
                <a:latin typeface="+mj-lt"/>
                <a:ea typeface="Arial"/>
                <a:cs typeface="Arial"/>
              </a:rPr>
              <a:t> </a:t>
            </a:r>
            <a:r>
              <a:rPr lang="en-US" sz="2400" dirty="0" err="1">
                <a:latin typeface="+mj-lt"/>
                <a:ea typeface="Arial"/>
                <a:cs typeface="Arial"/>
              </a:rPr>
              <a:t>dụng</a:t>
            </a:r>
            <a:r>
              <a:rPr lang="en-US" sz="2400" dirty="0">
                <a:latin typeface="+mj-lt"/>
                <a:ea typeface="Arial"/>
                <a:cs typeface="Arial"/>
              </a:rPr>
              <a:t> </a:t>
            </a:r>
            <a:r>
              <a:rPr lang="en-US" sz="2400" dirty="0" err="1" smtClean="0">
                <a:latin typeface="+mj-lt"/>
                <a:ea typeface="Arial"/>
                <a:cs typeface="Arial"/>
              </a:rPr>
              <a:t>trình</a:t>
            </a:r>
            <a:r>
              <a:rPr lang="en-US" sz="2400" dirty="0" smtClean="0">
                <a:latin typeface="+mj-lt"/>
                <a:ea typeface="Arial"/>
                <a:cs typeface="Arial"/>
              </a:rPr>
              <a:t> </a:t>
            </a:r>
            <a:r>
              <a:rPr lang="en-US" sz="2400" dirty="0" err="1">
                <a:latin typeface="+mj-lt"/>
                <a:ea typeface="Arial"/>
                <a:cs typeface="Arial"/>
              </a:rPr>
              <a:t>duyệt</a:t>
            </a:r>
            <a:r>
              <a:rPr lang="en-US" sz="2400" dirty="0">
                <a:latin typeface="+mj-lt"/>
                <a:ea typeface="Arial"/>
                <a:cs typeface="Arial"/>
              </a:rPr>
              <a:t> </a:t>
            </a:r>
            <a:r>
              <a:rPr lang="en-US" sz="2400" dirty="0" err="1">
                <a:latin typeface="+mj-lt"/>
                <a:ea typeface="Arial"/>
                <a:cs typeface="Arial"/>
              </a:rPr>
              <a:t>truy</a:t>
            </a:r>
            <a:r>
              <a:rPr lang="en-US" sz="2400" dirty="0">
                <a:latin typeface="+mj-lt"/>
                <a:ea typeface="Arial"/>
                <a:cs typeface="Arial"/>
              </a:rPr>
              <a:t> </a:t>
            </a:r>
            <a:r>
              <a:rPr lang="en-US" sz="2400" dirty="0" err="1">
                <a:latin typeface="+mj-lt"/>
                <a:ea typeface="Arial"/>
                <a:cs typeface="Arial"/>
              </a:rPr>
              <a:t>cập</a:t>
            </a:r>
            <a:r>
              <a:rPr lang="en-US" sz="2400" dirty="0">
                <a:latin typeface="+mj-lt"/>
                <a:ea typeface="Arial"/>
                <a:cs typeface="Arial"/>
              </a:rPr>
              <a:t> </a:t>
            </a:r>
            <a:r>
              <a:rPr lang="en-US" sz="2400" dirty="0" err="1">
                <a:latin typeface="+mj-lt"/>
                <a:ea typeface="Arial"/>
                <a:cs typeface="Arial"/>
              </a:rPr>
              <a:t>vào</a:t>
            </a:r>
            <a:r>
              <a:rPr lang="en-US" sz="2400" dirty="0">
                <a:latin typeface="+mj-lt"/>
                <a:ea typeface="Arial"/>
                <a:cs typeface="Arial"/>
              </a:rPr>
              <a:t> </a:t>
            </a:r>
            <a:r>
              <a:rPr lang="en-US" sz="2400" dirty="0" err="1">
                <a:latin typeface="+mj-lt"/>
                <a:ea typeface="Arial"/>
                <a:cs typeface="Arial"/>
              </a:rPr>
              <a:t>trang</a:t>
            </a:r>
            <a:r>
              <a:rPr lang="en-US" sz="2400" dirty="0">
                <a:latin typeface="+mj-lt"/>
                <a:ea typeface="Arial"/>
                <a:cs typeface="Arial"/>
              </a:rPr>
              <a:t> </a:t>
            </a:r>
            <a:r>
              <a:rPr lang="en-US" sz="2400" dirty="0" err="1">
                <a:latin typeface="+mj-lt"/>
                <a:ea typeface="Arial"/>
                <a:cs typeface="Arial"/>
              </a:rPr>
              <a:t>Bách</a:t>
            </a:r>
            <a:r>
              <a:rPr lang="en-US" sz="2400" dirty="0">
                <a:latin typeface="+mj-lt"/>
                <a:ea typeface="Arial"/>
                <a:cs typeface="Arial"/>
              </a:rPr>
              <a:t> </a:t>
            </a:r>
            <a:r>
              <a:rPr lang="en-US" sz="2400" dirty="0" err="1">
                <a:latin typeface="+mj-lt"/>
                <a:ea typeface="Arial"/>
                <a:cs typeface="Arial"/>
              </a:rPr>
              <a:t>khoa</a:t>
            </a:r>
            <a:r>
              <a:rPr lang="en-US" sz="2400" dirty="0">
                <a:latin typeface="+mj-lt"/>
                <a:ea typeface="Arial"/>
                <a:cs typeface="Arial"/>
              </a:rPr>
              <a:t> </a:t>
            </a:r>
            <a:r>
              <a:rPr lang="en-US" sz="2400" dirty="0" err="1">
                <a:latin typeface="+mj-lt"/>
                <a:ea typeface="Arial"/>
                <a:cs typeface="Arial"/>
              </a:rPr>
              <a:t>toàn</a:t>
            </a:r>
            <a:r>
              <a:rPr lang="en-US" sz="2400" dirty="0">
                <a:latin typeface="+mj-lt"/>
                <a:ea typeface="Arial"/>
                <a:cs typeface="Arial"/>
              </a:rPr>
              <a:t> </a:t>
            </a:r>
            <a:r>
              <a:rPr lang="en-US" sz="2400" dirty="0" err="1">
                <a:latin typeface="+mj-lt"/>
                <a:ea typeface="Arial"/>
                <a:cs typeface="Arial"/>
              </a:rPr>
              <a:t>thư</a:t>
            </a:r>
            <a:r>
              <a:rPr lang="en-US" sz="2400" dirty="0">
                <a:latin typeface="+mj-lt"/>
                <a:ea typeface="Arial"/>
                <a:cs typeface="Arial"/>
              </a:rPr>
              <a:t> </a:t>
            </a:r>
            <a:r>
              <a:rPr lang="en-US" sz="2400" dirty="0" err="1" smtClean="0">
                <a:latin typeface="+mj-lt"/>
                <a:ea typeface="Arial"/>
                <a:cs typeface="Arial"/>
              </a:rPr>
              <a:t>mở</a:t>
            </a:r>
            <a:r>
              <a:rPr lang="en-US" sz="2400" dirty="0" smtClean="0">
                <a:latin typeface="+mj-lt"/>
                <a:ea typeface="Arial"/>
                <a:cs typeface="Arial"/>
              </a:rPr>
              <a:t> </a:t>
            </a:r>
            <a:r>
              <a:rPr lang="en-US" sz="2400" dirty="0" err="1">
                <a:latin typeface="+mj-lt"/>
                <a:ea typeface="Arial"/>
                <a:cs typeface="Arial"/>
              </a:rPr>
              <a:t>tiếng</a:t>
            </a:r>
            <a:r>
              <a:rPr lang="en-US" sz="2400" dirty="0">
                <a:latin typeface="+mj-lt"/>
                <a:ea typeface="Arial"/>
                <a:cs typeface="Arial"/>
              </a:rPr>
              <a:t> </a:t>
            </a:r>
            <a:r>
              <a:rPr lang="en-US" sz="2400" dirty="0" err="1">
                <a:latin typeface="+mj-lt"/>
                <a:ea typeface="Arial"/>
                <a:cs typeface="Arial"/>
              </a:rPr>
              <a:t>Việt</a:t>
            </a:r>
            <a:r>
              <a:rPr lang="en-US" sz="2400" dirty="0">
                <a:latin typeface="+mj-lt"/>
                <a:ea typeface="Arial"/>
                <a:cs typeface="Arial"/>
              </a:rPr>
              <a:t> </a:t>
            </a:r>
            <a:r>
              <a:rPr lang="en-US" sz="2400" dirty="0" err="1">
                <a:latin typeface="+mj-lt"/>
                <a:ea typeface="Arial"/>
                <a:cs typeface="Arial"/>
              </a:rPr>
              <a:t>có</a:t>
            </a:r>
            <a:r>
              <a:rPr lang="en-US" sz="2400" dirty="0">
                <a:latin typeface="+mj-lt"/>
                <a:ea typeface="Arial"/>
                <a:cs typeface="Arial"/>
              </a:rPr>
              <a:t> </a:t>
            </a:r>
            <a:r>
              <a:rPr lang="en-US" sz="2400" dirty="0" err="1">
                <a:latin typeface="+mj-lt"/>
                <a:ea typeface="Arial"/>
                <a:cs typeface="Arial"/>
              </a:rPr>
              <a:t>địa</a:t>
            </a:r>
            <a:r>
              <a:rPr lang="en-US" sz="2400" dirty="0">
                <a:latin typeface="+mj-lt"/>
                <a:ea typeface="Arial"/>
                <a:cs typeface="Arial"/>
              </a:rPr>
              <a:t> </a:t>
            </a:r>
            <a:r>
              <a:rPr lang="en-US" sz="2400" dirty="0" err="1" smtClean="0">
                <a:latin typeface="+mj-lt"/>
                <a:ea typeface="Arial"/>
                <a:cs typeface="Arial"/>
              </a:rPr>
              <a:t>chỉ</a:t>
            </a:r>
            <a:r>
              <a:rPr lang="en-US" sz="2400" dirty="0">
                <a:latin typeface="+mj-lt"/>
                <a:ea typeface="Arial"/>
                <a:cs typeface="Arial"/>
              </a:rPr>
              <a:t> </a:t>
            </a:r>
            <a:r>
              <a:rPr lang="en-US" sz="2400" u="sng" dirty="0" smtClean="0">
                <a:solidFill>
                  <a:srgbClr val="0066CC"/>
                </a:solidFill>
                <a:latin typeface="+mj-lt"/>
                <a:ea typeface="Arial"/>
                <a:hlinkClick r:id="rId2"/>
              </a:rPr>
              <a:t>https</a:t>
            </a:r>
            <a:r>
              <a:rPr lang="en-US" sz="2400" u="sng" dirty="0">
                <a:solidFill>
                  <a:srgbClr val="0066CC"/>
                </a:solidFill>
                <a:latin typeface="+mj-lt"/>
                <a:ea typeface="Arial"/>
                <a:hlinkClick r:id="rId2"/>
              </a:rPr>
              <a:t>://vi.wikipedia.org</a:t>
            </a:r>
            <a:r>
              <a:rPr lang="en-US" sz="2400" dirty="0">
                <a:solidFill>
                  <a:srgbClr val="000000"/>
                </a:solidFill>
                <a:latin typeface="+mj-lt"/>
                <a:ea typeface="Arial"/>
                <a:cs typeface="Arial"/>
              </a:rPr>
              <a:t> </a:t>
            </a:r>
            <a:r>
              <a:rPr lang="en-US" sz="2400" dirty="0" err="1" smtClean="0">
                <a:latin typeface="+mj-lt"/>
                <a:ea typeface="Arial"/>
              </a:rPr>
              <a:t>để</a:t>
            </a:r>
            <a:r>
              <a:rPr lang="en-US" sz="2400" dirty="0" smtClean="0">
                <a:latin typeface="+mj-lt"/>
                <a:ea typeface="Arial"/>
              </a:rPr>
              <a:t> </a:t>
            </a:r>
            <a:r>
              <a:rPr lang="en-US" sz="2400" dirty="0" err="1">
                <a:latin typeface="+mj-lt"/>
                <a:ea typeface="Arial"/>
              </a:rPr>
              <a:t>xem</a:t>
            </a:r>
            <a:r>
              <a:rPr lang="en-US" sz="2400" dirty="0">
                <a:latin typeface="+mj-lt"/>
                <a:ea typeface="Arial"/>
              </a:rPr>
              <a:t> </a:t>
            </a:r>
            <a:r>
              <a:rPr lang="en-US" sz="2400" dirty="0" err="1">
                <a:latin typeface="+mj-lt"/>
                <a:ea typeface="Arial"/>
              </a:rPr>
              <a:t>và</a:t>
            </a:r>
            <a:r>
              <a:rPr lang="en-US" sz="2400" dirty="0">
                <a:latin typeface="+mj-lt"/>
                <a:ea typeface="Arial"/>
              </a:rPr>
              <a:t> </a:t>
            </a:r>
            <a:r>
              <a:rPr lang="en-US" sz="2400" dirty="0" err="1">
                <a:latin typeface="+mj-lt"/>
                <a:ea typeface="Arial"/>
              </a:rPr>
              <a:t>tra</a:t>
            </a:r>
            <a:r>
              <a:rPr lang="en-US" sz="2400" dirty="0">
                <a:latin typeface="+mj-lt"/>
                <a:ea typeface="Arial"/>
              </a:rPr>
              <a:t> </a:t>
            </a:r>
            <a:r>
              <a:rPr lang="en-US" sz="2400" dirty="0" err="1">
                <a:latin typeface="+mj-lt"/>
                <a:ea typeface="Arial"/>
              </a:rPr>
              <a:t>cứu</a:t>
            </a:r>
            <a:r>
              <a:rPr lang="en-US" sz="2400" dirty="0">
                <a:latin typeface="+mj-lt"/>
                <a:ea typeface="Arial"/>
              </a:rPr>
              <a:t> </a:t>
            </a:r>
            <a:r>
              <a:rPr lang="en-US" sz="2400" dirty="0" err="1">
                <a:latin typeface="+mj-lt"/>
                <a:ea typeface="Arial"/>
              </a:rPr>
              <a:t>thông</a:t>
            </a:r>
            <a:r>
              <a:rPr lang="en-US" sz="2400" dirty="0">
                <a:latin typeface="+mj-lt"/>
                <a:ea typeface="Arial"/>
              </a:rPr>
              <a:t> tin.</a:t>
            </a:r>
          </a:p>
          <a:p>
            <a:pPr marR="0" lvl="0" algn="just">
              <a:spcBef>
                <a:spcPts val="0"/>
              </a:spcBef>
              <a:spcAft>
                <a:spcPts val="0"/>
              </a:spcAft>
              <a:buClr>
                <a:srgbClr val="000000"/>
              </a:buClr>
              <a:buSzPts val="950"/>
              <a:tabLst>
                <a:tab pos="186055" algn="l"/>
              </a:tabLst>
            </a:pPr>
            <a:r>
              <a:rPr lang="en-US" sz="2400" dirty="0" smtClean="0">
                <a:latin typeface="+mj-lt"/>
                <a:ea typeface="Arial"/>
                <a:cs typeface="Arial"/>
              </a:rPr>
              <a:t>- </a:t>
            </a:r>
            <a:r>
              <a:rPr lang="en-US" sz="2400" dirty="0" err="1" smtClean="0">
                <a:latin typeface="+mj-lt"/>
                <a:ea typeface="Arial"/>
                <a:cs typeface="Arial"/>
              </a:rPr>
              <a:t>Khai</a:t>
            </a:r>
            <a:r>
              <a:rPr lang="en-US" sz="2400" dirty="0" smtClean="0">
                <a:latin typeface="+mj-lt"/>
                <a:ea typeface="Arial"/>
                <a:cs typeface="Arial"/>
              </a:rPr>
              <a:t> </a:t>
            </a:r>
            <a:r>
              <a:rPr lang="en-US" sz="2400" dirty="0" err="1">
                <a:latin typeface="+mj-lt"/>
                <a:ea typeface="Arial"/>
                <a:cs typeface="Arial"/>
              </a:rPr>
              <a:t>thác</a:t>
            </a:r>
            <a:r>
              <a:rPr lang="en-US" sz="2400" dirty="0">
                <a:latin typeface="+mj-lt"/>
                <a:ea typeface="Arial"/>
                <a:cs typeface="Arial"/>
              </a:rPr>
              <a:t> </a:t>
            </a:r>
            <a:r>
              <a:rPr lang="en-US" sz="2400" dirty="0" err="1">
                <a:latin typeface="+mj-lt"/>
                <a:ea typeface="Arial"/>
                <a:cs typeface="Arial"/>
              </a:rPr>
              <a:t>thông</a:t>
            </a:r>
            <a:r>
              <a:rPr lang="en-US" sz="2400" dirty="0">
                <a:latin typeface="+mj-lt"/>
                <a:ea typeface="Arial"/>
                <a:cs typeface="Arial"/>
              </a:rPr>
              <a:t> tin </a:t>
            </a:r>
            <a:r>
              <a:rPr lang="en-US" sz="2400" dirty="0" err="1">
                <a:latin typeface="+mj-lt"/>
                <a:ea typeface="Arial"/>
                <a:cs typeface="Arial"/>
              </a:rPr>
              <a:t>trên</a:t>
            </a:r>
            <a:r>
              <a:rPr lang="en-US" sz="2400" dirty="0">
                <a:latin typeface="+mj-lt"/>
                <a:ea typeface="Arial"/>
                <a:cs typeface="Arial"/>
              </a:rPr>
              <a:t> </a:t>
            </a:r>
            <a:r>
              <a:rPr lang="en-US" sz="2400" dirty="0" err="1">
                <a:latin typeface="+mj-lt"/>
                <a:ea typeface="Arial"/>
                <a:cs typeface="Arial"/>
              </a:rPr>
              <a:t>một</a:t>
            </a:r>
            <a:r>
              <a:rPr lang="en-US" sz="2400" dirty="0">
                <a:latin typeface="+mj-lt"/>
                <a:ea typeface="Arial"/>
                <a:cs typeface="Arial"/>
              </a:rPr>
              <a:t> </a:t>
            </a:r>
            <a:r>
              <a:rPr lang="en-US" sz="2400" dirty="0" err="1">
                <a:latin typeface="+mj-lt"/>
                <a:ea typeface="Arial"/>
                <a:cs typeface="Arial"/>
              </a:rPr>
              <a:t>số</a:t>
            </a:r>
            <a:r>
              <a:rPr lang="en-US" sz="2400" dirty="0">
                <a:latin typeface="+mj-lt"/>
                <a:ea typeface="Arial"/>
                <a:cs typeface="Arial"/>
              </a:rPr>
              <a:t> </a:t>
            </a:r>
            <a:r>
              <a:rPr lang="en-US" sz="2400" dirty="0" err="1">
                <a:latin typeface="+mj-lt"/>
                <a:ea typeface="Arial"/>
                <a:cs typeface="Arial"/>
              </a:rPr>
              <a:t>trang</a:t>
            </a:r>
            <a:r>
              <a:rPr lang="en-US" sz="2400" dirty="0">
                <a:latin typeface="+mj-lt"/>
                <a:ea typeface="Arial"/>
                <a:cs typeface="Arial"/>
              </a:rPr>
              <a:t> </a:t>
            </a:r>
            <a:r>
              <a:rPr lang="es-ES" sz="2400" dirty="0">
                <a:latin typeface="+mj-lt"/>
                <a:ea typeface="Arial"/>
                <a:cs typeface="Arial"/>
              </a:rPr>
              <a:t>web </a:t>
            </a:r>
            <a:r>
              <a:rPr lang="en-US" sz="2400" dirty="0" err="1">
                <a:latin typeface="+mj-lt"/>
                <a:ea typeface="Arial"/>
                <a:cs typeface="Arial"/>
              </a:rPr>
              <a:t>thông</a:t>
            </a:r>
            <a:r>
              <a:rPr lang="en-US" sz="2400" dirty="0">
                <a:latin typeface="+mj-lt"/>
                <a:ea typeface="Arial"/>
                <a:cs typeface="Arial"/>
              </a:rPr>
              <a:t> </a:t>
            </a:r>
            <a:r>
              <a:rPr lang="en-US" sz="2400" dirty="0" err="1">
                <a:latin typeface="+mj-lt"/>
                <a:ea typeface="Arial"/>
                <a:cs typeface="Arial"/>
              </a:rPr>
              <a:t>dụng</a:t>
            </a:r>
            <a:r>
              <a:rPr lang="en-US" sz="2400" dirty="0">
                <a:latin typeface="+mj-lt"/>
                <a:ea typeface="Arial"/>
                <a:cs typeface="Arial"/>
              </a:rPr>
              <a:t>.</a:t>
            </a:r>
          </a:p>
          <a:p>
            <a:pPr marL="25400" marR="0" indent="0" algn="just">
              <a:spcBef>
                <a:spcPts val="0"/>
              </a:spcBef>
              <a:spcAft>
                <a:spcPts val="0"/>
              </a:spcAft>
            </a:pPr>
            <a:r>
              <a:rPr lang="en-US" sz="2400" b="1" u="sng" dirty="0" err="1">
                <a:solidFill>
                  <a:srgbClr val="FF0000"/>
                </a:solidFill>
                <a:latin typeface="+mj-lt"/>
                <a:ea typeface="Arial"/>
              </a:rPr>
              <a:t>Hướng</a:t>
            </a:r>
            <a:r>
              <a:rPr lang="en-US" sz="2400" b="1" u="sng" dirty="0">
                <a:solidFill>
                  <a:srgbClr val="FF0000"/>
                </a:solidFill>
                <a:latin typeface="+mj-lt"/>
                <a:ea typeface="Arial"/>
              </a:rPr>
              <a:t> </a:t>
            </a:r>
            <a:r>
              <a:rPr lang="en-US" sz="2400" b="1" u="sng" dirty="0" err="1">
                <a:solidFill>
                  <a:srgbClr val="FF0000"/>
                </a:solidFill>
                <a:latin typeface="+mj-lt"/>
                <a:ea typeface="Arial"/>
              </a:rPr>
              <a:t>dẫn</a:t>
            </a:r>
            <a:endParaRPr lang="en-US" sz="2400" b="1" u="sng" dirty="0">
              <a:solidFill>
                <a:srgbClr val="FF0000"/>
              </a:solidFill>
              <a:latin typeface="+mj-lt"/>
              <a:ea typeface="Arial"/>
            </a:endParaRPr>
          </a:p>
          <a:p>
            <a:pPr marL="25400" marR="0" algn="just">
              <a:spcBef>
                <a:spcPts val="0"/>
              </a:spcBef>
              <a:spcAft>
                <a:spcPts val="0"/>
              </a:spcAft>
            </a:pPr>
            <a:r>
              <a:rPr lang="en-US" sz="2400" i="1" dirty="0">
                <a:solidFill>
                  <a:srgbClr val="0000CC"/>
                </a:solidFill>
                <a:latin typeface="+mj-lt"/>
                <a:ea typeface="Arial"/>
              </a:rPr>
              <a:t>(</a:t>
            </a:r>
            <a:r>
              <a:rPr lang="en-US" sz="2400" i="1" dirty="0" err="1">
                <a:solidFill>
                  <a:srgbClr val="0000CC"/>
                </a:solidFill>
                <a:latin typeface="+mj-lt"/>
                <a:ea typeface="Arial"/>
              </a:rPr>
              <a:t>Các</a:t>
            </a:r>
            <a:r>
              <a:rPr lang="en-US" sz="2400" i="1" dirty="0">
                <a:solidFill>
                  <a:srgbClr val="0000CC"/>
                </a:solidFill>
                <a:latin typeface="+mj-lt"/>
                <a:ea typeface="Arial"/>
              </a:rPr>
              <a:t> </a:t>
            </a:r>
            <a:r>
              <a:rPr lang="en-US" sz="2400" i="1" dirty="0" err="1" smtClean="0">
                <a:solidFill>
                  <a:srgbClr val="0000CC"/>
                </a:solidFill>
                <a:latin typeface="+mj-lt"/>
                <a:ea typeface="Arial"/>
              </a:rPr>
              <a:t>hướng</a:t>
            </a:r>
            <a:r>
              <a:rPr lang="en-US" sz="2400" i="1" dirty="0" smtClean="0">
                <a:solidFill>
                  <a:srgbClr val="0000CC"/>
                </a:solidFill>
                <a:latin typeface="+mj-lt"/>
                <a:ea typeface="Arial"/>
              </a:rPr>
              <a:t> </a:t>
            </a:r>
            <a:r>
              <a:rPr lang="en-US" sz="2400" i="1" dirty="0" err="1">
                <a:solidFill>
                  <a:srgbClr val="0000CC"/>
                </a:solidFill>
                <a:latin typeface="+mj-lt"/>
                <a:ea typeface="Arial"/>
              </a:rPr>
              <a:t>dẫn</a:t>
            </a:r>
            <a:r>
              <a:rPr lang="en-US" sz="2400" i="1" dirty="0">
                <a:solidFill>
                  <a:srgbClr val="0000CC"/>
                </a:solidFill>
                <a:latin typeface="+mj-lt"/>
                <a:ea typeface="Arial"/>
              </a:rPr>
              <a:t> </a:t>
            </a:r>
            <a:r>
              <a:rPr lang="en-US" sz="2400" i="1" dirty="0" err="1">
                <a:solidFill>
                  <a:srgbClr val="0000CC"/>
                </a:solidFill>
                <a:latin typeface="+mj-lt"/>
                <a:ea typeface="Arial"/>
              </a:rPr>
              <a:t>sau</a:t>
            </a:r>
            <a:r>
              <a:rPr lang="en-US" sz="2400" i="1" dirty="0">
                <a:solidFill>
                  <a:srgbClr val="0000CC"/>
                </a:solidFill>
                <a:latin typeface="+mj-lt"/>
                <a:ea typeface="Arial"/>
              </a:rPr>
              <a:t> </a:t>
            </a:r>
            <a:r>
              <a:rPr lang="en-US" sz="2400" i="1" dirty="0" err="1">
                <a:solidFill>
                  <a:srgbClr val="0000CC"/>
                </a:solidFill>
                <a:latin typeface="+mj-lt"/>
                <a:ea typeface="Arial"/>
              </a:rPr>
              <a:t>đây</a:t>
            </a:r>
            <a:r>
              <a:rPr lang="en-US" sz="2400" i="1" dirty="0">
                <a:solidFill>
                  <a:srgbClr val="0000CC"/>
                </a:solidFill>
                <a:latin typeface="+mj-lt"/>
                <a:ea typeface="Arial"/>
              </a:rPr>
              <a:t> </a:t>
            </a:r>
            <a:r>
              <a:rPr lang="en-US" sz="2400" i="1" dirty="0" err="1">
                <a:solidFill>
                  <a:srgbClr val="0000CC"/>
                </a:solidFill>
                <a:latin typeface="+mj-lt"/>
                <a:ea typeface="Arial"/>
              </a:rPr>
              <a:t>sử</a:t>
            </a:r>
            <a:r>
              <a:rPr lang="en-US" sz="2400" i="1" dirty="0">
                <a:solidFill>
                  <a:srgbClr val="0000CC"/>
                </a:solidFill>
                <a:latin typeface="+mj-lt"/>
                <a:ea typeface="Arial"/>
              </a:rPr>
              <a:t> </a:t>
            </a:r>
            <a:r>
              <a:rPr lang="en-US" sz="2400" i="1" dirty="0" err="1">
                <a:solidFill>
                  <a:srgbClr val="0000CC"/>
                </a:solidFill>
                <a:latin typeface="+mj-lt"/>
                <a:ea typeface="Arial"/>
              </a:rPr>
              <a:t>dụng</a:t>
            </a:r>
            <a:r>
              <a:rPr lang="en-US" sz="2400" i="1" dirty="0">
                <a:solidFill>
                  <a:srgbClr val="0000CC"/>
                </a:solidFill>
                <a:latin typeface="+mj-lt"/>
                <a:ea typeface="Arial"/>
              </a:rPr>
              <a:t> </a:t>
            </a:r>
            <a:r>
              <a:rPr lang="en-US" sz="2400" i="1" dirty="0" err="1">
                <a:solidFill>
                  <a:srgbClr val="0000CC"/>
                </a:solidFill>
                <a:latin typeface="+mj-lt"/>
                <a:ea typeface="Arial"/>
              </a:rPr>
              <a:t>trình</a:t>
            </a:r>
            <a:r>
              <a:rPr lang="en-US" sz="2400" i="1" dirty="0">
                <a:solidFill>
                  <a:srgbClr val="0000CC"/>
                </a:solidFill>
                <a:latin typeface="+mj-lt"/>
                <a:ea typeface="Arial"/>
              </a:rPr>
              <a:t> </a:t>
            </a:r>
            <a:r>
              <a:rPr lang="en-US" sz="2400" i="1" dirty="0" err="1">
                <a:solidFill>
                  <a:srgbClr val="0000CC"/>
                </a:solidFill>
                <a:latin typeface="+mj-lt"/>
                <a:ea typeface="Arial"/>
              </a:rPr>
              <a:t>duyệt</a:t>
            </a:r>
            <a:r>
              <a:rPr lang="en-US" sz="2400" i="1" dirty="0">
                <a:solidFill>
                  <a:srgbClr val="0000CC"/>
                </a:solidFill>
                <a:latin typeface="+mj-lt"/>
                <a:ea typeface="Arial"/>
              </a:rPr>
              <a:t> Google Chrome </a:t>
            </a:r>
            <a:r>
              <a:rPr lang="en-US" sz="2400" i="1" dirty="0" err="1">
                <a:solidFill>
                  <a:srgbClr val="0000CC"/>
                </a:solidFill>
                <a:latin typeface="+mj-lt"/>
                <a:ea typeface="Arial"/>
              </a:rPr>
              <a:t>để</a:t>
            </a:r>
            <a:r>
              <a:rPr lang="en-US" sz="2400" i="1" dirty="0">
                <a:solidFill>
                  <a:srgbClr val="0000CC"/>
                </a:solidFill>
                <a:latin typeface="+mj-lt"/>
                <a:ea typeface="Arial"/>
              </a:rPr>
              <a:t> minh </a:t>
            </a:r>
            <a:r>
              <a:rPr lang="en-US" sz="2400" i="1" dirty="0" err="1">
                <a:solidFill>
                  <a:srgbClr val="0000CC"/>
                </a:solidFill>
                <a:latin typeface="+mj-lt"/>
                <a:ea typeface="Arial"/>
              </a:rPr>
              <a:t>hoạ</a:t>
            </a:r>
            <a:r>
              <a:rPr lang="en-US" sz="2400" i="1" dirty="0">
                <a:solidFill>
                  <a:srgbClr val="0000CC"/>
                </a:solidFill>
                <a:latin typeface="+mj-lt"/>
                <a:ea typeface="Arial"/>
              </a:rPr>
              <a:t>.)</a:t>
            </a:r>
          </a:p>
          <a:p>
            <a:pPr marR="0" lvl="0" algn="just">
              <a:spcBef>
                <a:spcPts val="0"/>
              </a:spcBef>
              <a:spcAft>
                <a:spcPts val="0"/>
              </a:spcAft>
              <a:buClr>
                <a:srgbClr val="000000"/>
              </a:buClr>
              <a:buSzPts val="950"/>
              <a:tabLst>
                <a:tab pos="186055" algn="l"/>
              </a:tabLst>
            </a:pPr>
            <a:r>
              <a:rPr lang="en-US" sz="2400" dirty="0" smtClean="0">
                <a:solidFill>
                  <a:srgbClr val="FF0000"/>
                </a:solidFill>
                <a:latin typeface="+mj-lt"/>
                <a:ea typeface="Arial"/>
                <a:cs typeface="Arial"/>
              </a:rPr>
              <a:t>a) </a:t>
            </a:r>
            <a:r>
              <a:rPr lang="en-US" sz="2400" dirty="0" err="1" smtClean="0">
                <a:solidFill>
                  <a:srgbClr val="FF0000"/>
                </a:solidFill>
                <a:latin typeface="+mj-lt"/>
                <a:ea typeface="Arial"/>
                <a:cs typeface="Arial"/>
              </a:rPr>
              <a:t>Truy</a:t>
            </a:r>
            <a:r>
              <a:rPr lang="en-US" sz="2400" dirty="0" smtClean="0">
                <a:solidFill>
                  <a:srgbClr val="FF0000"/>
                </a:solidFill>
                <a:latin typeface="+mj-lt"/>
                <a:ea typeface="Arial"/>
                <a:cs typeface="Arial"/>
              </a:rPr>
              <a:t> </a:t>
            </a:r>
            <a:r>
              <a:rPr lang="en-US" sz="2400" dirty="0" err="1">
                <a:solidFill>
                  <a:srgbClr val="FF0000"/>
                </a:solidFill>
                <a:latin typeface="+mj-lt"/>
                <a:ea typeface="Arial"/>
                <a:cs typeface="Arial"/>
              </a:rPr>
              <a:t>cập</a:t>
            </a:r>
            <a:r>
              <a:rPr lang="en-US" sz="2400" dirty="0">
                <a:solidFill>
                  <a:srgbClr val="FF0000"/>
                </a:solidFill>
                <a:latin typeface="+mj-lt"/>
                <a:ea typeface="Arial"/>
                <a:cs typeface="Arial"/>
              </a:rPr>
              <a:t> </a:t>
            </a:r>
            <a:r>
              <a:rPr lang="en-US" sz="2400" dirty="0" err="1">
                <a:solidFill>
                  <a:srgbClr val="FF0000"/>
                </a:solidFill>
                <a:latin typeface="+mj-lt"/>
                <a:ea typeface="Arial"/>
                <a:cs typeface="Arial"/>
              </a:rPr>
              <a:t>trang</a:t>
            </a:r>
            <a:r>
              <a:rPr lang="en-US" sz="2400" dirty="0">
                <a:solidFill>
                  <a:srgbClr val="FF0000"/>
                </a:solidFill>
                <a:latin typeface="+mj-lt"/>
                <a:ea typeface="Arial"/>
                <a:cs typeface="Arial"/>
              </a:rPr>
              <a:t> </a:t>
            </a:r>
            <a:r>
              <a:rPr lang="es-ES" sz="2400" dirty="0">
                <a:solidFill>
                  <a:srgbClr val="FF0000"/>
                </a:solidFill>
                <a:latin typeface="+mj-lt"/>
                <a:ea typeface="Arial"/>
                <a:cs typeface="Arial"/>
              </a:rPr>
              <a:t>web</a:t>
            </a:r>
            <a:endParaRPr lang="en-US" sz="2400" dirty="0">
              <a:solidFill>
                <a:srgbClr val="FF0000"/>
              </a:solidFill>
              <a:latin typeface="+mj-lt"/>
              <a:ea typeface="Arial"/>
              <a:cs typeface="Arial"/>
            </a:endParaRPr>
          </a:p>
          <a:p>
            <a:pPr marR="0" lvl="0" algn="just">
              <a:spcBef>
                <a:spcPts val="0"/>
              </a:spcBef>
              <a:spcAft>
                <a:spcPts val="0"/>
              </a:spcAft>
              <a:buClr>
                <a:srgbClr val="000000"/>
              </a:buClr>
              <a:buSzPts val="950"/>
              <a:tabLst>
                <a:tab pos="186055" algn="l"/>
              </a:tabLst>
            </a:pPr>
            <a:r>
              <a:rPr lang="en-US" sz="2400" dirty="0" smtClean="0">
                <a:solidFill>
                  <a:srgbClr val="3D04CC"/>
                </a:solidFill>
                <a:latin typeface="+mj-lt"/>
                <a:ea typeface="Arial"/>
                <a:cs typeface="Arial"/>
              </a:rPr>
              <a:t>- </a:t>
            </a:r>
            <a:r>
              <a:rPr lang="en-US" sz="2400" dirty="0" err="1" smtClean="0">
                <a:solidFill>
                  <a:srgbClr val="3D04CC"/>
                </a:solidFill>
                <a:latin typeface="+mj-lt"/>
                <a:ea typeface="Arial"/>
                <a:cs typeface="Arial"/>
              </a:rPr>
              <a:t>Nháy</a:t>
            </a:r>
            <a:r>
              <a:rPr lang="en-US" sz="2400" dirty="0" smtClean="0">
                <a:solidFill>
                  <a:srgbClr val="3D04CC"/>
                </a:solidFill>
                <a:latin typeface="+mj-lt"/>
                <a:ea typeface="Arial"/>
                <a:cs typeface="Arial"/>
              </a:rPr>
              <a:t> </a:t>
            </a:r>
            <a:r>
              <a:rPr lang="en-US" sz="2400" dirty="0" err="1">
                <a:solidFill>
                  <a:srgbClr val="3D04CC"/>
                </a:solidFill>
                <a:latin typeface="+mj-lt"/>
                <a:ea typeface="Arial"/>
                <a:cs typeface="Arial"/>
              </a:rPr>
              <a:t>đúp</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chuột</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vào</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biểu</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tượng</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trình</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duyệt</a:t>
            </a:r>
            <a:r>
              <a:rPr lang="en-US" sz="2400" dirty="0">
                <a:solidFill>
                  <a:srgbClr val="3D04CC"/>
                </a:solidFill>
                <a:latin typeface="+mj-lt"/>
                <a:ea typeface="Arial"/>
                <a:cs typeface="Arial"/>
              </a:rPr>
              <a:t>.</a:t>
            </a:r>
          </a:p>
          <a:p>
            <a:pPr marR="0" lvl="0" algn="just">
              <a:spcBef>
                <a:spcPts val="0"/>
              </a:spcBef>
              <a:spcAft>
                <a:spcPts val="325"/>
              </a:spcAft>
              <a:buClr>
                <a:srgbClr val="000000"/>
              </a:buClr>
              <a:buSzPts val="950"/>
              <a:tabLst>
                <a:tab pos="186055" algn="l"/>
              </a:tabLst>
            </a:pPr>
            <a:r>
              <a:rPr lang="en-US" sz="2400" dirty="0" smtClean="0">
                <a:solidFill>
                  <a:srgbClr val="3D04CC"/>
                </a:solidFill>
                <a:latin typeface="+mj-lt"/>
                <a:ea typeface="Arial"/>
                <a:cs typeface="Arial"/>
              </a:rPr>
              <a:t>- </a:t>
            </a:r>
            <a:r>
              <a:rPr lang="en-US" sz="2400" dirty="0" err="1" smtClean="0">
                <a:solidFill>
                  <a:srgbClr val="3D04CC"/>
                </a:solidFill>
                <a:latin typeface="+mj-lt"/>
                <a:ea typeface="Arial"/>
                <a:cs typeface="Arial"/>
              </a:rPr>
              <a:t>Nhập</a:t>
            </a:r>
            <a:r>
              <a:rPr lang="en-US" sz="2400" dirty="0" smtClean="0">
                <a:solidFill>
                  <a:srgbClr val="3D04CC"/>
                </a:solidFill>
                <a:latin typeface="+mj-lt"/>
                <a:ea typeface="Arial"/>
                <a:cs typeface="Arial"/>
              </a:rPr>
              <a:t> </a:t>
            </a:r>
            <a:r>
              <a:rPr lang="en-US" sz="2400" dirty="0" err="1">
                <a:solidFill>
                  <a:srgbClr val="3D04CC"/>
                </a:solidFill>
                <a:latin typeface="+mj-lt"/>
                <a:ea typeface="Arial"/>
                <a:cs typeface="Arial"/>
              </a:rPr>
              <a:t>địa</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chỉ</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trang</a:t>
            </a:r>
            <a:r>
              <a:rPr lang="en-US" sz="2400" dirty="0">
                <a:solidFill>
                  <a:srgbClr val="3D04CC"/>
                </a:solidFill>
                <a:latin typeface="+mj-lt"/>
                <a:ea typeface="Arial"/>
                <a:cs typeface="Arial"/>
              </a:rPr>
              <a:t> </a:t>
            </a:r>
            <a:r>
              <a:rPr lang="es-ES" sz="2400" dirty="0">
                <a:solidFill>
                  <a:srgbClr val="3D04CC"/>
                </a:solidFill>
                <a:latin typeface="+mj-lt"/>
                <a:ea typeface="Arial"/>
                <a:cs typeface="Arial"/>
              </a:rPr>
              <a:t>web </a:t>
            </a:r>
            <a:r>
              <a:rPr lang="en-US" sz="2400" dirty="0" err="1">
                <a:solidFill>
                  <a:srgbClr val="3D04CC"/>
                </a:solidFill>
                <a:latin typeface="+mj-lt"/>
                <a:ea typeface="Arial"/>
                <a:cs typeface="Arial"/>
              </a:rPr>
              <a:t>vào</a:t>
            </a:r>
            <a:r>
              <a:rPr lang="en-US" sz="2400" dirty="0">
                <a:solidFill>
                  <a:srgbClr val="3D04CC"/>
                </a:solidFill>
                <a:latin typeface="+mj-lt"/>
                <a:ea typeface="Arial"/>
                <a:cs typeface="Arial"/>
              </a:rPr>
              <a:t> ô </a:t>
            </a:r>
            <a:r>
              <a:rPr lang="en-US" sz="2400" dirty="0" err="1">
                <a:solidFill>
                  <a:srgbClr val="3D04CC"/>
                </a:solidFill>
                <a:latin typeface="+mj-lt"/>
                <a:ea typeface="Arial"/>
                <a:cs typeface="Arial"/>
              </a:rPr>
              <a:t>địa</a:t>
            </a:r>
            <a:r>
              <a:rPr lang="en-US" sz="2400" dirty="0">
                <a:solidFill>
                  <a:srgbClr val="3D04CC"/>
                </a:solidFill>
                <a:latin typeface="+mj-lt"/>
                <a:ea typeface="Arial"/>
                <a:cs typeface="Arial"/>
              </a:rPr>
              <a:t> </a:t>
            </a:r>
            <a:r>
              <a:rPr lang="en-US" sz="2400" dirty="0" err="1">
                <a:solidFill>
                  <a:srgbClr val="3D04CC"/>
                </a:solidFill>
                <a:latin typeface="+mj-lt"/>
                <a:ea typeface="Arial"/>
                <a:cs typeface="Arial"/>
              </a:rPr>
              <a:t>chỉ</a:t>
            </a:r>
            <a:r>
              <a:rPr lang="en-US" sz="2400" dirty="0">
                <a:solidFill>
                  <a:srgbClr val="3D04CC"/>
                </a:solidFill>
                <a:latin typeface="+mj-lt"/>
                <a:ea typeface="Arial"/>
                <a:cs typeface="Arial"/>
              </a:rPr>
              <a:t>.</a:t>
            </a:r>
          </a:p>
          <a:p>
            <a:pPr marR="0" lvl="0" algn="just">
              <a:spcBef>
                <a:spcPts val="0"/>
              </a:spcBef>
              <a:spcAft>
                <a:spcPts val="365"/>
              </a:spcAft>
              <a:buClr>
                <a:srgbClr val="000000"/>
              </a:buClr>
              <a:buSzPts val="950"/>
              <a:tabLst>
                <a:tab pos="186055" algn="l"/>
              </a:tabLst>
            </a:pPr>
            <a:r>
              <a:rPr lang="en-US" sz="2400" dirty="0" smtClean="0">
                <a:solidFill>
                  <a:srgbClr val="3D04CC"/>
                </a:solidFill>
                <a:latin typeface="+mj-lt"/>
                <a:ea typeface="Arial"/>
                <a:cs typeface="Arial"/>
              </a:rPr>
              <a:t>- </a:t>
            </a:r>
            <a:r>
              <a:rPr lang="en-US" sz="2400" dirty="0" err="1" smtClean="0">
                <a:solidFill>
                  <a:srgbClr val="3D04CC"/>
                </a:solidFill>
                <a:latin typeface="+mj-lt"/>
                <a:ea typeface="Arial"/>
                <a:cs typeface="Arial"/>
              </a:rPr>
              <a:t>Nhấn</a:t>
            </a:r>
            <a:r>
              <a:rPr lang="en-US" sz="2400" dirty="0" smtClean="0">
                <a:solidFill>
                  <a:srgbClr val="3D04CC"/>
                </a:solidFill>
                <a:latin typeface="+mj-lt"/>
                <a:ea typeface="Arial"/>
                <a:cs typeface="Arial"/>
              </a:rPr>
              <a:t> </a:t>
            </a:r>
            <a:r>
              <a:rPr lang="en-US" sz="2400" dirty="0" err="1">
                <a:solidFill>
                  <a:srgbClr val="3D04CC"/>
                </a:solidFill>
                <a:latin typeface="+mj-lt"/>
                <a:ea typeface="Arial"/>
                <a:cs typeface="Arial"/>
              </a:rPr>
              <a:t>phím</a:t>
            </a:r>
            <a:r>
              <a:rPr lang="en-US" sz="2400" dirty="0">
                <a:solidFill>
                  <a:srgbClr val="3D04CC"/>
                </a:solidFill>
                <a:latin typeface="+mj-lt"/>
                <a:ea typeface="Arial"/>
                <a:cs typeface="Arial"/>
              </a:rPr>
              <a:t> Enter.</a:t>
            </a:r>
          </a:p>
          <a:p>
            <a:r>
              <a:rPr lang="vi-VN" sz="2400" dirty="0">
                <a:solidFill>
                  <a:srgbClr val="3D04CC"/>
                </a:solidFill>
                <a:latin typeface="+mj-lt"/>
                <a:ea typeface="Courier New"/>
              </a:rPr>
              <a:t>Trang Bách khoa toàn thư </a:t>
            </a:r>
            <a:r>
              <a:rPr lang="en-US" sz="2400" dirty="0" err="1" smtClean="0">
                <a:solidFill>
                  <a:srgbClr val="3D04CC"/>
                </a:solidFill>
                <a:latin typeface="+mj-lt"/>
                <a:ea typeface="Courier New"/>
              </a:rPr>
              <a:t>mở</a:t>
            </a:r>
            <a:r>
              <a:rPr lang="vi-VN" sz="2400" dirty="0" smtClean="0">
                <a:solidFill>
                  <a:srgbClr val="3D04CC"/>
                </a:solidFill>
                <a:latin typeface="+mj-lt"/>
                <a:ea typeface="Courier New"/>
              </a:rPr>
              <a:t> </a:t>
            </a:r>
            <a:r>
              <a:rPr lang="vi-VN" sz="2400" dirty="0">
                <a:solidFill>
                  <a:srgbClr val="3D04CC"/>
                </a:solidFill>
                <a:latin typeface="+mj-lt"/>
                <a:ea typeface="Courier New"/>
              </a:rPr>
              <a:t>tiếng Việt được hiển thị như Hình 3.2.</a:t>
            </a:r>
            <a:endParaRPr lang="en-US" sz="2400" dirty="0">
              <a:solidFill>
                <a:srgbClr val="3D04CC"/>
              </a:solidFill>
              <a:latin typeface="+mj-lt"/>
            </a:endParaRPr>
          </a:p>
        </p:txBody>
      </p:sp>
    </p:spTree>
    <p:extLst>
      <p:ext uri="{BB962C8B-B14F-4D97-AF65-F5344CB8AC3E}">
        <p14:creationId xmlns:p14="http://schemas.microsoft.com/office/powerpoint/2010/main" val="170521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105469" y="573206"/>
            <a:ext cx="9894626" cy="6073253"/>
          </a:xfrm>
          <a:prstGeom prst="rect">
            <a:avLst/>
          </a:prstGeom>
        </p:spPr>
      </p:pic>
    </p:spTree>
    <p:extLst>
      <p:ext uri="{BB962C8B-B14F-4D97-AF65-F5344CB8AC3E}">
        <p14:creationId xmlns:p14="http://schemas.microsoft.com/office/powerpoint/2010/main" val="3793718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719" y="391681"/>
            <a:ext cx="4076437" cy="282257"/>
          </a:xfrm>
          <a:prstGeom prst="rect">
            <a:avLst/>
          </a:prstGeom>
        </p:spPr>
        <p:txBody>
          <a:bodyPr wrap="none">
            <a:spAutoFit/>
          </a:bodyPr>
          <a:lstStyle/>
          <a:p>
            <a:pPr>
              <a:lnSpc>
                <a:spcPts val="1050"/>
              </a:lnSpc>
            </a:pPr>
            <a:r>
              <a:rPr lang="en-US" sz="2800" spc="-10" dirty="0">
                <a:solidFill>
                  <a:srgbClr val="0000CC"/>
                </a:solidFill>
                <a:latin typeface="+mj-lt"/>
                <a:ea typeface="Arial"/>
                <a:cs typeface="Arial"/>
              </a:rPr>
              <a:t>b) </a:t>
            </a:r>
            <a:r>
              <a:rPr lang="en-US" sz="2800" spc="-10" dirty="0" err="1">
                <a:solidFill>
                  <a:srgbClr val="0000CC"/>
                </a:solidFill>
                <a:latin typeface="+mj-lt"/>
                <a:ea typeface="Arial"/>
                <a:cs typeface="Arial"/>
              </a:rPr>
              <a:t>Xem</a:t>
            </a:r>
            <a:r>
              <a:rPr lang="en-US" sz="2800" spc="-10" dirty="0">
                <a:solidFill>
                  <a:srgbClr val="0000CC"/>
                </a:solidFill>
                <a:latin typeface="+mj-lt"/>
                <a:ea typeface="Arial"/>
                <a:cs typeface="Arial"/>
              </a:rPr>
              <a:t> tin </a:t>
            </a:r>
            <a:r>
              <a:rPr lang="en-US" sz="2800" spc="-10" dirty="0" err="1">
                <a:solidFill>
                  <a:srgbClr val="0000CC"/>
                </a:solidFill>
                <a:latin typeface="+mj-lt"/>
                <a:ea typeface="Arial"/>
                <a:cs typeface="Arial"/>
              </a:rPr>
              <a:t>thời</a:t>
            </a:r>
            <a:r>
              <a:rPr lang="en-US" sz="2800" spc="-10" dirty="0">
                <a:solidFill>
                  <a:srgbClr val="0000CC"/>
                </a:solidFill>
                <a:latin typeface="+mj-lt"/>
                <a:ea typeface="Arial"/>
                <a:cs typeface="Arial"/>
              </a:rPr>
              <a:t> </a:t>
            </a:r>
            <a:r>
              <a:rPr lang="en-US" sz="2800" spc="-10" dirty="0" err="1">
                <a:solidFill>
                  <a:srgbClr val="0000CC"/>
                </a:solidFill>
                <a:latin typeface="+mj-lt"/>
                <a:ea typeface="Arial"/>
                <a:cs typeface="Arial"/>
              </a:rPr>
              <a:t>tiết</a:t>
            </a:r>
            <a:r>
              <a:rPr lang="en-US" sz="2800" spc="-10" dirty="0">
                <a:solidFill>
                  <a:srgbClr val="0000CC"/>
                </a:solidFill>
                <a:latin typeface="+mj-lt"/>
                <a:ea typeface="Arial"/>
                <a:cs typeface="Arial"/>
              </a:rPr>
              <a:t>, </a:t>
            </a:r>
            <a:r>
              <a:rPr lang="en-US" sz="2800" spc="-10" dirty="0" err="1">
                <a:solidFill>
                  <a:srgbClr val="0000CC"/>
                </a:solidFill>
                <a:latin typeface="+mj-lt"/>
                <a:ea typeface="Arial"/>
                <a:cs typeface="Arial"/>
              </a:rPr>
              <a:t>thời</a:t>
            </a:r>
            <a:r>
              <a:rPr lang="en-US" sz="2800" spc="-10" dirty="0">
                <a:solidFill>
                  <a:srgbClr val="0000CC"/>
                </a:solidFill>
                <a:latin typeface="+mj-lt"/>
                <a:ea typeface="Arial"/>
                <a:cs typeface="Arial"/>
              </a:rPr>
              <a:t> </a:t>
            </a:r>
            <a:r>
              <a:rPr lang="en-US" sz="2800" spc="-10" dirty="0" err="1">
                <a:solidFill>
                  <a:srgbClr val="0000CC"/>
                </a:solidFill>
                <a:latin typeface="+mj-lt"/>
                <a:ea typeface="Arial"/>
                <a:cs typeface="Arial"/>
              </a:rPr>
              <a:t>sự</a:t>
            </a:r>
            <a:endParaRPr lang="en-US" sz="2800" dirty="0">
              <a:solidFill>
                <a:srgbClr val="0000CC"/>
              </a:solidFill>
              <a:effectLst/>
              <a:latin typeface="+mj-lt"/>
              <a:ea typeface="Arial"/>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18439194"/>
              </p:ext>
            </p:extLst>
          </p:nvPr>
        </p:nvGraphicFramePr>
        <p:xfrm>
          <a:off x="593605" y="625077"/>
          <a:ext cx="10065296" cy="5952789"/>
        </p:xfrm>
        <a:graphic>
          <a:graphicData uri="http://schemas.openxmlformats.org/presentationml/2006/ole">
            <mc:AlternateContent xmlns:mc="http://schemas.openxmlformats.org/markup-compatibility/2006">
              <mc:Choice xmlns:v="urn:schemas-microsoft-com:vml" Requires="v">
                <p:oleObj spid="_x0000_s2147" name="Bitmap Image" r:id="rId3" imgW="4877481" imgH="3677163" progId="Paint.Picture">
                  <p:embed/>
                </p:oleObj>
              </mc:Choice>
              <mc:Fallback>
                <p:oleObj name="Bitmap Image" r:id="rId3" imgW="4877481" imgH="3677163"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05" y="625077"/>
                        <a:ext cx="10065296" cy="5952789"/>
                      </a:xfrm>
                      <a:prstGeom prst="rect">
                        <a:avLst/>
                      </a:prstGeom>
                      <a:noFill/>
                    </p:spPr>
                  </p:pic>
                </p:oleObj>
              </mc:Fallback>
            </mc:AlternateContent>
          </a:graphicData>
        </a:graphic>
      </p:graphicFrame>
    </p:spTree>
    <p:extLst>
      <p:ext uri="{BB962C8B-B14F-4D97-AF65-F5344CB8AC3E}">
        <p14:creationId xmlns:p14="http://schemas.microsoft.com/office/powerpoint/2010/main" val="1020603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228298" y="832515"/>
            <a:ext cx="9976514" cy="5773004"/>
          </a:xfrm>
          <a:prstGeom prst="rect">
            <a:avLst/>
          </a:prstGeom>
        </p:spPr>
      </p:pic>
      <p:sp>
        <p:nvSpPr>
          <p:cNvPr id="3" name="TextBox 3"/>
          <p:cNvSpPr txBox="1"/>
          <p:nvPr/>
        </p:nvSpPr>
        <p:spPr>
          <a:xfrm>
            <a:off x="1132764" y="243695"/>
            <a:ext cx="4631524" cy="80021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Truy cập trang web: vtvgo.vn</a:t>
            </a:r>
            <a:endPar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708658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529" y="720585"/>
            <a:ext cx="10545170" cy="2323713"/>
          </a:xfrm>
          <a:prstGeom prst="rect">
            <a:avLst/>
          </a:prstGeom>
        </p:spPr>
        <p:txBody>
          <a:bodyPr wrap="square">
            <a:spAutoFit/>
          </a:bodyPr>
          <a:lstStyle/>
          <a:p>
            <a:pPr marL="76200" marR="0" indent="0" algn="just">
              <a:spcBef>
                <a:spcPts val="0"/>
              </a:spcBef>
              <a:spcAft>
                <a:spcPts val="5"/>
              </a:spcAft>
            </a:pPr>
            <a:r>
              <a:rPr lang="en-US" sz="2800" b="1" dirty="0" err="1" smtClean="0">
                <a:solidFill>
                  <a:srgbClr val="FF0000"/>
                </a:solidFill>
                <a:latin typeface="+mj-lt"/>
                <a:ea typeface="Arial"/>
              </a:rPr>
              <a:t>Lưu</a:t>
            </a:r>
            <a:r>
              <a:rPr lang="en-US" sz="2800" b="1" dirty="0" smtClean="0">
                <a:solidFill>
                  <a:srgbClr val="FF0000"/>
                </a:solidFill>
                <a:latin typeface="+mj-lt"/>
                <a:ea typeface="Arial"/>
              </a:rPr>
              <a:t> ý:</a:t>
            </a:r>
          </a:p>
          <a:p>
            <a:pPr marR="190500" lvl="0">
              <a:spcBef>
                <a:spcPts val="0"/>
              </a:spcBef>
              <a:spcAft>
                <a:spcPts val="620"/>
              </a:spcAft>
              <a:buClr>
                <a:srgbClr val="000000"/>
              </a:buClr>
              <a:buSzPts val="950"/>
              <a:tabLst>
                <a:tab pos="234950" algn="l"/>
              </a:tabLst>
            </a:pPr>
            <a:r>
              <a:rPr lang="en-US" sz="2800" dirty="0" smtClean="0">
                <a:solidFill>
                  <a:srgbClr val="0000CC"/>
                </a:solidFill>
                <a:latin typeface="+mj-lt"/>
                <a:ea typeface="Arial"/>
                <a:cs typeface="Arial"/>
              </a:rPr>
              <a:t>- </a:t>
            </a:r>
            <a:r>
              <a:rPr lang="en-US" sz="2800" dirty="0" err="1" smtClean="0">
                <a:solidFill>
                  <a:srgbClr val="0000CC"/>
                </a:solidFill>
                <a:latin typeface="+mj-lt"/>
                <a:ea typeface="Arial"/>
                <a:cs typeface="Arial"/>
              </a:rPr>
              <a:t>Em</a:t>
            </a:r>
            <a:r>
              <a:rPr lang="en-US" sz="2800" dirty="0" smtClean="0">
                <a:solidFill>
                  <a:srgbClr val="0000CC"/>
                </a:solidFill>
                <a:latin typeface="+mj-lt"/>
                <a:ea typeface="Arial"/>
                <a:cs typeface="Arial"/>
              </a:rPr>
              <a:t> </a:t>
            </a:r>
            <a:r>
              <a:rPr lang="en-US" sz="2800" dirty="0" err="1">
                <a:solidFill>
                  <a:srgbClr val="0000CC"/>
                </a:solidFill>
                <a:latin typeface="+mj-lt"/>
                <a:ea typeface="Arial"/>
                <a:cs typeface="Arial"/>
              </a:rPr>
              <a:t>có</a:t>
            </a:r>
            <a:r>
              <a:rPr lang="en-US" sz="2800" dirty="0">
                <a:solidFill>
                  <a:srgbClr val="0000CC"/>
                </a:solidFill>
                <a:latin typeface="+mj-lt"/>
                <a:ea typeface="Arial"/>
                <a:cs typeface="Arial"/>
              </a:rPr>
              <a:t> </a:t>
            </a:r>
            <a:r>
              <a:rPr lang="en-US" sz="2800" dirty="0" err="1" smtClean="0">
                <a:solidFill>
                  <a:srgbClr val="0000CC"/>
                </a:solidFill>
                <a:latin typeface="+mj-lt"/>
                <a:ea typeface="Arial"/>
                <a:cs typeface="Arial"/>
              </a:rPr>
              <a:t>thể</a:t>
            </a:r>
            <a:r>
              <a:rPr lang="en-US" sz="2800" dirty="0" smtClean="0">
                <a:solidFill>
                  <a:srgbClr val="0000CC"/>
                </a:solidFill>
                <a:latin typeface="+mj-lt"/>
                <a:ea typeface="Arial"/>
                <a:cs typeface="Arial"/>
              </a:rPr>
              <a:t> </a:t>
            </a:r>
            <a:r>
              <a:rPr lang="en-US" sz="2800" dirty="0" err="1">
                <a:solidFill>
                  <a:srgbClr val="0000CC"/>
                </a:solidFill>
                <a:latin typeface="+mj-lt"/>
                <a:ea typeface="Arial"/>
                <a:cs typeface="Arial"/>
              </a:rPr>
              <a:t>lưu</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địa</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chỉ</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trang</a:t>
            </a:r>
            <a:r>
              <a:rPr lang="en-US" sz="2800" dirty="0">
                <a:solidFill>
                  <a:srgbClr val="0000CC"/>
                </a:solidFill>
                <a:latin typeface="+mj-lt"/>
                <a:ea typeface="Arial"/>
                <a:cs typeface="Arial"/>
              </a:rPr>
              <a:t> </a:t>
            </a:r>
            <a:r>
              <a:rPr lang="es-ES" sz="2800" dirty="0">
                <a:solidFill>
                  <a:srgbClr val="0000CC"/>
                </a:solidFill>
                <a:latin typeface="+mj-lt"/>
                <a:ea typeface="Arial"/>
                <a:cs typeface="Arial"/>
              </a:rPr>
              <a:t>web </a:t>
            </a:r>
            <a:r>
              <a:rPr lang="en-US" sz="2800" dirty="0" err="1">
                <a:solidFill>
                  <a:srgbClr val="0000CC"/>
                </a:solidFill>
                <a:latin typeface="+mj-lt"/>
                <a:ea typeface="Arial"/>
                <a:cs typeface="Arial"/>
              </a:rPr>
              <a:t>vào</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thanh</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đánh</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dấu</a:t>
            </a:r>
            <a:r>
              <a:rPr lang="en-US" sz="2800" dirty="0">
                <a:solidFill>
                  <a:srgbClr val="0000CC"/>
                </a:solidFill>
                <a:latin typeface="+mj-lt"/>
                <a:ea typeface="Arial"/>
                <a:cs typeface="Arial"/>
              </a:rPr>
              <a:t> (Bookmarks </a:t>
            </a:r>
            <a:r>
              <a:rPr lang="es-ES" sz="2800" dirty="0">
                <a:solidFill>
                  <a:srgbClr val="0000CC"/>
                </a:solidFill>
                <a:latin typeface="+mj-lt"/>
                <a:ea typeface="Arial"/>
                <a:cs typeface="Arial"/>
              </a:rPr>
              <a:t>bar) </a:t>
            </a:r>
            <a:r>
              <a:rPr lang="en-US" sz="2800" dirty="0" err="1">
                <a:solidFill>
                  <a:srgbClr val="0000CC"/>
                </a:solidFill>
                <a:latin typeface="+mj-lt"/>
                <a:ea typeface="Arial"/>
                <a:cs typeface="Arial"/>
              </a:rPr>
              <a:t>của</a:t>
            </a:r>
            <a:r>
              <a:rPr lang="en-US" sz="2800" dirty="0">
                <a:solidFill>
                  <a:srgbClr val="0000CC"/>
                </a:solidFill>
                <a:latin typeface="+mj-lt"/>
                <a:ea typeface="Arial"/>
                <a:cs typeface="Arial"/>
              </a:rPr>
              <a:t> </a:t>
            </a:r>
            <a:r>
              <a:rPr lang="en-US" sz="2800" dirty="0" err="1">
                <a:solidFill>
                  <a:srgbClr val="0000CC"/>
                </a:solidFill>
                <a:ea typeface="Arial"/>
                <a:cs typeface="Arial"/>
              </a:rPr>
              <a:t>trình</a:t>
            </a:r>
            <a:r>
              <a:rPr lang="en-US" sz="2800" dirty="0" smtClean="0">
                <a:solidFill>
                  <a:srgbClr val="0000CC"/>
                </a:solidFill>
                <a:latin typeface="+mj-lt"/>
                <a:ea typeface="Arial"/>
                <a:cs typeface="Arial"/>
              </a:rPr>
              <a:t> </a:t>
            </a:r>
            <a:r>
              <a:rPr lang="en-US" sz="2800" dirty="0" err="1">
                <a:solidFill>
                  <a:srgbClr val="0000CC"/>
                </a:solidFill>
                <a:latin typeface="+mj-lt"/>
                <a:ea typeface="Arial"/>
                <a:cs typeface="Arial"/>
              </a:rPr>
              <a:t>duyệt</a:t>
            </a:r>
            <a:r>
              <a:rPr lang="en-US" sz="2800" dirty="0">
                <a:solidFill>
                  <a:srgbClr val="0000CC"/>
                </a:solidFill>
                <a:latin typeface="+mj-lt"/>
                <a:ea typeface="Arial"/>
                <a:cs typeface="Arial"/>
              </a:rPr>
              <a:t> </a:t>
            </a:r>
            <a:r>
              <a:rPr lang="en-US" sz="2800" dirty="0" err="1" smtClean="0">
                <a:solidFill>
                  <a:srgbClr val="0000CC"/>
                </a:solidFill>
                <a:latin typeface="+mj-lt"/>
                <a:ea typeface="Arial"/>
                <a:cs typeface="Arial"/>
              </a:rPr>
              <a:t>đ</a:t>
            </a:r>
            <a:r>
              <a:rPr lang="en-US" sz="2800" dirty="0" err="1">
                <a:solidFill>
                  <a:srgbClr val="0000CC"/>
                </a:solidFill>
                <a:ea typeface="Arial"/>
                <a:cs typeface="Arial"/>
              </a:rPr>
              <a:t>ể</a:t>
            </a:r>
            <a:r>
              <a:rPr lang="en-US" sz="2800" dirty="0" smtClean="0">
                <a:solidFill>
                  <a:srgbClr val="0000CC"/>
                </a:solidFill>
                <a:latin typeface="+mj-lt"/>
                <a:ea typeface="Arial"/>
                <a:cs typeface="Arial"/>
              </a:rPr>
              <a:t> </a:t>
            </a:r>
            <a:r>
              <a:rPr lang="en-US" sz="2800" dirty="0" err="1">
                <a:solidFill>
                  <a:srgbClr val="0000CC"/>
                </a:solidFill>
                <a:latin typeface="+mj-lt"/>
                <a:ea typeface="Arial"/>
                <a:cs typeface="Arial"/>
              </a:rPr>
              <a:t>truy</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cập</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lại</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khi</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cần</a:t>
            </a:r>
            <a:r>
              <a:rPr lang="en-US" sz="2800" dirty="0">
                <a:solidFill>
                  <a:srgbClr val="0000CC"/>
                </a:solidFill>
                <a:latin typeface="+mj-lt"/>
                <a:ea typeface="Arial"/>
                <a:cs typeface="Arial"/>
              </a:rPr>
              <a:t>.</a:t>
            </a:r>
          </a:p>
          <a:p>
            <a:pPr marR="0" lvl="0" algn="just">
              <a:spcBef>
                <a:spcPts val="0"/>
              </a:spcBef>
              <a:spcAft>
                <a:spcPts val="710"/>
              </a:spcAft>
              <a:buClr>
                <a:srgbClr val="000000"/>
              </a:buClr>
              <a:buSzPts val="950"/>
              <a:tabLst>
                <a:tab pos="234950" algn="l"/>
              </a:tabLst>
            </a:pPr>
            <a:r>
              <a:rPr lang="en-US" sz="2800" dirty="0" smtClean="0">
                <a:solidFill>
                  <a:srgbClr val="0000CC"/>
                </a:solidFill>
                <a:latin typeface="+mj-lt"/>
                <a:ea typeface="Arial"/>
                <a:cs typeface="Arial"/>
              </a:rPr>
              <a:t>- </a:t>
            </a:r>
            <a:r>
              <a:rPr lang="en-US" sz="2800" dirty="0" err="1" smtClean="0">
                <a:solidFill>
                  <a:srgbClr val="0000CC"/>
                </a:solidFill>
                <a:latin typeface="+mj-lt"/>
                <a:ea typeface="Arial"/>
                <a:cs typeface="Arial"/>
              </a:rPr>
              <a:t>Khi</a:t>
            </a:r>
            <a:r>
              <a:rPr lang="en-US" sz="2800" dirty="0" smtClean="0">
                <a:solidFill>
                  <a:srgbClr val="0000CC"/>
                </a:solidFill>
                <a:latin typeface="+mj-lt"/>
                <a:ea typeface="Arial"/>
                <a:cs typeface="Arial"/>
              </a:rPr>
              <a:t> </a:t>
            </a:r>
            <a:r>
              <a:rPr lang="en-US" sz="2800" dirty="0" err="1">
                <a:solidFill>
                  <a:srgbClr val="0000CC"/>
                </a:solidFill>
                <a:latin typeface="+mj-lt"/>
                <a:ea typeface="Arial"/>
                <a:cs typeface="Arial"/>
              </a:rPr>
              <a:t>muốn</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truy</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cập</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lại</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trang</a:t>
            </a:r>
            <a:r>
              <a:rPr lang="en-US" sz="2800" dirty="0">
                <a:solidFill>
                  <a:srgbClr val="0000CC"/>
                </a:solidFill>
                <a:latin typeface="+mj-lt"/>
                <a:ea typeface="Arial"/>
                <a:cs typeface="Arial"/>
              </a:rPr>
              <a:t> </a:t>
            </a:r>
            <a:r>
              <a:rPr lang="es-ES" sz="2800" dirty="0">
                <a:solidFill>
                  <a:srgbClr val="0000CC"/>
                </a:solidFill>
                <a:latin typeface="+mj-lt"/>
                <a:ea typeface="Arial"/>
                <a:cs typeface="Arial"/>
              </a:rPr>
              <a:t>web, </a:t>
            </a:r>
            <a:r>
              <a:rPr lang="en-US" sz="2800" dirty="0" err="1">
                <a:solidFill>
                  <a:srgbClr val="0000CC"/>
                </a:solidFill>
                <a:latin typeface="+mj-lt"/>
                <a:ea typeface="Arial"/>
                <a:cs typeface="Arial"/>
              </a:rPr>
              <a:t>nháy</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chuột</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vào</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tên</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trang</a:t>
            </a:r>
            <a:r>
              <a:rPr lang="en-US" sz="2800" dirty="0">
                <a:solidFill>
                  <a:srgbClr val="0000CC"/>
                </a:solidFill>
                <a:latin typeface="+mj-lt"/>
                <a:ea typeface="Arial"/>
                <a:cs typeface="Arial"/>
              </a:rPr>
              <a:t> </a:t>
            </a:r>
            <a:r>
              <a:rPr lang="es-ES" sz="2800" dirty="0">
                <a:solidFill>
                  <a:srgbClr val="0000CC"/>
                </a:solidFill>
                <a:latin typeface="+mj-lt"/>
                <a:ea typeface="Arial"/>
                <a:cs typeface="Arial"/>
              </a:rPr>
              <a:t>web </a:t>
            </a:r>
            <a:r>
              <a:rPr lang="en-US" sz="2800" dirty="0" err="1">
                <a:solidFill>
                  <a:srgbClr val="0000CC"/>
                </a:solidFill>
                <a:latin typeface="+mj-lt"/>
                <a:ea typeface="Arial"/>
                <a:cs typeface="Arial"/>
              </a:rPr>
              <a:t>đó</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trên</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thanh</a:t>
            </a:r>
            <a:r>
              <a:rPr lang="en-US" sz="2800" dirty="0">
                <a:solidFill>
                  <a:srgbClr val="0000CC"/>
                </a:solidFill>
                <a:latin typeface="+mj-lt"/>
                <a:ea typeface="Arial"/>
                <a:cs typeface="Arial"/>
              </a:rPr>
              <a:t> </a:t>
            </a:r>
            <a:r>
              <a:rPr lang="en-US" sz="2800" dirty="0" err="1">
                <a:solidFill>
                  <a:srgbClr val="0000CC"/>
                </a:solidFill>
                <a:latin typeface="+mj-lt"/>
                <a:ea typeface="Arial"/>
                <a:cs typeface="Arial"/>
              </a:rPr>
              <a:t>đánh</a:t>
            </a:r>
            <a:r>
              <a:rPr lang="en-US" sz="2800" dirty="0">
                <a:solidFill>
                  <a:srgbClr val="0000CC"/>
                </a:solidFill>
                <a:latin typeface="+mj-lt"/>
                <a:ea typeface="Arial"/>
                <a:cs typeface="Arial"/>
              </a:rPr>
              <a:t> </a:t>
            </a:r>
            <a:r>
              <a:rPr lang="en-US" sz="2800" dirty="0" err="1">
                <a:solidFill>
                  <a:srgbClr val="0000CC"/>
                </a:solidFill>
                <a:ea typeface="Arial"/>
                <a:cs typeface="Arial"/>
              </a:rPr>
              <a:t>dấu</a:t>
            </a:r>
            <a:r>
              <a:rPr lang="en-US" sz="2800" dirty="0" smtClean="0">
                <a:solidFill>
                  <a:srgbClr val="0000CC"/>
                </a:solidFill>
                <a:latin typeface="+mj-lt"/>
                <a:ea typeface="Arial"/>
                <a:cs typeface="Arial"/>
              </a:rPr>
              <a:t>.</a:t>
            </a:r>
            <a:endParaRPr lang="en-US" sz="2800" u="none" strike="noStrike" spc="0" dirty="0">
              <a:solidFill>
                <a:srgbClr val="0000CC"/>
              </a:solidFill>
              <a:effectLst/>
              <a:latin typeface="+mj-lt"/>
              <a:ea typeface="Arial"/>
              <a:cs typeface="Aria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9" y="4708478"/>
            <a:ext cx="10961254" cy="133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833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xmlns=""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947" y="340894"/>
            <a:ext cx="6368717" cy="65171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BC243397-2789-4689-872E-EEAFA393CFA7}"/>
              </a:ext>
            </a:extLst>
          </p:cNvPr>
          <p:cNvSpPr/>
          <p:nvPr/>
        </p:nvSpPr>
        <p:spPr>
          <a:xfrm>
            <a:off x="5029679" y="2690200"/>
            <a:ext cx="1699503" cy="1754326"/>
          </a:xfrm>
          <a:prstGeom prst="rect">
            <a:avLst/>
          </a:prstGeom>
          <a:noFill/>
        </p:spPr>
        <p:txBody>
          <a:bodyPr wrap="none" lIns="91440" tIns="45720" rIns="91440" bIns="45720">
            <a:spAutoFit/>
          </a:bodyPr>
          <a:lstStyle/>
          <a:p>
            <a:pPr algn="ctr"/>
            <a:r>
              <a:rPr lang="en-US" sz="5400" b="1">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Khởi </a:t>
            </a:r>
          </a:p>
          <a:p>
            <a:pPr algn="ctr"/>
            <a:r>
              <a:rPr lang="en-US" sz="5400" b="1">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động</a:t>
            </a:r>
          </a:p>
        </p:txBody>
      </p:sp>
    </p:spTree>
    <p:extLst>
      <p:ext uri="{BB962C8B-B14F-4D97-AF65-F5344CB8AC3E}">
        <p14:creationId xmlns:p14="http://schemas.microsoft.com/office/powerpoint/2010/main" val="27991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29C44DA-F71F-4B8A-ABB0-829E87F953B1}"/>
              </a:ext>
            </a:extLst>
          </p:cNvPr>
          <p:cNvSpPr/>
          <p:nvPr/>
        </p:nvSpPr>
        <p:spPr>
          <a:xfrm>
            <a:off x="3657004" y="1038172"/>
            <a:ext cx="4596644" cy="1015663"/>
          </a:xfrm>
          <a:prstGeom prst="rect">
            <a:avLst/>
          </a:prstGeom>
          <a:noFill/>
        </p:spPr>
        <p:txBody>
          <a:bodyPr wrap="none" lIns="91440" tIns="45720" rIns="91440" bIns="45720">
            <a:spAutoFit/>
          </a:bodyPr>
          <a:lstStyle/>
          <a:p>
            <a:pPr algn="ctr"/>
            <a:r>
              <a:rPr lang="en-US" sz="6000" b="1" dirty="0">
                <a:ln w="13462">
                  <a:solidFill>
                    <a:prstClr val="white"/>
                  </a:solidFill>
                  <a:prstDash val="solid"/>
                </a:ln>
                <a:solidFill>
                  <a:srgbClr val="FF0000"/>
                </a:solidFill>
                <a:effectLst>
                  <a:outerShdw dist="38100" dir="2700000" algn="bl" rotWithShape="0">
                    <a:srgbClr val="5B9BD5"/>
                  </a:outerShdw>
                </a:effectLst>
              </a:rPr>
              <a:t>LUYỆN TẬP</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9" y="4708478"/>
            <a:ext cx="10961254" cy="133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417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7" name="Picture 2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2" y="5838828"/>
            <a:ext cx="17145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5695953"/>
            <a:ext cx="294005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4913313"/>
            <a:ext cx="253153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2" y="4765675"/>
            <a:ext cx="335703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9002" y="4344988"/>
            <a:ext cx="3458633"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8133" y="4279900"/>
            <a:ext cx="3276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7635" y="4597400"/>
            <a:ext cx="180975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1536" y="3141666"/>
            <a:ext cx="339301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2402" y="3573466"/>
            <a:ext cx="3509433"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3069" y="2894013"/>
            <a:ext cx="3780367"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1533" y="3130553"/>
            <a:ext cx="4260851"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7884" y="2079625"/>
            <a:ext cx="4078816"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14484" y="1598613"/>
            <a:ext cx="200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82884" y="1100141"/>
            <a:ext cx="406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08135" y="1346203"/>
            <a:ext cx="1377951"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09985" y="196850"/>
            <a:ext cx="360468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23469" y="646113"/>
            <a:ext cx="256116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10217" y="1436689"/>
            <a:ext cx="485140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 y="2276475"/>
            <a:ext cx="2918884"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05619" y="1395416"/>
            <a:ext cx="1170516"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1008786" y="1522413"/>
            <a:ext cx="1011767"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7067551" y="120650"/>
            <a:ext cx="1068916"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541935" y="1949450"/>
            <a:ext cx="63711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6646335" y="2792416"/>
            <a:ext cx="172296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964086" y="2627316"/>
            <a:ext cx="7239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9173635" y="4810125"/>
            <a:ext cx="80856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832852" y="2962275"/>
            <a:ext cx="1507067"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577917" y="5572125"/>
            <a:ext cx="98001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623484" y="4565653"/>
            <a:ext cx="1566333"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8420100" y="6137278"/>
            <a:ext cx="772584"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693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par>
                                <p:cTn id="13" presetID="3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1510"/>
                                        </p:tgtEl>
                                        <p:attrNameLst>
                                          <p:attrName>style.visibility</p:attrName>
                                        </p:attrNameLst>
                                      </p:cBhvr>
                                      <p:to>
                                        <p:strVal val="visible"/>
                                      </p:to>
                                    </p:set>
                                    <p:animEffect transition="in" filter="wipe(left)">
                                      <p:cBhvr>
                                        <p:cTn id="23" dur="500"/>
                                        <p:tgtEl>
                                          <p:spTgt spid="215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1511"/>
                                        </p:tgtEl>
                                        <p:attrNameLst>
                                          <p:attrName>style.visibility</p:attrName>
                                        </p:attrNameLst>
                                      </p:cBhvr>
                                      <p:to>
                                        <p:strVal val="visible"/>
                                      </p:to>
                                    </p:set>
                                    <p:animEffect transition="in" filter="wipe(left)">
                                      <p:cBhvr>
                                        <p:cTn id="28" dur="500"/>
                                        <p:tgtEl>
                                          <p:spTgt spid="215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1513"/>
                                        </p:tgtEl>
                                        <p:attrNameLst>
                                          <p:attrName>style.visibility</p:attrName>
                                        </p:attrNameLst>
                                      </p:cBhvr>
                                      <p:to>
                                        <p:strVal val="visible"/>
                                      </p:to>
                                    </p:set>
                                    <p:animEffect transition="in" filter="wipe(left)">
                                      <p:cBhvr>
                                        <p:cTn id="33" dur="500"/>
                                        <p:tgtEl>
                                          <p:spTgt spid="2151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21514"/>
                                        </p:tgtEl>
                                        <p:attrNameLst>
                                          <p:attrName>style.visibility</p:attrName>
                                        </p:attrNameLst>
                                      </p:cBhvr>
                                      <p:to>
                                        <p:strVal val="visible"/>
                                      </p:to>
                                    </p:set>
                                    <p:animEffect transition="in" filter="wipe(left)">
                                      <p:cBhvr>
                                        <p:cTn id="38" dur="500"/>
                                        <p:tgtEl>
                                          <p:spTgt spid="21514"/>
                                        </p:tgtEl>
                                      </p:cBhvr>
                                    </p:animEffect>
                                  </p:childTnLst>
                                </p:cTn>
                              </p:par>
                              <p:par>
                                <p:cTn id="39" presetID="3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par>
                                <p:cTn id="45" presetID="3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1515"/>
                                        </p:tgtEl>
                                        <p:attrNameLst>
                                          <p:attrName>style.visibility</p:attrName>
                                        </p:attrNameLst>
                                      </p:cBhvr>
                                      <p:to>
                                        <p:strVal val="visible"/>
                                      </p:to>
                                    </p:set>
                                    <p:animEffect transition="in" filter="wipe(left)">
                                      <p:cBhvr>
                                        <p:cTn id="55" dur="500"/>
                                        <p:tgtEl>
                                          <p:spTgt spid="215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21516"/>
                                        </p:tgtEl>
                                        <p:attrNameLst>
                                          <p:attrName>style.visibility</p:attrName>
                                        </p:attrNameLst>
                                      </p:cBhvr>
                                      <p:to>
                                        <p:strVal val="visible"/>
                                      </p:to>
                                    </p:set>
                                    <p:animEffect transition="in" filter="wipe(left)">
                                      <p:cBhvr>
                                        <p:cTn id="60" dur="500"/>
                                        <p:tgtEl>
                                          <p:spTgt spid="21516"/>
                                        </p:tgtEl>
                                      </p:cBhvr>
                                    </p:animEffect>
                                  </p:childTnLst>
                                </p:cTn>
                              </p:par>
                              <p:par>
                                <p:cTn id="61" presetID="10"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par>
                                <p:cTn id="64" presetID="16" presetClass="entr" presetSubtype="21"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21517"/>
                                        </p:tgtEl>
                                        <p:attrNameLst>
                                          <p:attrName>style.visibility</p:attrName>
                                        </p:attrNameLst>
                                      </p:cBhvr>
                                      <p:to>
                                        <p:strVal val="visible"/>
                                      </p:to>
                                    </p:set>
                                    <p:animEffect transition="in" filter="wipe(left)">
                                      <p:cBhvr>
                                        <p:cTn id="71" dur="500"/>
                                        <p:tgtEl>
                                          <p:spTgt spid="2151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21518"/>
                                        </p:tgtEl>
                                        <p:attrNameLst>
                                          <p:attrName>style.visibility</p:attrName>
                                        </p:attrNameLst>
                                      </p:cBhvr>
                                      <p:to>
                                        <p:strVal val="visible"/>
                                      </p:to>
                                    </p:set>
                                    <p:animEffect transition="in" filter="wipe(left)">
                                      <p:cBhvr>
                                        <p:cTn id="76" dur="500"/>
                                        <p:tgtEl>
                                          <p:spTgt spid="21518"/>
                                        </p:tgtEl>
                                      </p:cBhvr>
                                    </p:animEffect>
                                  </p:childTnLst>
                                </p:cTn>
                              </p:par>
                              <p:par>
                                <p:cTn id="77" presetID="16" presetClass="entr" presetSubtype="21"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arn(inVertical)">
                                      <p:cBhvr>
                                        <p:cTn id="79" dur="500"/>
                                        <p:tgtEl>
                                          <p:spTgt spid="10"/>
                                        </p:tgtEl>
                                      </p:cBhvr>
                                    </p:animEffect>
                                  </p:childTnLst>
                                </p:cTn>
                              </p:par>
                              <p:par>
                                <p:cTn id="80" presetID="16" presetClass="entr" presetSubtype="21"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arn(inVertical)">
                                      <p:cBhvr>
                                        <p:cTn id="82" dur="500"/>
                                        <p:tgtEl>
                                          <p:spTgt spid="1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19"/>
                                        </p:tgtEl>
                                        <p:attrNameLst>
                                          <p:attrName>style.visibility</p:attrName>
                                        </p:attrNameLst>
                                      </p:cBhvr>
                                      <p:to>
                                        <p:strVal val="visible"/>
                                      </p:to>
                                    </p:set>
                                    <p:animEffect transition="in" filter="wipe(left)">
                                      <p:cBhvr>
                                        <p:cTn id="87" dur="500"/>
                                        <p:tgtEl>
                                          <p:spTgt spid="2151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0"/>
                                        </p:tgtEl>
                                        <p:attrNameLst>
                                          <p:attrName>style.visibility</p:attrName>
                                        </p:attrNameLst>
                                      </p:cBhvr>
                                      <p:to>
                                        <p:strVal val="visible"/>
                                      </p:to>
                                    </p:set>
                                    <p:animEffect transition="in" filter="wipe(left)">
                                      <p:cBhvr>
                                        <p:cTn id="92" dur="500"/>
                                        <p:tgtEl>
                                          <p:spTgt spid="21520"/>
                                        </p:tgtEl>
                                      </p:cBhvr>
                                    </p:animEffect>
                                  </p:childTnLst>
                                </p:cTn>
                              </p:par>
                              <p:par>
                                <p:cTn id="93" presetID="42" presetClass="entr" presetSubtype="0" fill="hold"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1"/>
                                        </p:tgtEl>
                                        <p:attrNameLst>
                                          <p:attrName>style.visibility</p:attrName>
                                        </p:attrNameLst>
                                      </p:cBhvr>
                                      <p:to>
                                        <p:strVal val="visible"/>
                                      </p:to>
                                    </p:set>
                                    <p:animEffect transition="in" filter="wipe(left)">
                                      <p:cBhvr>
                                        <p:cTn id="102" dur="500"/>
                                        <p:tgtEl>
                                          <p:spTgt spid="2152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2"/>
                                        </p:tgtEl>
                                        <p:attrNameLst>
                                          <p:attrName>style.visibility</p:attrName>
                                        </p:attrNameLst>
                                      </p:cBhvr>
                                      <p:to>
                                        <p:strVal val="visible"/>
                                      </p:to>
                                    </p:set>
                                    <p:animEffect transition="in" filter="wipe(left)">
                                      <p:cBhvr>
                                        <p:cTn id="107" dur="500"/>
                                        <p:tgtEl>
                                          <p:spTgt spid="21522"/>
                                        </p:tgtEl>
                                      </p:cBhvr>
                                    </p:animEffect>
                                  </p:childTnLst>
                                </p:cTn>
                              </p:par>
                              <p:par>
                                <p:cTn id="108" presetID="53" presetClass="entr" presetSubtype="16" fill="hold" nodeType="withEffect">
                                  <p:stCondLst>
                                    <p:cond delay="0"/>
                                  </p:stCondLst>
                                  <p:childTnLst>
                                    <p:set>
                                      <p:cBhvr>
                                        <p:cTn id="109" dur="1" fill="hold">
                                          <p:stCondLst>
                                            <p:cond delay="0"/>
                                          </p:stCondLst>
                                        </p:cTn>
                                        <p:tgtEl>
                                          <p:spTgt spid="13"/>
                                        </p:tgtEl>
                                        <p:attrNameLst>
                                          <p:attrName>style.visibility</p:attrName>
                                        </p:attrNameLst>
                                      </p:cBhvr>
                                      <p:to>
                                        <p:strVal val="visible"/>
                                      </p:to>
                                    </p:set>
                                    <p:anim calcmode="lin" valueType="num">
                                      <p:cBhvr>
                                        <p:cTn id="110" dur="500" fill="hold"/>
                                        <p:tgtEl>
                                          <p:spTgt spid="13"/>
                                        </p:tgtEl>
                                        <p:attrNameLst>
                                          <p:attrName>ppt_w</p:attrName>
                                        </p:attrNameLst>
                                      </p:cBhvr>
                                      <p:tavLst>
                                        <p:tav tm="0">
                                          <p:val>
                                            <p:fltVal val="0"/>
                                          </p:val>
                                        </p:tav>
                                        <p:tav tm="100000">
                                          <p:val>
                                            <p:strVal val="#ppt_w"/>
                                          </p:val>
                                        </p:tav>
                                      </p:tavLst>
                                    </p:anim>
                                    <p:anim calcmode="lin" valueType="num">
                                      <p:cBhvr>
                                        <p:cTn id="111" dur="500" fill="hold"/>
                                        <p:tgtEl>
                                          <p:spTgt spid="13"/>
                                        </p:tgtEl>
                                        <p:attrNameLst>
                                          <p:attrName>ppt_h</p:attrName>
                                        </p:attrNameLst>
                                      </p:cBhvr>
                                      <p:tavLst>
                                        <p:tav tm="0">
                                          <p:val>
                                            <p:fltVal val="0"/>
                                          </p:val>
                                        </p:tav>
                                        <p:tav tm="100000">
                                          <p:val>
                                            <p:strVal val="#ppt_h"/>
                                          </p:val>
                                        </p:tav>
                                      </p:tavLst>
                                    </p:anim>
                                    <p:animEffect transition="in" filter="fade">
                                      <p:cBhvr>
                                        <p:cTn id="112" dur="500"/>
                                        <p:tgtEl>
                                          <p:spTgt spid="1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21523"/>
                                        </p:tgtEl>
                                        <p:attrNameLst>
                                          <p:attrName>style.visibility</p:attrName>
                                        </p:attrNameLst>
                                      </p:cBhvr>
                                      <p:to>
                                        <p:strVal val="visible"/>
                                      </p:to>
                                    </p:set>
                                    <p:animEffect transition="in" filter="wipe(left)">
                                      <p:cBhvr>
                                        <p:cTn id="117" dur="500"/>
                                        <p:tgtEl>
                                          <p:spTgt spid="2152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21524"/>
                                        </p:tgtEl>
                                        <p:attrNameLst>
                                          <p:attrName>style.visibility</p:attrName>
                                        </p:attrNameLst>
                                      </p:cBhvr>
                                      <p:to>
                                        <p:strVal val="visible"/>
                                      </p:to>
                                    </p:set>
                                    <p:animEffect transition="in" filter="wipe(left)">
                                      <p:cBhvr>
                                        <p:cTn id="122" dur="500"/>
                                        <p:tgtEl>
                                          <p:spTgt spid="2152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21525"/>
                                        </p:tgtEl>
                                        <p:attrNameLst>
                                          <p:attrName>style.visibility</p:attrName>
                                        </p:attrNameLst>
                                      </p:cBhvr>
                                      <p:to>
                                        <p:strVal val="visible"/>
                                      </p:to>
                                    </p:set>
                                    <p:animEffect transition="in" filter="wipe(left)">
                                      <p:cBhvr>
                                        <p:cTn id="127" dur="500"/>
                                        <p:tgtEl>
                                          <p:spTgt spid="2152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21526"/>
                                        </p:tgtEl>
                                        <p:attrNameLst>
                                          <p:attrName>style.visibility</p:attrName>
                                        </p:attrNameLst>
                                      </p:cBhvr>
                                      <p:to>
                                        <p:strVal val="visible"/>
                                      </p:to>
                                    </p:set>
                                    <p:animEffect transition="in" filter="wipe(left)">
                                      <p:cBhvr>
                                        <p:cTn id="132" dur="500"/>
                                        <p:tgtEl>
                                          <p:spTgt spid="21526"/>
                                        </p:tgtEl>
                                      </p:cBhvr>
                                    </p:animEffect>
                                  </p:childTnLst>
                                </p:cTn>
                              </p:par>
                              <p:par>
                                <p:cTn id="133" presetID="1" presetClass="entr" presetSubtype="0" fill="hold" nodeType="withEffect">
                                  <p:stCondLst>
                                    <p:cond delay="0"/>
                                  </p:stCondLst>
                                  <p:childTnLst>
                                    <p:set>
                                      <p:cBhvr>
                                        <p:cTn id="134" dur="1" fill="hold">
                                          <p:stCondLst>
                                            <p:cond delay="0"/>
                                          </p:stCondLst>
                                        </p:cTn>
                                        <p:tgtEl>
                                          <p:spTgt spid="17"/>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nodeType="clickEffect">
                                  <p:stCondLst>
                                    <p:cond delay="0"/>
                                  </p:stCondLst>
                                  <p:childTnLst>
                                    <p:set>
                                      <p:cBhvr>
                                        <p:cTn id="138" dur="1" fill="hold">
                                          <p:stCondLst>
                                            <p:cond delay="0"/>
                                          </p:stCondLst>
                                        </p:cTn>
                                        <p:tgtEl>
                                          <p:spTgt spid="21527"/>
                                        </p:tgtEl>
                                        <p:attrNameLst>
                                          <p:attrName>style.visibility</p:attrName>
                                        </p:attrNameLst>
                                      </p:cBhvr>
                                      <p:to>
                                        <p:strVal val="visible"/>
                                      </p:to>
                                    </p:set>
                                    <p:animEffect transition="in" filter="wipe(left)">
                                      <p:cBhvr>
                                        <p:cTn id="139" dur="500"/>
                                        <p:tgtEl>
                                          <p:spTgt spid="21527"/>
                                        </p:tgtEl>
                                      </p:cBhvr>
                                    </p:animEffect>
                                  </p:childTnLst>
                                </p:cTn>
                              </p:par>
                              <p:par>
                                <p:cTn id="140" presetID="42" presetClass="entr" presetSubtype="0" fill="hold" nodeType="with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fade">
                                      <p:cBhvr>
                                        <p:cTn id="142" dur="1000"/>
                                        <p:tgtEl>
                                          <p:spTgt spid="19"/>
                                        </p:tgtEl>
                                      </p:cBhvr>
                                    </p:animEffect>
                                    <p:anim calcmode="lin" valueType="num">
                                      <p:cBhvr>
                                        <p:cTn id="143" dur="1000" fill="hold"/>
                                        <p:tgtEl>
                                          <p:spTgt spid="19"/>
                                        </p:tgtEl>
                                        <p:attrNameLst>
                                          <p:attrName>ppt_x</p:attrName>
                                        </p:attrNameLst>
                                      </p:cBhvr>
                                      <p:tavLst>
                                        <p:tav tm="0">
                                          <p:val>
                                            <p:strVal val="#ppt_x"/>
                                          </p:val>
                                        </p:tav>
                                        <p:tav tm="100000">
                                          <p:val>
                                            <p:strVal val="#ppt_x"/>
                                          </p:val>
                                        </p:tav>
                                      </p:tavLst>
                                    </p:anim>
                                    <p:anim calcmode="lin" valueType="num">
                                      <p:cBhvr>
                                        <p:cTn id="1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9" descr="image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43" y="487331"/>
            <a:ext cx="585214" cy="73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54735" y="486989"/>
            <a:ext cx="9494984" cy="1938992"/>
          </a:xfrm>
          <a:prstGeom prst="rect">
            <a:avLst/>
          </a:prstGeom>
        </p:spPr>
        <p:txBody>
          <a:bodyPr wrap="square">
            <a:spAutoFit/>
          </a:bodyPr>
          <a:lstStyle/>
          <a:p>
            <a:pPr algn="just"/>
            <a:r>
              <a:rPr lang="en-US" sz="2400" dirty="0">
                <a:solidFill>
                  <a:srgbClr val="FF0000"/>
                </a:solidFill>
                <a:ea typeface="Calibri"/>
              </a:rPr>
              <a:t>1. </a:t>
            </a:r>
            <a:r>
              <a:rPr lang="en-US" sz="2400" dirty="0" err="1">
                <a:solidFill>
                  <a:srgbClr val="FF0000"/>
                </a:solidFill>
                <a:ea typeface="Calibri"/>
              </a:rPr>
              <a:t>Thông</a:t>
            </a:r>
            <a:r>
              <a:rPr lang="en-US" sz="2400" dirty="0">
                <a:solidFill>
                  <a:srgbClr val="FF0000"/>
                </a:solidFill>
                <a:ea typeface="Calibri"/>
              </a:rPr>
              <a:t> tin </a:t>
            </a:r>
            <a:r>
              <a:rPr lang="en-US" sz="2400" dirty="0" err="1">
                <a:solidFill>
                  <a:srgbClr val="FF0000"/>
                </a:solidFill>
                <a:ea typeface="Calibri"/>
              </a:rPr>
              <a:t>trên</a:t>
            </a:r>
            <a:r>
              <a:rPr lang="en-US" sz="2400" dirty="0">
                <a:solidFill>
                  <a:srgbClr val="FF0000"/>
                </a:solidFill>
                <a:ea typeface="Calibri"/>
              </a:rPr>
              <a:t> Internet </a:t>
            </a:r>
            <a:r>
              <a:rPr lang="en-US" sz="2400" dirty="0" err="1">
                <a:solidFill>
                  <a:srgbClr val="FF0000"/>
                </a:solidFill>
                <a:ea typeface="Calibri"/>
              </a:rPr>
              <a:t>được</a:t>
            </a:r>
            <a:r>
              <a:rPr lang="en-US" sz="2400" dirty="0">
                <a:solidFill>
                  <a:srgbClr val="FF0000"/>
                </a:solidFill>
                <a:ea typeface="Calibri"/>
              </a:rPr>
              <a:t> </a:t>
            </a:r>
            <a:r>
              <a:rPr lang="en-US" sz="2400" dirty="0" err="1">
                <a:solidFill>
                  <a:srgbClr val="FF0000"/>
                </a:solidFill>
                <a:ea typeface="Calibri"/>
              </a:rPr>
              <a:t>tổ</a:t>
            </a:r>
            <a:r>
              <a:rPr lang="en-US" sz="2400" dirty="0">
                <a:solidFill>
                  <a:srgbClr val="FF0000"/>
                </a:solidFill>
                <a:ea typeface="Calibri"/>
              </a:rPr>
              <a:t> </a:t>
            </a:r>
            <a:r>
              <a:rPr lang="en-US" sz="2400" dirty="0" err="1">
                <a:solidFill>
                  <a:srgbClr val="FF0000"/>
                </a:solidFill>
                <a:ea typeface="Calibri"/>
              </a:rPr>
              <a:t>chức</a:t>
            </a:r>
            <a:r>
              <a:rPr lang="en-US" sz="2400" dirty="0">
                <a:solidFill>
                  <a:srgbClr val="FF0000"/>
                </a:solidFill>
                <a:ea typeface="Calibri"/>
              </a:rPr>
              <a:t> </a:t>
            </a:r>
            <a:r>
              <a:rPr lang="en-US" sz="2400" dirty="0" err="1">
                <a:solidFill>
                  <a:srgbClr val="FF0000"/>
                </a:solidFill>
                <a:ea typeface="Calibri"/>
              </a:rPr>
              <a:t>như</a:t>
            </a:r>
            <a:r>
              <a:rPr lang="en-US" sz="2400" dirty="0">
                <a:solidFill>
                  <a:srgbClr val="FF0000"/>
                </a:solidFill>
                <a:ea typeface="Calibri"/>
              </a:rPr>
              <a:t> </a:t>
            </a:r>
            <a:r>
              <a:rPr lang="en-US" sz="2400" dirty="0" err="1">
                <a:solidFill>
                  <a:srgbClr val="FF0000"/>
                </a:solidFill>
                <a:ea typeface="Calibri"/>
              </a:rPr>
              <a:t>thế</a:t>
            </a:r>
            <a:r>
              <a:rPr lang="en-US" sz="2400" dirty="0">
                <a:solidFill>
                  <a:srgbClr val="FF0000"/>
                </a:solidFill>
                <a:ea typeface="Calibri"/>
              </a:rPr>
              <a:t> </a:t>
            </a:r>
            <a:r>
              <a:rPr lang="en-US" sz="2400" dirty="0" err="1">
                <a:solidFill>
                  <a:srgbClr val="FF0000"/>
                </a:solidFill>
                <a:ea typeface="Calibri"/>
              </a:rPr>
              <a:t>nào</a:t>
            </a:r>
            <a:r>
              <a:rPr lang="en-US" sz="2400" dirty="0">
                <a:solidFill>
                  <a:srgbClr val="FF0000"/>
                </a:solidFill>
                <a:ea typeface="Calibri"/>
              </a:rPr>
              <a:t>?</a:t>
            </a:r>
          </a:p>
          <a:p>
            <a:pPr algn="just"/>
            <a:r>
              <a:rPr lang="en-US" sz="2400" dirty="0">
                <a:solidFill>
                  <a:srgbClr val="000000"/>
                </a:solidFill>
                <a:ea typeface="Calibri"/>
              </a:rPr>
              <a:t>A. </a:t>
            </a:r>
            <a:r>
              <a:rPr lang="en-US" sz="2400" dirty="0" err="1">
                <a:solidFill>
                  <a:srgbClr val="000000"/>
                </a:solidFill>
                <a:ea typeface="Calibri"/>
              </a:rPr>
              <a:t>Tương</a:t>
            </a:r>
            <a:r>
              <a:rPr lang="en-US" sz="2400" dirty="0">
                <a:solidFill>
                  <a:srgbClr val="000000"/>
                </a:solidFill>
                <a:ea typeface="Calibri"/>
              </a:rPr>
              <a:t> </a:t>
            </a:r>
            <a:r>
              <a:rPr lang="en-US" sz="2400" dirty="0" err="1">
                <a:solidFill>
                  <a:srgbClr val="000000"/>
                </a:solidFill>
                <a:ea typeface="Calibri"/>
              </a:rPr>
              <a:t>tự</a:t>
            </a:r>
            <a:r>
              <a:rPr lang="en-US" sz="2400" dirty="0">
                <a:solidFill>
                  <a:srgbClr val="000000"/>
                </a:solidFill>
                <a:ea typeface="Calibri"/>
              </a:rPr>
              <a:t> </a:t>
            </a:r>
            <a:r>
              <a:rPr lang="en-US" sz="2400" dirty="0" err="1">
                <a:solidFill>
                  <a:srgbClr val="000000"/>
                </a:solidFill>
                <a:ea typeface="Calibri"/>
              </a:rPr>
              <a:t>như</a:t>
            </a:r>
            <a:r>
              <a:rPr lang="en-US" sz="2400" dirty="0">
                <a:solidFill>
                  <a:srgbClr val="000000"/>
                </a:solidFill>
                <a:ea typeface="Calibri"/>
              </a:rPr>
              <a:t> </a:t>
            </a:r>
            <a:r>
              <a:rPr lang="en-US" sz="2400" dirty="0" err="1">
                <a:solidFill>
                  <a:srgbClr val="000000"/>
                </a:solidFill>
                <a:ea typeface="Calibri"/>
              </a:rPr>
              <a:t>thông</a:t>
            </a:r>
            <a:r>
              <a:rPr lang="en-US" sz="2400" dirty="0">
                <a:solidFill>
                  <a:srgbClr val="000000"/>
                </a:solidFill>
                <a:ea typeface="Calibri"/>
              </a:rPr>
              <a:t> tin </a:t>
            </a:r>
            <a:r>
              <a:rPr lang="en-US" sz="2400" dirty="0" err="1">
                <a:solidFill>
                  <a:srgbClr val="000000"/>
                </a:solidFill>
                <a:ea typeface="Calibri"/>
              </a:rPr>
              <a:t>trong</a:t>
            </a:r>
            <a:r>
              <a:rPr lang="en-US" sz="2400" dirty="0">
                <a:solidFill>
                  <a:srgbClr val="000000"/>
                </a:solidFill>
                <a:ea typeface="Calibri"/>
              </a:rPr>
              <a:t> </a:t>
            </a:r>
            <a:r>
              <a:rPr lang="en-US" sz="2400" dirty="0" err="1">
                <a:solidFill>
                  <a:srgbClr val="000000"/>
                </a:solidFill>
                <a:ea typeface="Calibri"/>
              </a:rPr>
              <a:t>cuốn</a:t>
            </a:r>
            <a:r>
              <a:rPr lang="en-US" sz="2400" dirty="0">
                <a:solidFill>
                  <a:srgbClr val="000000"/>
                </a:solidFill>
                <a:ea typeface="Calibri"/>
              </a:rPr>
              <a:t> </a:t>
            </a:r>
            <a:r>
              <a:rPr lang="en-US" sz="2400" dirty="0" err="1">
                <a:solidFill>
                  <a:srgbClr val="000000"/>
                </a:solidFill>
                <a:ea typeface="Calibri"/>
              </a:rPr>
              <a:t>sách</a:t>
            </a:r>
            <a:r>
              <a:rPr lang="en-US" sz="2400" dirty="0">
                <a:solidFill>
                  <a:srgbClr val="000000"/>
                </a:solidFill>
                <a:ea typeface="Calibri"/>
              </a:rPr>
              <a:t>.</a:t>
            </a:r>
          </a:p>
          <a:p>
            <a:pPr algn="just"/>
            <a:r>
              <a:rPr lang="en-US" sz="2400" dirty="0">
                <a:solidFill>
                  <a:srgbClr val="000000"/>
                </a:solidFill>
                <a:ea typeface="Calibri"/>
              </a:rPr>
              <a:t>B. </a:t>
            </a:r>
            <a:r>
              <a:rPr lang="en-US" sz="2400" dirty="0" err="1">
                <a:solidFill>
                  <a:srgbClr val="000000"/>
                </a:solidFill>
                <a:ea typeface="Calibri"/>
              </a:rPr>
              <a:t>Thành</a:t>
            </a:r>
            <a:r>
              <a:rPr lang="en-US" sz="2400" dirty="0">
                <a:solidFill>
                  <a:srgbClr val="000000"/>
                </a:solidFill>
                <a:ea typeface="Calibri"/>
              </a:rPr>
              <a:t> </a:t>
            </a:r>
            <a:r>
              <a:rPr lang="en-US" sz="2400" dirty="0" err="1">
                <a:solidFill>
                  <a:srgbClr val="000000"/>
                </a:solidFill>
                <a:ea typeface="Calibri"/>
              </a:rPr>
              <a:t>từng</a:t>
            </a:r>
            <a:r>
              <a:rPr lang="en-US" sz="2400" dirty="0">
                <a:solidFill>
                  <a:srgbClr val="000000"/>
                </a:solidFill>
                <a:ea typeface="Calibri"/>
              </a:rPr>
              <a:t> </a:t>
            </a:r>
            <a:r>
              <a:rPr lang="en-US" sz="2400" dirty="0" err="1">
                <a:solidFill>
                  <a:srgbClr val="000000"/>
                </a:solidFill>
                <a:ea typeface="Calibri"/>
              </a:rPr>
              <a:t>văn</a:t>
            </a:r>
            <a:r>
              <a:rPr lang="en-US" sz="2400" dirty="0">
                <a:solidFill>
                  <a:srgbClr val="000000"/>
                </a:solidFill>
                <a:ea typeface="Calibri"/>
              </a:rPr>
              <a:t> </a:t>
            </a:r>
            <a:r>
              <a:rPr lang="en-US" sz="2400" dirty="0" err="1">
                <a:solidFill>
                  <a:srgbClr val="000000"/>
                </a:solidFill>
                <a:ea typeface="Calibri"/>
              </a:rPr>
              <a:t>bản</a:t>
            </a:r>
            <a:r>
              <a:rPr lang="en-US" sz="2400" dirty="0">
                <a:solidFill>
                  <a:srgbClr val="000000"/>
                </a:solidFill>
                <a:ea typeface="Calibri"/>
              </a:rPr>
              <a:t> </a:t>
            </a:r>
            <a:r>
              <a:rPr lang="en-US" sz="2400" dirty="0" err="1">
                <a:solidFill>
                  <a:srgbClr val="000000"/>
                </a:solidFill>
                <a:ea typeface="Calibri"/>
              </a:rPr>
              <a:t>rời</a:t>
            </a:r>
            <a:r>
              <a:rPr lang="en-US" sz="2400" dirty="0">
                <a:solidFill>
                  <a:srgbClr val="000000"/>
                </a:solidFill>
                <a:ea typeface="Calibri"/>
              </a:rPr>
              <a:t> </a:t>
            </a:r>
            <a:r>
              <a:rPr lang="en-US" sz="2400" dirty="0" err="1">
                <a:solidFill>
                  <a:srgbClr val="000000"/>
                </a:solidFill>
                <a:ea typeface="Calibri"/>
              </a:rPr>
              <a:t>rạc</a:t>
            </a:r>
            <a:r>
              <a:rPr lang="en-US" sz="2400" dirty="0">
                <a:solidFill>
                  <a:srgbClr val="000000"/>
                </a:solidFill>
                <a:ea typeface="Calibri"/>
              </a:rPr>
              <a:t>.</a:t>
            </a:r>
          </a:p>
          <a:p>
            <a:pPr algn="just"/>
            <a:r>
              <a:rPr lang="en-US" sz="2400" dirty="0">
                <a:solidFill>
                  <a:srgbClr val="000000"/>
                </a:solidFill>
                <a:ea typeface="Calibri"/>
              </a:rPr>
              <a:t>C. </a:t>
            </a:r>
            <a:r>
              <a:rPr lang="en-US" sz="2400" dirty="0" err="1">
                <a:solidFill>
                  <a:srgbClr val="000000"/>
                </a:solidFill>
                <a:ea typeface="Calibri"/>
              </a:rPr>
              <a:t>Thành</a:t>
            </a:r>
            <a:r>
              <a:rPr lang="en-US" sz="2400" dirty="0">
                <a:solidFill>
                  <a:srgbClr val="000000"/>
                </a:solidFill>
                <a:ea typeface="Calibri"/>
              </a:rPr>
              <a:t> </a:t>
            </a:r>
            <a:r>
              <a:rPr lang="en-US" sz="2400" dirty="0" err="1">
                <a:solidFill>
                  <a:srgbClr val="000000"/>
                </a:solidFill>
                <a:ea typeface="Calibri"/>
              </a:rPr>
              <a:t>các</a:t>
            </a:r>
            <a:r>
              <a:rPr lang="en-US" sz="2400" dirty="0">
                <a:solidFill>
                  <a:srgbClr val="000000"/>
                </a:solidFill>
                <a:ea typeface="Calibri"/>
              </a:rPr>
              <a:t> </a:t>
            </a:r>
            <a:r>
              <a:rPr lang="en-US" sz="2400" dirty="0" err="1">
                <a:solidFill>
                  <a:srgbClr val="000000"/>
                </a:solidFill>
                <a:ea typeface="Calibri"/>
              </a:rPr>
              <a:t>trang</a:t>
            </a:r>
            <a:r>
              <a:rPr lang="en-US" sz="2400" dirty="0">
                <a:solidFill>
                  <a:srgbClr val="000000"/>
                </a:solidFill>
                <a:ea typeface="Calibri"/>
              </a:rPr>
              <a:t> </a:t>
            </a:r>
            <a:r>
              <a:rPr lang="en-US" sz="2400" dirty="0" err="1" smtClean="0">
                <a:solidFill>
                  <a:srgbClr val="000000"/>
                </a:solidFill>
                <a:ea typeface="Calibri"/>
              </a:rPr>
              <a:t>siêu</a:t>
            </a:r>
            <a:r>
              <a:rPr lang="en-US" sz="2400" dirty="0" smtClean="0">
                <a:solidFill>
                  <a:srgbClr val="000000"/>
                </a:solidFill>
                <a:ea typeface="Calibri"/>
              </a:rPr>
              <a:t> </a:t>
            </a:r>
            <a:r>
              <a:rPr lang="en-US" sz="2400" dirty="0" err="1">
                <a:solidFill>
                  <a:srgbClr val="000000"/>
                </a:solidFill>
                <a:ea typeface="Calibri"/>
              </a:rPr>
              <a:t>văn</a:t>
            </a:r>
            <a:r>
              <a:rPr lang="en-US" sz="2400" dirty="0">
                <a:solidFill>
                  <a:srgbClr val="000000"/>
                </a:solidFill>
                <a:ea typeface="Calibri"/>
              </a:rPr>
              <a:t> </a:t>
            </a:r>
            <a:r>
              <a:rPr lang="en-US" sz="2400" dirty="0" err="1">
                <a:solidFill>
                  <a:srgbClr val="000000"/>
                </a:solidFill>
                <a:ea typeface="Calibri"/>
              </a:rPr>
              <a:t>bản</a:t>
            </a:r>
            <a:r>
              <a:rPr lang="en-US" sz="2400" dirty="0">
                <a:solidFill>
                  <a:srgbClr val="000000"/>
                </a:solidFill>
                <a:ea typeface="Calibri"/>
              </a:rPr>
              <a:t> </a:t>
            </a:r>
            <a:r>
              <a:rPr lang="en-US" sz="2400" dirty="0" err="1">
                <a:solidFill>
                  <a:srgbClr val="000000"/>
                </a:solidFill>
                <a:ea typeface="Calibri"/>
              </a:rPr>
              <a:t>kết</a:t>
            </a:r>
            <a:r>
              <a:rPr lang="en-US" sz="2400" dirty="0">
                <a:solidFill>
                  <a:srgbClr val="000000"/>
                </a:solidFill>
                <a:ea typeface="Calibri"/>
              </a:rPr>
              <a:t> </a:t>
            </a:r>
            <a:r>
              <a:rPr lang="en-US" sz="2400" dirty="0" err="1" smtClean="0">
                <a:solidFill>
                  <a:srgbClr val="000000"/>
                </a:solidFill>
                <a:ea typeface="Calibri"/>
              </a:rPr>
              <a:t>nối</a:t>
            </a:r>
            <a:r>
              <a:rPr lang="en-US" sz="2400" dirty="0" smtClean="0">
                <a:solidFill>
                  <a:srgbClr val="000000"/>
                </a:solidFill>
                <a:ea typeface="Calibri"/>
              </a:rPr>
              <a:t> </a:t>
            </a:r>
            <a:r>
              <a:rPr lang="en-US" sz="2400" dirty="0" err="1" smtClean="0">
                <a:solidFill>
                  <a:srgbClr val="000000"/>
                </a:solidFill>
                <a:ea typeface="Calibri"/>
              </a:rPr>
              <a:t>với</a:t>
            </a:r>
            <a:r>
              <a:rPr lang="en-US" sz="2400" dirty="0" smtClean="0">
                <a:solidFill>
                  <a:srgbClr val="000000"/>
                </a:solidFill>
                <a:ea typeface="Calibri"/>
              </a:rPr>
              <a:t> </a:t>
            </a:r>
            <a:r>
              <a:rPr lang="en-US" sz="2400" dirty="0" err="1" smtClean="0">
                <a:solidFill>
                  <a:srgbClr val="000000"/>
                </a:solidFill>
                <a:ea typeface="Calibri"/>
              </a:rPr>
              <a:t>nhau</a:t>
            </a:r>
            <a:r>
              <a:rPr lang="en-US" sz="2400" dirty="0" smtClean="0">
                <a:solidFill>
                  <a:srgbClr val="000000"/>
                </a:solidFill>
                <a:ea typeface="Calibri"/>
              </a:rPr>
              <a:t> </a:t>
            </a:r>
            <a:r>
              <a:rPr lang="en-US" sz="2400" dirty="0" err="1" smtClean="0">
                <a:solidFill>
                  <a:srgbClr val="000000"/>
                </a:solidFill>
                <a:ea typeface="Calibri"/>
              </a:rPr>
              <a:t>bởi</a:t>
            </a:r>
            <a:r>
              <a:rPr lang="en-US" sz="2400" dirty="0" smtClean="0">
                <a:solidFill>
                  <a:srgbClr val="000000"/>
                </a:solidFill>
                <a:ea typeface="Calibri"/>
              </a:rPr>
              <a:t> </a:t>
            </a:r>
            <a:r>
              <a:rPr lang="en-US" sz="2400" dirty="0" err="1">
                <a:solidFill>
                  <a:srgbClr val="000000"/>
                </a:solidFill>
                <a:ea typeface="Calibri"/>
              </a:rPr>
              <a:t>các</a:t>
            </a:r>
            <a:r>
              <a:rPr lang="en-US" sz="2400" dirty="0">
                <a:solidFill>
                  <a:srgbClr val="000000"/>
                </a:solidFill>
                <a:ea typeface="Calibri"/>
              </a:rPr>
              <a:t> </a:t>
            </a:r>
            <a:r>
              <a:rPr lang="en-US" sz="2400" dirty="0" err="1">
                <a:solidFill>
                  <a:srgbClr val="000000"/>
                </a:solidFill>
                <a:ea typeface="Calibri"/>
              </a:rPr>
              <a:t>liên</a:t>
            </a:r>
            <a:r>
              <a:rPr lang="en-US" sz="2400" dirty="0">
                <a:solidFill>
                  <a:srgbClr val="000000"/>
                </a:solidFill>
                <a:ea typeface="Calibri"/>
              </a:rPr>
              <a:t> </a:t>
            </a:r>
            <a:r>
              <a:rPr lang="en-US" sz="2400" dirty="0" err="1">
                <a:solidFill>
                  <a:srgbClr val="000000"/>
                </a:solidFill>
                <a:ea typeface="Calibri"/>
              </a:rPr>
              <a:t>kết</a:t>
            </a:r>
            <a:r>
              <a:rPr lang="en-US" sz="2400" dirty="0">
                <a:solidFill>
                  <a:srgbClr val="000000"/>
                </a:solidFill>
                <a:ea typeface="Calibri"/>
              </a:rPr>
              <a:t>.</a:t>
            </a:r>
          </a:p>
          <a:p>
            <a:pPr algn="just"/>
            <a:r>
              <a:rPr lang="en-US" sz="2400" dirty="0">
                <a:solidFill>
                  <a:srgbClr val="000000"/>
                </a:solidFill>
                <a:ea typeface="Calibri"/>
              </a:rPr>
              <a:t>D. </a:t>
            </a:r>
            <a:r>
              <a:rPr lang="en-US" sz="2400" dirty="0" err="1">
                <a:solidFill>
                  <a:srgbClr val="000000"/>
                </a:solidFill>
                <a:ea typeface="Calibri"/>
              </a:rPr>
              <a:t>Một</a:t>
            </a:r>
            <a:r>
              <a:rPr lang="en-US" sz="2400" dirty="0">
                <a:solidFill>
                  <a:srgbClr val="000000"/>
                </a:solidFill>
                <a:ea typeface="Calibri"/>
              </a:rPr>
              <a:t> </a:t>
            </a:r>
            <a:r>
              <a:rPr lang="en-US" sz="2400" dirty="0" err="1">
                <a:solidFill>
                  <a:srgbClr val="000000"/>
                </a:solidFill>
                <a:ea typeface="Calibri"/>
              </a:rPr>
              <a:t>cách</a:t>
            </a:r>
            <a:r>
              <a:rPr lang="en-US" sz="2400" dirty="0">
                <a:solidFill>
                  <a:srgbClr val="000000"/>
                </a:solidFill>
                <a:ea typeface="Calibri"/>
              </a:rPr>
              <a:t> </a:t>
            </a:r>
            <a:r>
              <a:rPr lang="en-US" sz="2400" dirty="0" err="1">
                <a:solidFill>
                  <a:srgbClr val="000000"/>
                </a:solidFill>
                <a:ea typeface="Calibri"/>
              </a:rPr>
              <a:t>tuỳ</a:t>
            </a:r>
            <a:r>
              <a:rPr lang="en-US" sz="2400" dirty="0">
                <a:solidFill>
                  <a:srgbClr val="000000"/>
                </a:solidFill>
                <a:ea typeface="Calibri"/>
              </a:rPr>
              <a:t> ý.</a:t>
            </a:r>
          </a:p>
        </p:txBody>
      </p:sp>
      <p:graphicFrame>
        <p:nvGraphicFramePr>
          <p:cNvPr id="4" name="Table 3"/>
          <p:cNvGraphicFramePr>
            <a:graphicFrameLocks noGrp="1"/>
          </p:cNvGraphicFramePr>
          <p:nvPr>
            <p:extLst>
              <p:ext uri="{D42A27DB-BD31-4B8C-83A1-F6EECF244321}">
                <p14:modId xmlns:p14="http://schemas.microsoft.com/office/powerpoint/2010/main" val="3247621874"/>
              </p:ext>
            </p:extLst>
          </p:nvPr>
        </p:nvGraphicFramePr>
        <p:xfrm>
          <a:off x="1186306" y="3296253"/>
          <a:ext cx="9772845" cy="3033548"/>
        </p:xfrm>
        <a:graphic>
          <a:graphicData uri="http://schemas.openxmlformats.org/drawingml/2006/table">
            <a:tbl>
              <a:tblPr firstRow="1" firstCol="1" bandRow="1"/>
              <a:tblGrid>
                <a:gridCol w="4890427"/>
                <a:gridCol w="4882418"/>
              </a:tblGrid>
              <a:tr h="403428">
                <a:tc>
                  <a:txBody>
                    <a:bodyPr/>
                    <a:lstStyle/>
                    <a:p>
                      <a:pPr marL="0" marR="0" indent="0" algn="ctr">
                        <a:lnSpc>
                          <a:spcPct val="100000"/>
                        </a:lnSpc>
                        <a:spcBef>
                          <a:spcPts val="0"/>
                        </a:spcBef>
                        <a:spcAft>
                          <a:spcPts val="0"/>
                        </a:spcAft>
                      </a:pPr>
                      <a:r>
                        <a:rPr lang="vi-VN" sz="2400" b="1" i="0" u="none" strike="noStrike" spc="0" dirty="0">
                          <a:solidFill>
                            <a:srgbClr val="000000"/>
                          </a:solidFill>
                          <a:effectLst/>
                          <a:latin typeface="Times New Roman"/>
                          <a:ea typeface="Arial"/>
                          <a:cs typeface="Arial"/>
                        </a:rPr>
                        <a:t>A</a:t>
                      </a:r>
                      <a:endParaRPr lang="en-US" sz="2400" b="1"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vi-VN" sz="2400" b="1" i="0" u="none" strike="noStrike" spc="0" dirty="0">
                          <a:solidFill>
                            <a:srgbClr val="000000"/>
                          </a:solidFill>
                          <a:effectLst/>
                          <a:latin typeface="Times New Roman"/>
                          <a:ea typeface="Arial"/>
                          <a:cs typeface="Arial"/>
                        </a:rPr>
                        <a:t>B</a:t>
                      </a:r>
                      <a:endParaRPr lang="en-US" sz="2400" b="1"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7892">
                <a:tc>
                  <a:txBody>
                    <a:bodyPr/>
                    <a:lstStyle/>
                    <a:p>
                      <a:pPr marL="0" marR="0" indent="0">
                        <a:lnSpc>
                          <a:spcPct val="100000"/>
                        </a:lnSpc>
                        <a:spcBef>
                          <a:spcPts val="0"/>
                        </a:spcBef>
                        <a:spcAft>
                          <a:spcPts val="0"/>
                        </a:spcAft>
                      </a:pPr>
                      <a:r>
                        <a:rPr lang="vi-VN" sz="2400" b="0" i="0" u="none" strike="noStrike" spc="0" dirty="0">
                          <a:solidFill>
                            <a:srgbClr val="000000"/>
                          </a:solidFill>
                          <a:effectLst/>
                          <a:latin typeface="Times New Roman"/>
                          <a:ea typeface="Arial"/>
                          <a:cs typeface="Arial"/>
                        </a:rPr>
                        <a:t>1) Website là tập hợp</a:t>
                      </a:r>
                      <a:endParaRPr lang="en-US" sz="24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nSpc>
                          <a:spcPct val="100000"/>
                        </a:lnSpc>
                        <a:spcBef>
                          <a:spcPts val="0"/>
                        </a:spcBef>
                        <a:spcAft>
                          <a:spcPts val="0"/>
                        </a:spcAft>
                      </a:pPr>
                      <a:r>
                        <a:rPr lang="en-US" sz="2400" b="0" i="0" u="none" strike="noStrike" spc="0" dirty="0" smtClean="0">
                          <a:solidFill>
                            <a:srgbClr val="000000"/>
                          </a:solidFill>
                          <a:effectLst/>
                          <a:latin typeface="Times New Roman"/>
                          <a:ea typeface="Arial"/>
                          <a:cs typeface="Arial"/>
                        </a:rPr>
                        <a:t>      </a:t>
                      </a:r>
                      <a:r>
                        <a:rPr lang="vi-VN" sz="2400" b="0" i="0" u="none" strike="noStrike" spc="0" dirty="0" smtClean="0">
                          <a:solidFill>
                            <a:srgbClr val="000000"/>
                          </a:solidFill>
                          <a:effectLst/>
                          <a:latin typeface="Times New Roman"/>
                          <a:ea typeface="Arial"/>
                          <a:cs typeface="Arial"/>
                        </a:rPr>
                        <a:t>a</a:t>
                      </a:r>
                      <a:r>
                        <a:rPr lang="vi-VN" sz="2400" b="0" i="0" u="none" strike="noStrike" spc="0" dirty="0">
                          <a:solidFill>
                            <a:srgbClr val="000000"/>
                          </a:solidFill>
                          <a:effectLst/>
                          <a:latin typeface="Times New Roman"/>
                          <a:ea typeface="Arial"/>
                          <a:cs typeface="Arial"/>
                        </a:rPr>
                        <a:t>) sử dụng </a:t>
                      </a:r>
                      <a:r>
                        <a:rPr lang="vi-VN" sz="2400" b="0" i="0" u="none" strike="noStrike" spc="0" dirty="0" smtClean="0">
                          <a:solidFill>
                            <a:srgbClr val="000000"/>
                          </a:solidFill>
                          <a:effectLst/>
                          <a:latin typeface="Times New Roman"/>
                          <a:ea typeface="Arial"/>
                          <a:cs typeface="Arial"/>
                        </a:rPr>
                        <a:t>tr</a:t>
                      </a:r>
                      <a:r>
                        <a:rPr lang="en-US" sz="2400" b="0" i="0" u="none" strike="noStrike" spc="0" dirty="0" smtClean="0">
                          <a:solidFill>
                            <a:srgbClr val="000000"/>
                          </a:solidFill>
                          <a:effectLst/>
                          <a:latin typeface="Times New Roman"/>
                          <a:ea typeface="Arial"/>
                          <a:cs typeface="Arial"/>
                        </a:rPr>
                        <a:t>ì</a:t>
                      </a:r>
                      <a:r>
                        <a:rPr lang="vi-VN" sz="2400" b="0" i="0" u="none" strike="noStrike" spc="0" dirty="0" smtClean="0">
                          <a:solidFill>
                            <a:srgbClr val="000000"/>
                          </a:solidFill>
                          <a:effectLst/>
                          <a:latin typeface="Times New Roman"/>
                          <a:ea typeface="Arial"/>
                          <a:cs typeface="Arial"/>
                        </a:rPr>
                        <a:t>nh </a:t>
                      </a:r>
                      <a:r>
                        <a:rPr lang="vi-VN" sz="2400" b="0" i="0" u="none" strike="noStrike" spc="0" dirty="0">
                          <a:solidFill>
                            <a:srgbClr val="000000"/>
                          </a:solidFill>
                          <a:effectLst/>
                          <a:latin typeface="Times New Roman"/>
                          <a:ea typeface="Arial"/>
                          <a:cs typeface="Arial"/>
                        </a:rPr>
                        <a:t>duyệt </a:t>
                      </a:r>
                      <a:r>
                        <a:rPr lang="es-ES" sz="2400" b="0" i="0" u="none" strike="noStrike" spc="0" dirty="0">
                          <a:solidFill>
                            <a:srgbClr val="000000"/>
                          </a:solidFill>
                          <a:effectLst/>
                          <a:latin typeface="Times New Roman"/>
                          <a:ea typeface="Arial"/>
                          <a:cs typeface="Arial"/>
                        </a:rPr>
                        <a:t>web.</a:t>
                      </a:r>
                      <a:endParaRPr lang="en-US" sz="24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4244">
                <a:tc>
                  <a:txBody>
                    <a:bodyPr/>
                    <a:lstStyle/>
                    <a:p>
                      <a:pPr marL="0" marR="0" indent="0">
                        <a:lnSpc>
                          <a:spcPct val="100000"/>
                        </a:lnSpc>
                        <a:spcBef>
                          <a:spcPts val="0"/>
                        </a:spcBef>
                        <a:spcAft>
                          <a:spcPts val="0"/>
                        </a:spcAft>
                      </a:pPr>
                      <a:r>
                        <a:rPr lang="vi-VN" sz="2400" b="0" i="0" u="none" strike="noStrike" spc="0" dirty="0">
                          <a:solidFill>
                            <a:srgbClr val="000000"/>
                          </a:solidFill>
                          <a:effectLst/>
                          <a:latin typeface="Times New Roman"/>
                          <a:ea typeface="Arial"/>
                          <a:cs typeface="Arial"/>
                        </a:rPr>
                        <a:t>2) Khi duyệt </a:t>
                      </a:r>
                      <a:r>
                        <a:rPr lang="es-ES" sz="2400" b="0" i="0" u="none" strike="noStrike" spc="0" dirty="0">
                          <a:solidFill>
                            <a:srgbClr val="000000"/>
                          </a:solidFill>
                          <a:effectLst/>
                          <a:latin typeface="Times New Roman"/>
                          <a:ea typeface="Arial"/>
                          <a:cs typeface="Arial"/>
                        </a:rPr>
                        <a:t>web, </a:t>
                      </a:r>
                      <a:r>
                        <a:rPr lang="vi-VN" sz="2400" b="0" i="0" u="none" strike="noStrike" spc="0" dirty="0">
                          <a:solidFill>
                            <a:srgbClr val="000000"/>
                          </a:solidFill>
                          <a:effectLst/>
                          <a:latin typeface="Times New Roman"/>
                          <a:ea typeface="Arial"/>
                          <a:cs typeface="Arial"/>
                        </a:rPr>
                        <a:t>muốn chuyển đến một nội dung hoặc một trang </a:t>
                      </a:r>
                      <a:r>
                        <a:rPr lang="es-ES" sz="2400" b="0" i="0" u="none" strike="noStrike" spc="0" dirty="0">
                          <a:solidFill>
                            <a:srgbClr val="000000"/>
                          </a:solidFill>
                          <a:effectLst/>
                          <a:latin typeface="Times New Roman"/>
                          <a:ea typeface="Arial"/>
                          <a:cs typeface="Arial"/>
                        </a:rPr>
                        <a:t>web </a:t>
                      </a:r>
                      <a:endParaRPr lang="es-ES" sz="2400" b="0" i="0" u="none" strike="noStrike" spc="0" dirty="0" smtClean="0">
                        <a:solidFill>
                          <a:srgbClr val="000000"/>
                        </a:solidFill>
                        <a:effectLst/>
                        <a:latin typeface="Times New Roman"/>
                        <a:ea typeface="Arial"/>
                        <a:cs typeface="Arial"/>
                      </a:endParaRPr>
                    </a:p>
                    <a:p>
                      <a:pPr marL="0" marR="0" indent="0">
                        <a:lnSpc>
                          <a:spcPct val="100000"/>
                        </a:lnSpc>
                        <a:spcBef>
                          <a:spcPts val="0"/>
                        </a:spcBef>
                        <a:spcAft>
                          <a:spcPts val="0"/>
                        </a:spcAft>
                      </a:pPr>
                      <a:r>
                        <a:rPr lang="vi-VN" sz="2400" b="0" i="0" u="none" strike="noStrike" spc="0" dirty="0" smtClean="0">
                          <a:solidFill>
                            <a:srgbClr val="000000"/>
                          </a:solidFill>
                          <a:effectLst/>
                          <a:latin typeface="Times New Roman"/>
                          <a:ea typeface="Arial"/>
                          <a:cs typeface="Arial"/>
                        </a:rPr>
                        <a:t>khác </a:t>
                      </a:r>
                      <a:r>
                        <a:rPr lang="vi-VN" sz="2400" b="0" i="0" u="none" strike="noStrike" spc="0" dirty="0">
                          <a:solidFill>
                            <a:srgbClr val="000000"/>
                          </a:solidFill>
                          <a:effectLst/>
                          <a:latin typeface="Times New Roman"/>
                          <a:ea typeface="Arial"/>
                          <a:cs typeface="Arial"/>
                        </a:rPr>
                        <a:t>thi ta nháy chuột vào</a:t>
                      </a:r>
                      <a:endParaRPr lang="en-US" sz="24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nSpc>
                          <a:spcPct val="100000"/>
                        </a:lnSpc>
                        <a:spcBef>
                          <a:spcPts val="0"/>
                        </a:spcBef>
                        <a:spcAft>
                          <a:spcPts val="0"/>
                        </a:spcAft>
                      </a:pPr>
                      <a:r>
                        <a:rPr lang="en-US" sz="2400" b="0" i="0" u="none" strike="noStrike" spc="0" dirty="0" smtClean="0">
                          <a:solidFill>
                            <a:srgbClr val="000000"/>
                          </a:solidFill>
                          <a:effectLst/>
                          <a:latin typeface="Times New Roman"/>
                          <a:ea typeface="Arial"/>
                          <a:cs typeface="Arial"/>
                        </a:rPr>
                        <a:t>      </a:t>
                      </a:r>
                      <a:r>
                        <a:rPr lang="vi-VN" sz="2400" b="0" i="0" u="none" strike="noStrike" spc="0" dirty="0" smtClean="0">
                          <a:solidFill>
                            <a:srgbClr val="000000"/>
                          </a:solidFill>
                          <a:effectLst/>
                          <a:latin typeface="Times New Roman"/>
                          <a:ea typeface="Arial"/>
                          <a:cs typeface="Arial"/>
                        </a:rPr>
                        <a:t>b</a:t>
                      </a:r>
                      <a:r>
                        <a:rPr lang="vi-VN" sz="2400" b="0" i="0" u="none" strike="noStrike" spc="0" dirty="0">
                          <a:solidFill>
                            <a:srgbClr val="000000"/>
                          </a:solidFill>
                          <a:effectLst/>
                          <a:latin typeface="Times New Roman"/>
                          <a:ea typeface="Arial"/>
                          <a:cs typeface="Arial"/>
                        </a:rPr>
                        <a:t>) website trên Internet.</a:t>
                      </a:r>
                      <a:endParaRPr lang="en-US" sz="24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96163">
                <a:tc>
                  <a:txBody>
                    <a:bodyPr/>
                    <a:lstStyle/>
                    <a:p>
                      <a:pPr marL="0" marR="0" indent="0">
                        <a:lnSpc>
                          <a:spcPct val="100000"/>
                        </a:lnSpc>
                        <a:spcBef>
                          <a:spcPts val="0"/>
                        </a:spcBef>
                        <a:spcAft>
                          <a:spcPts val="0"/>
                        </a:spcAft>
                      </a:pPr>
                      <a:r>
                        <a:rPr lang="vi-VN" sz="2400" b="0" i="0" u="none" strike="noStrike" spc="0" dirty="0">
                          <a:solidFill>
                            <a:srgbClr val="000000"/>
                          </a:solidFill>
                          <a:effectLst/>
                          <a:latin typeface="Times New Roman"/>
                          <a:ea typeface="Arial"/>
                          <a:cs typeface="Arial"/>
                        </a:rPr>
                        <a:t>3) </a:t>
                      </a:r>
                      <a:r>
                        <a:rPr lang="vi-VN" sz="2400" b="0" i="0" u="none" strike="noStrike" spc="0" dirty="0" smtClean="0">
                          <a:solidFill>
                            <a:srgbClr val="000000"/>
                          </a:solidFill>
                          <a:effectLst/>
                          <a:latin typeface="Times New Roman"/>
                          <a:ea typeface="Arial"/>
                          <a:cs typeface="Arial"/>
                        </a:rPr>
                        <a:t>Đ</a:t>
                      </a:r>
                      <a:r>
                        <a:rPr lang="en-US" sz="2400" kern="1200" dirty="0" smtClean="0">
                          <a:solidFill>
                            <a:schemeClr val="tx1"/>
                          </a:solidFill>
                          <a:effectLst/>
                          <a:latin typeface="+mn-lt"/>
                          <a:ea typeface="+mn-ea"/>
                          <a:cs typeface="+mn-cs"/>
                        </a:rPr>
                        <a:t>ể</a:t>
                      </a:r>
                      <a:r>
                        <a:rPr lang="vi-VN" sz="2400" b="0" i="0" u="none" strike="noStrike" spc="0" dirty="0" smtClean="0">
                          <a:solidFill>
                            <a:srgbClr val="000000"/>
                          </a:solidFill>
                          <a:effectLst/>
                          <a:latin typeface="Times New Roman"/>
                          <a:ea typeface="Arial"/>
                          <a:cs typeface="Arial"/>
                        </a:rPr>
                        <a:t> </a:t>
                      </a:r>
                      <a:r>
                        <a:rPr lang="vi-VN" sz="2400" b="0" i="0" u="none" strike="noStrike" spc="0" dirty="0">
                          <a:solidFill>
                            <a:srgbClr val="000000"/>
                          </a:solidFill>
                          <a:effectLst/>
                          <a:latin typeface="Times New Roman"/>
                          <a:ea typeface="Arial"/>
                          <a:cs typeface="Arial"/>
                        </a:rPr>
                        <a:t>truy cập các trang </a:t>
                      </a:r>
                      <a:r>
                        <a:rPr lang="es-ES" sz="2400" b="0" i="0" u="none" strike="noStrike" spc="0" dirty="0">
                          <a:solidFill>
                            <a:srgbClr val="000000"/>
                          </a:solidFill>
                          <a:effectLst/>
                          <a:latin typeface="Times New Roman"/>
                          <a:ea typeface="Arial"/>
                          <a:cs typeface="Arial"/>
                        </a:rPr>
                        <a:t>web </a:t>
                      </a:r>
                      <a:r>
                        <a:rPr lang="vi-VN" sz="2400" b="0" i="0" u="none" strike="noStrike" spc="0" dirty="0">
                          <a:solidFill>
                            <a:srgbClr val="000000"/>
                          </a:solidFill>
                          <a:effectLst/>
                          <a:latin typeface="Times New Roman"/>
                          <a:ea typeface="Arial"/>
                          <a:cs typeface="Arial"/>
                        </a:rPr>
                        <a:t>ta cần</a:t>
                      </a:r>
                      <a:endParaRPr lang="en-US" sz="24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nSpc>
                          <a:spcPct val="100000"/>
                        </a:lnSpc>
                        <a:spcBef>
                          <a:spcPts val="0"/>
                        </a:spcBef>
                        <a:spcAft>
                          <a:spcPts val="0"/>
                        </a:spcAft>
                      </a:pPr>
                      <a:r>
                        <a:rPr lang="en-US" sz="2400" b="0" i="0" u="none" strike="noStrike" spc="0" dirty="0" smtClean="0">
                          <a:solidFill>
                            <a:srgbClr val="000000"/>
                          </a:solidFill>
                          <a:effectLst/>
                          <a:latin typeface="Times New Roman"/>
                          <a:ea typeface="Arial"/>
                          <a:cs typeface="Arial"/>
                        </a:rPr>
                        <a:t>      </a:t>
                      </a:r>
                      <a:r>
                        <a:rPr lang="vi-VN" sz="2400" b="0" i="0" u="none" strike="noStrike" spc="0" dirty="0" smtClean="0">
                          <a:solidFill>
                            <a:srgbClr val="000000"/>
                          </a:solidFill>
                          <a:effectLst/>
                          <a:latin typeface="Times New Roman"/>
                          <a:ea typeface="Arial"/>
                          <a:cs typeface="Arial"/>
                        </a:rPr>
                        <a:t>c</a:t>
                      </a:r>
                      <a:r>
                        <a:rPr lang="vi-VN" sz="2400" b="0" i="0" u="none" strike="noStrike" spc="0" dirty="0">
                          <a:solidFill>
                            <a:srgbClr val="000000"/>
                          </a:solidFill>
                          <a:effectLst/>
                          <a:latin typeface="Times New Roman"/>
                          <a:ea typeface="Arial"/>
                          <a:cs typeface="Arial"/>
                        </a:rPr>
                        <a:t>) các trang </a:t>
                      </a:r>
                      <a:r>
                        <a:rPr lang="es-ES" sz="2400" b="0" i="0" u="none" strike="noStrike" spc="0" dirty="0">
                          <a:solidFill>
                            <a:srgbClr val="000000"/>
                          </a:solidFill>
                          <a:effectLst/>
                          <a:latin typeface="Times New Roman"/>
                          <a:ea typeface="Arial"/>
                          <a:cs typeface="Arial"/>
                        </a:rPr>
                        <a:t>web </a:t>
                      </a:r>
                      <a:r>
                        <a:rPr lang="vi-VN" sz="2400" b="0" i="0" u="none" strike="noStrike" spc="0" dirty="0">
                          <a:solidFill>
                            <a:srgbClr val="000000"/>
                          </a:solidFill>
                          <a:effectLst/>
                          <a:latin typeface="Times New Roman"/>
                          <a:ea typeface="Arial"/>
                          <a:cs typeface="Arial"/>
                        </a:rPr>
                        <a:t>liên quan được </a:t>
                      </a:r>
                      <a:endParaRPr lang="en-US" sz="2400" b="0" i="0" u="none" strike="noStrike" spc="0" dirty="0" smtClean="0">
                        <a:solidFill>
                          <a:srgbClr val="000000"/>
                        </a:solidFill>
                        <a:effectLst/>
                        <a:latin typeface="Times New Roman"/>
                        <a:ea typeface="Arial"/>
                        <a:cs typeface="Arial"/>
                      </a:endParaRPr>
                    </a:p>
                    <a:p>
                      <a:pPr marL="0" marR="0" indent="0">
                        <a:lnSpc>
                          <a:spcPct val="100000"/>
                        </a:lnSpc>
                        <a:spcBef>
                          <a:spcPts val="0"/>
                        </a:spcBef>
                        <a:spcAft>
                          <a:spcPts val="0"/>
                        </a:spcAft>
                      </a:pPr>
                      <a:r>
                        <a:rPr lang="en-US" sz="2400" b="0" i="0" u="none" strike="noStrike" spc="0" dirty="0" smtClean="0">
                          <a:solidFill>
                            <a:srgbClr val="000000"/>
                          </a:solidFill>
                          <a:effectLst/>
                          <a:latin typeface="Times New Roman"/>
                          <a:ea typeface="Arial"/>
                          <a:cs typeface="Arial"/>
                        </a:rPr>
                        <a:t>          </a:t>
                      </a:r>
                      <a:r>
                        <a:rPr lang="vi-VN" sz="2400" b="0" i="0" u="none" strike="noStrike" spc="0" dirty="0" smtClean="0">
                          <a:solidFill>
                            <a:srgbClr val="000000"/>
                          </a:solidFill>
                          <a:effectLst/>
                          <a:latin typeface="Times New Roman"/>
                          <a:ea typeface="Arial"/>
                          <a:cs typeface="Arial"/>
                        </a:rPr>
                        <a:t>truy </a:t>
                      </a:r>
                      <a:r>
                        <a:rPr lang="vi-VN" sz="2400" b="0" i="0" u="none" strike="noStrike" spc="0" dirty="0">
                          <a:solidFill>
                            <a:srgbClr val="000000"/>
                          </a:solidFill>
                          <a:effectLst/>
                          <a:latin typeface="Times New Roman"/>
                          <a:ea typeface="Arial"/>
                          <a:cs typeface="Arial"/>
                        </a:rPr>
                        <a:t>cập thông qua một địa chỉ.</a:t>
                      </a:r>
                      <a:endParaRPr lang="en-US" sz="24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3428">
                <a:tc>
                  <a:txBody>
                    <a:bodyPr/>
                    <a:lstStyle/>
                    <a:p>
                      <a:pPr marL="0" marR="0" indent="0">
                        <a:lnSpc>
                          <a:spcPct val="100000"/>
                        </a:lnSpc>
                        <a:spcBef>
                          <a:spcPts val="0"/>
                        </a:spcBef>
                        <a:spcAft>
                          <a:spcPts val="0"/>
                        </a:spcAft>
                      </a:pPr>
                      <a:r>
                        <a:rPr lang="vi-VN" sz="2400" b="0" i="0" u="none" strike="noStrike" spc="0">
                          <a:solidFill>
                            <a:srgbClr val="000000"/>
                          </a:solidFill>
                          <a:effectLst/>
                          <a:latin typeface="Times New Roman"/>
                          <a:ea typeface="Arial"/>
                          <a:cs typeface="Arial"/>
                        </a:rPr>
                        <a:t>4) </a:t>
                      </a:r>
                      <a:r>
                        <a:rPr lang="es-ES" sz="2400" b="0" i="0" u="none" strike="noStrike" spc="0">
                          <a:solidFill>
                            <a:srgbClr val="000000"/>
                          </a:solidFill>
                          <a:effectLst/>
                          <a:latin typeface="Times New Roman"/>
                          <a:ea typeface="Arial"/>
                          <a:cs typeface="Arial"/>
                        </a:rPr>
                        <a:t>WWW </a:t>
                      </a:r>
                      <a:r>
                        <a:rPr lang="vi-VN" sz="2400" b="0" i="0" u="none" strike="noStrike" spc="0">
                          <a:solidFill>
                            <a:srgbClr val="000000"/>
                          </a:solidFill>
                          <a:effectLst/>
                          <a:latin typeface="Times New Roman"/>
                          <a:ea typeface="Arial"/>
                          <a:cs typeface="Arial"/>
                        </a:rPr>
                        <a:t>là hệ thống các</a:t>
                      </a:r>
                      <a:endParaRPr lang="en-US" sz="2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nSpc>
                          <a:spcPct val="100000"/>
                        </a:lnSpc>
                        <a:spcBef>
                          <a:spcPts val="0"/>
                        </a:spcBef>
                        <a:spcAft>
                          <a:spcPts val="0"/>
                        </a:spcAft>
                      </a:pPr>
                      <a:r>
                        <a:rPr lang="en-US" sz="2400" b="0" i="0" u="none" strike="noStrike" spc="0" dirty="0" smtClean="0">
                          <a:solidFill>
                            <a:srgbClr val="000000"/>
                          </a:solidFill>
                          <a:effectLst/>
                          <a:latin typeface="Times New Roman"/>
                          <a:ea typeface="Arial"/>
                          <a:cs typeface="Arial"/>
                        </a:rPr>
                        <a:t>      </a:t>
                      </a:r>
                      <a:r>
                        <a:rPr lang="vi-VN" sz="2400" b="0" i="0" u="none" strike="noStrike" spc="0" dirty="0" smtClean="0">
                          <a:solidFill>
                            <a:srgbClr val="000000"/>
                          </a:solidFill>
                          <a:effectLst/>
                          <a:latin typeface="Times New Roman"/>
                          <a:ea typeface="Arial"/>
                          <a:cs typeface="Arial"/>
                        </a:rPr>
                        <a:t>d</a:t>
                      </a:r>
                      <a:r>
                        <a:rPr lang="vi-VN" sz="2400" b="0" i="0" u="none" strike="noStrike" spc="0" dirty="0">
                          <a:solidFill>
                            <a:srgbClr val="000000"/>
                          </a:solidFill>
                          <a:effectLst/>
                          <a:latin typeface="Times New Roman"/>
                          <a:ea typeface="Arial"/>
                          <a:cs typeface="Arial"/>
                        </a:rPr>
                        <a:t>) liên kết trỏ đến đó.</a:t>
                      </a:r>
                      <a:endParaRPr lang="en-US" sz="2400" dirty="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1"/>
          <p:cNvSpPr>
            <a:spLocks noChangeArrowheads="1"/>
          </p:cNvSpPr>
          <p:nvPr/>
        </p:nvSpPr>
        <p:spPr bwMode="auto">
          <a:xfrm>
            <a:off x="1037471" y="2521399"/>
            <a:ext cx="9500523"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a:t>
            </a:r>
            <a:r>
              <a:rPr kumimoji="0" lang="en-US" sz="2400" b="0"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Em</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hãy</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ghép</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mỗi</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nội</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dung ở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cột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với</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một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nội</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dung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phù</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hợp</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ở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cột</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B.</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Straight Arrow Connector 7"/>
          <p:cNvCxnSpPr/>
          <p:nvPr/>
        </p:nvCxnSpPr>
        <p:spPr>
          <a:xfrm>
            <a:off x="5802227" y="3875964"/>
            <a:ext cx="598573" cy="15285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87732" y="4640238"/>
            <a:ext cx="613068" cy="15149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87732" y="3875964"/>
            <a:ext cx="613068" cy="171961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787732" y="4735773"/>
            <a:ext cx="722250" cy="1419367"/>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42966" y="1583141"/>
            <a:ext cx="407484" cy="461665"/>
          </a:xfrm>
          <a:prstGeom prst="rect">
            <a:avLst/>
          </a:prstGeom>
          <a:noFill/>
        </p:spPr>
        <p:txBody>
          <a:bodyPr wrap="none" rtlCol="0">
            <a:spAutoFit/>
          </a:bodyPr>
          <a:lstStyle/>
          <a:p>
            <a:r>
              <a:rPr lang="en-US" sz="2400" b="1" dirty="0" smtClean="0">
                <a:solidFill>
                  <a:srgbClr val="FF0000"/>
                </a:solidFill>
              </a:rPr>
              <a:t>C</a:t>
            </a:r>
            <a:endParaRPr lang="en-US" sz="2400" b="1" dirty="0">
              <a:solidFill>
                <a:srgbClr val="FF0000"/>
              </a:solidFill>
            </a:endParaRPr>
          </a:p>
        </p:txBody>
      </p:sp>
    </p:spTree>
    <p:extLst>
      <p:ext uri="{BB962C8B-B14F-4D97-AF65-F5344CB8AC3E}">
        <p14:creationId xmlns:p14="http://schemas.microsoft.com/office/powerpoint/2010/main" val="178460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2B9DF97-ECE8-49FA-B354-18B2BB18F7DC}"/>
              </a:ext>
            </a:extLst>
          </p:cNvPr>
          <p:cNvSpPr/>
          <p:nvPr/>
        </p:nvSpPr>
        <p:spPr>
          <a:xfrm>
            <a:off x="3973119" y="784534"/>
            <a:ext cx="3897221"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rgbClr val="FF0000"/>
                </a:solidFill>
                <a:effectLst>
                  <a:outerShdw dist="38100" dir="2700000" algn="bl" rotWithShape="0">
                    <a:schemeClr val="accent5"/>
                  </a:outerShdw>
                </a:effectLst>
              </a:rPr>
              <a:t>VẬN </a:t>
            </a:r>
            <a:r>
              <a:rPr lang="en-US" sz="5400" b="1" cap="none" spc="0" dirty="0" smtClean="0">
                <a:ln w="13462">
                  <a:solidFill>
                    <a:schemeClr val="bg1"/>
                  </a:solidFill>
                  <a:prstDash val="solid"/>
                </a:ln>
                <a:solidFill>
                  <a:srgbClr val="FF0000"/>
                </a:solidFill>
                <a:effectLst>
                  <a:outerShdw dist="38100" dir="2700000" algn="bl" rotWithShape="0">
                    <a:schemeClr val="accent5"/>
                  </a:outerShdw>
                </a:effectLst>
              </a:rPr>
              <a:t>DỤNG</a:t>
            </a:r>
            <a:endParaRPr lang="en-US" sz="5400" b="1" cap="none" spc="0" dirty="0">
              <a:ln w="13462">
                <a:solidFill>
                  <a:schemeClr val="bg1"/>
                </a:solidFill>
                <a:prstDash val="solid"/>
              </a:ln>
              <a:solidFill>
                <a:srgbClr val="FF0000"/>
              </a:solidFill>
              <a:effectLst>
                <a:outerShdw dist="38100" dir="2700000" algn="bl" rotWithShape="0">
                  <a:schemeClr val="accent5"/>
                </a:outerShdw>
              </a:effectLst>
            </a:endParaRPr>
          </a:p>
        </p:txBody>
      </p:sp>
      <p:pic>
        <p:nvPicPr>
          <p:cNvPr id="3" name="Picture 177" descr="image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553" y="796053"/>
            <a:ext cx="740838" cy="74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19" y="4708478"/>
            <a:ext cx="10961254" cy="133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387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3" descr="image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851" y="228940"/>
            <a:ext cx="2163443" cy="55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0649" y="842034"/>
            <a:ext cx="11222778" cy="830997"/>
          </a:xfrm>
          <a:prstGeom prst="rect">
            <a:avLst/>
          </a:prstGeom>
        </p:spPr>
        <p:txBody>
          <a:bodyPr wrap="square">
            <a:spAutoFit/>
          </a:bodyPr>
          <a:lstStyle/>
          <a:p>
            <a:pPr lvl="0"/>
            <a:r>
              <a:rPr lang="en-US" sz="2400" dirty="0" smtClean="0">
                <a:solidFill>
                  <a:srgbClr val="FF0000"/>
                </a:solidFill>
              </a:rPr>
              <a:t>1. </a:t>
            </a:r>
            <a:r>
              <a:rPr lang="en-US" sz="2400" dirty="0" err="1" smtClean="0">
                <a:solidFill>
                  <a:srgbClr val="FF0000"/>
                </a:solidFill>
              </a:rPr>
              <a:t>Có</a:t>
            </a:r>
            <a:r>
              <a:rPr lang="en-US" sz="2400" dirty="0" smtClean="0">
                <a:solidFill>
                  <a:srgbClr val="FF0000"/>
                </a:solidFill>
              </a:rPr>
              <a:t> </a:t>
            </a:r>
            <a:r>
              <a:rPr lang="en-US" sz="2400" dirty="0" err="1" smtClean="0">
                <a:solidFill>
                  <a:srgbClr val="FF0000"/>
                </a:solidFill>
              </a:rPr>
              <a:t>điểm</a:t>
            </a:r>
            <a:r>
              <a:rPr lang="en-US" sz="2400" dirty="0" smtClean="0">
                <a:solidFill>
                  <a:srgbClr val="FF0000"/>
                </a:solidFill>
              </a:rPr>
              <a:t> </a:t>
            </a:r>
            <a:r>
              <a:rPr lang="en-US" sz="2400" dirty="0" err="1" smtClean="0">
                <a:solidFill>
                  <a:srgbClr val="FF0000"/>
                </a:solidFill>
              </a:rPr>
              <a:t>gì</a:t>
            </a:r>
            <a:r>
              <a:rPr lang="en-US" sz="2400" dirty="0" smtClean="0">
                <a:solidFill>
                  <a:srgbClr val="FF0000"/>
                </a:solidFill>
              </a:rPr>
              <a:t> </a:t>
            </a:r>
            <a:r>
              <a:rPr lang="en-US" sz="2400" dirty="0" err="1">
                <a:solidFill>
                  <a:srgbClr val="FF0000"/>
                </a:solidFill>
              </a:rPr>
              <a:t>khác</a:t>
            </a:r>
            <a:r>
              <a:rPr lang="en-US" sz="2400" dirty="0">
                <a:solidFill>
                  <a:srgbClr val="FF0000"/>
                </a:solidFill>
              </a:rPr>
              <a:t> </a:t>
            </a:r>
            <a:r>
              <a:rPr lang="en-US" sz="2400" dirty="0" err="1">
                <a:solidFill>
                  <a:srgbClr val="FF0000"/>
                </a:solidFill>
              </a:rPr>
              <a:t>nhau</a:t>
            </a:r>
            <a:r>
              <a:rPr lang="en-US" sz="2400" dirty="0">
                <a:solidFill>
                  <a:srgbClr val="FF0000"/>
                </a:solidFill>
              </a:rPr>
              <a:t> </a:t>
            </a:r>
            <a:r>
              <a:rPr lang="en-US" sz="2400" dirty="0" err="1">
                <a:solidFill>
                  <a:srgbClr val="FF0000"/>
                </a:solidFill>
              </a:rPr>
              <a:t>giữa</a:t>
            </a:r>
            <a:r>
              <a:rPr lang="en-US" sz="2400" dirty="0">
                <a:solidFill>
                  <a:srgbClr val="FF0000"/>
                </a:solidFill>
              </a:rPr>
              <a:t> </a:t>
            </a:r>
            <a:r>
              <a:rPr lang="en-US" sz="2400" dirty="0" err="1">
                <a:solidFill>
                  <a:srgbClr val="FF0000"/>
                </a:solidFill>
              </a:rPr>
              <a:t>cách</a:t>
            </a:r>
            <a:r>
              <a:rPr lang="en-US" sz="2400" dirty="0">
                <a:solidFill>
                  <a:srgbClr val="FF0000"/>
                </a:solidFill>
              </a:rPr>
              <a:t> </a:t>
            </a:r>
            <a:r>
              <a:rPr lang="en-US" sz="2400" dirty="0" err="1">
                <a:solidFill>
                  <a:srgbClr val="FF0000"/>
                </a:solidFill>
              </a:rPr>
              <a:t>tổ</a:t>
            </a:r>
            <a:r>
              <a:rPr lang="en-US" sz="2400" dirty="0">
                <a:solidFill>
                  <a:srgbClr val="FF0000"/>
                </a:solidFill>
              </a:rPr>
              <a:t> </a:t>
            </a:r>
            <a:r>
              <a:rPr lang="en-US" sz="2400" dirty="0" err="1">
                <a:solidFill>
                  <a:srgbClr val="FF0000"/>
                </a:solidFill>
              </a:rPr>
              <a:t>chức</a:t>
            </a:r>
            <a:r>
              <a:rPr lang="en-US" sz="2400" dirty="0">
                <a:solidFill>
                  <a:srgbClr val="FF0000"/>
                </a:solidFill>
              </a:rPr>
              <a:t> </a:t>
            </a:r>
            <a:r>
              <a:rPr lang="en-US" sz="2400" dirty="0" err="1">
                <a:solidFill>
                  <a:srgbClr val="FF0000"/>
                </a:solidFill>
              </a:rPr>
              <a:t>thông</a:t>
            </a:r>
            <a:r>
              <a:rPr lang="en-US" sz="2400" dirty="0">
                <a:solidFill>
                  <a:srgbClr val="FF0000"/>
                </a:solidFill>
              </a:rPr>
              <a:t> tin </a:t>
            </a:r>
            <a:r>
              <a:rPr lang="en-US" sz="2400" dirty="0" err="1">
                <a:solidFill>
                  <a:srgbClr val="FF0000"/>
                </a:solidFill>
              </a:rPr>
              <a:t>trong</a:t>
            </a:r>
            <a:r>
              <a:rPr lang="en-US" sz="2400" dirty="0">
                <a:solidFill>
                  <a:srgbClr val="FF0000"/>
                </a:solidFill>
              </a:rPr>
              <a:t> </a:t>
            </a:r>
            <a:r>
              <a:rPr lang="en-US" sz="2400" dirty="0" err="1">
                <a:solidFill>
                  <a:srgbClr val="FF0000"/>
                </a:solidFill>
              </a:rPr>
              <a:t>cuốn</a:t>
            </a:r>
            <a:r>
              <a:rPr lang="en-US" sz="2400" dirty="0">
                <a:solidFill>
                  <a:srgbClr val="FF0000"/>
                </a:solidFill>
              </a:rPr>
              <a:t> </a:t>
            </a:r>
            <a:r>
              <a:rPr lang="en-US" sz="2400" dirty="0" err="1">
                <a:solidFill>
                  <a:srgbClr val="FF0000"/>
                </a:solidFill>
              </a:rPr>
              <a:t>sách</a:t>
            </a:r>
            <a:r>
              <a:rPr lang="en-US" sz="2400" dirty="0">
                <a:solidFill>
                  <a:srgbClr val="FF0000"/>
                </a:solidFill>
              </a:rPr>
              <a:t> </a:t>
            </a:r>
            <a:r>
              <a:rPr lang="en-US" sz="2400" dirty="0" err="1">
                <a:solidFill>
                  <a:srgbClr val="FF0000"/>
                </a:solidFill>
              </a:rPr>
              <a:t>với</a:t>
            </a:r>
            <a:r>
              <a:rPr lang="en-US" sz="2400" dirty="0">
                <a:solidFill>
                  <a:srgbClr val="FF0000"/>
                </a:solidFill>
              </a:rPr>
              <a:t> </a:t>
            </a:r>
            <a:r>
              <a:rPr lang="en-US" sz="2400" dirty="0" err="1">
                <a:solidFill>
                  <a:srgbClr val="FF0000"/>
                </a:solidFill>
              </a:rPr>
              <a:t>cách</a:t>
            </a:r>
            <a:r>
              <a:rPr lang="en-US" sz="2400" dirty="0">
                <a:solidFill>
                  <a:srgbClr val="FF0000"/>
                </a:solidFill>
              </a:rPr>
              <a:t> </a:t>
            </a:r>
            <a:r>
              <a:rPr lang="en-US" sz="2400" dirty="0" err="1" smtClean="0">
                <a:solidFill>
                  <a:srgbClr val="FF0000"/>
                </a:solidFill>
              </a:rPr>
              <a:t>tổ</a:t>
            </a:r>
            <a:r>
              <a:rPr lang="en-US" sz="2400" dirty="0" smtClean="0">
                <a:solidFill>
                  <a:srgbClr val="FF0000"/>
                </a:solidFill>
              </a:rPr>
              <a:t> </a:t>
            </a:r>
            <a:r>
              <a:rPr lang="en-US" sz="2400" dirty="0" err="1">
                <a:solidFill>
                  <a:srgbClr val="FF0000"/>
                </a:solidFill>
              </a:rPr>
              <a:t>chức</a:t>
            </a:r>
            <a:r>
              <a:rPr lang="en-US" sz="2400" dirty="0">
                <a:solidFill>
                  <a:srgbClr val="FF0000"/>
                </a:solidFill>
              </a:rPr>
              <a:t> </a:t>
            </a:r>
            <a:r>
              <a:rPr lang="en-US" sz="2400" dirty="0" err="1">
                <a:solidFill>
                  <a:srgbClr val="FF0000"/>
                </a:solidFill>
              </a:rPr>
              <a:t>thông</a:t>
            </a:r>
            <a:r>
              <a:rPr lang="en-US" sz="2400" dirty="0">
                <a:solidFill>
                  <a:srgbClr val="FF0000"/>
                </a:solidFill>
              </a:rPr>
              <a:t> tin </a:t>
            </a:r>
            <a:r>
              <a:rPr lang="en-US" sz="2400" dirty="0" err="1">
                <a:solidFill>
                  <a:srgbClr val="FF0000"/>
                </a:solidFill>
              </a:rPr>
              <a:t>trên</a:t>
            </a:r>
            <a:r>
              <a:rPr lang="en-US" sz="2400" dirty="0">
                <a:solidFill>
                  <a:srgbClr val="FF0000"/>
                </a:solidFill>
              </a:rPr>
              <a:t> Internet?</a:t>
            </a:r>
          </a:p>
        </p:txBody>
      </p:sp>
      <p:sp>
        <p:nvSpPr>
          <p:cNvPr id="8" name="Rectangle 7"/>
          <p:cNvSpPr/>
          <p:nvPr/>
        </p:nvSpPr>
        <p:spPr>
          <a:xfrm>
            <a:off x="500648" y="1609843"/>
            <a:ext cx="11045357" cy="1569660"/>
          </a:xfrm>
          <a:prstGeom prst="rect">
            <a:avLst/>
          </a:prstGeom>
        </p:spPr>
        <p:txBody>
          <a:bodyPr wrap="square">
            <a:spAutoFit/>
          </a:bodyPr>
          <a:lstStyle/>
          <a:p>
            <a:pPr lvl="0"/>
            <a:r>
              <a:rPr lang="en-US" sz="2400" dirty="0" smtClean="0">
                <a:solidFill>
                  <a:srgbClr val="FF0000"/>
                </a:solidFill>
              </a:rPr>
              <a:t>2. </a:t>
            </a:r>
            <a:r>
              <a:rPr lang="en-US" sz="2400" dirty="0" err="1" smtClean="0">
                <a:solidFill>
                  <a:srgbClr val="FF0000"/>
                </a:solidFill>
              </a:rPr>
              <a:t>Em</a:t>
            </a:r>
            <a:r>
              <a:rPr lang="en-US" sz="2400" dirty="0" smtClean="0">
                <a:solidFill>
                  <a:srgbClr val="FF0000"/>
                </a:solidFill>
              </a:rPr>
              <a:t> </a:t>
            </a:r>
            <a:r>
              <a:rPr lang="en-US" sz="2400" dirty="0" err="1">
                <a:solidFill>
                  <a:srgbClr val="FF0000"/>
                </a:solidFill>
              </a:rPr>
              <a:t>hãy</a:t>
            </a:r>
            <a:r>
              <a:rPr lang="en-US" sz="2400" dirty="0">
                <a:solidFill>
                  <a:srgbClr val="FF0000"/>
                </a:solidFill>
              </a:rPr>
              <a:t> </a:t>
            </a:r>
            <a:r>
              <a:rPr lang="en-US" sz="2400" dirty="0" err="1">
                <a:solidFill>
                  <a:srgbClr val="FF0000"/>
                </a:solidFill>
              </a:rPr>
              <a:t>sử</a:t>
            </a:r>
            <a:r>
              <a:rPr lang="en-US" sz="2400" dirty="0">
                <a:solidFill>
                  <a:srgbClr val="FF0000"/>
                </a:solidFill>
              </a:rPr>
              <a:t> </a:t>
            </a:r>
            <a:r>
              <a:rPr lang="en-US" sz="2400" dirty="0" err="1">
                <a:solidFill>
                  <a:srgbClr val="FF0000"/>
                </a:solidFill>
              </a:rPr>
              <a:t>dụng</a:t>
            </a:r>
            <a:r>
              <a:rPr lang="en-US" sz="2400" dirty="0">
                <a:solidFill>
                  <a:srgbClr val="FF0000"/>
                </a:solidFill>
              </a:rPr>
              <a:t> </a:t>
            </a:r>
            <a:r>
              <a:rPr lang="en-US" sz="2400" dirty="0" err="1" smtClean="0">
                <a:solidFill>
                  <a:srgbClr val="FF0000"/>
                </a:solidFill>
              </a:rPr>
              <a:t>trình</a:t>
            </a:r>
            <a:r>
              <a:rPr lang="en-US" sz="2400" dirty="0" smtClean="0">
                <a:solidFill>
                  <a:srgbClr val="FF0000"/>
                </a:solidFill>
              </a:rPr>
              <a:t> </a:t>
            </a:r>
            <a:r>
              <a:rPr lang="en-US" sz="2400" dirty="0" err="1">
                <a:solidFill>
                  <a:srgbClr val="FF0000"/>
                </a:solidFill>
              </a:rPr>
              <a:t>duyệt</a:t>
            </a:r>
            <a:r>
              <a:rPr lang="en-US" sz="2400" dirty="0">
                <a:solidFill>
                  <a:srgbClr val="FF0000"/>
                </a:solidFill>
              </a:rPr>
              <a:t> </a:t>
            </a:r>
            <a:r>
              <a:rPr lang="es-ES" sz="2400" dirty="0">
                <a:solidFill>
                  <a:srgbClr val="FF0000"/>
                </a:solidFill>
              </a:rPr>
              <a:t>web </a:t>
            </a:r>
            <a:r>
              <a:rPr lang="en-US" sz="2400" dirty="0" err="1">
                <a:solidFill>
                  <a:srgbClr val="FF0000"/>
                </a:solidFill>
              </a:rPr>
              <a:t>để</a:t>
            </a:r>
            <a:r>
              <a:rPr lang="en-US" sz="2400" dirty="0">
                <a:solidFill>
                  <a:srgbClr val="FF0000"/>
                </a:solidFill>
              </a:rPr>
              <a:t> </a:t>
            </a:r>
            <a:r>
              <a:rPr lang="en-US" sz="2400" dirty="0" err="1">
                <a:solidFill>
                  <a:srgbClr val="FF0000"/>
                </a:solidFill>
              </a:rPr>
              <a:t>truy</a:t>
            </a:r>
            <a:r>
              <a:rPr lang="en-US" sz="2400" dirty="0">
                <a:solidFill>
                  <a:srgbClr val="FF0000"/>
                </a:solidFill>
              </a:rPr>
              <a:t> </a:t>
            </a:r>
            <a:r>
              <a:rPr lang="en-US" sz="2400" dirty="0" err="1">
                <a:solidFill>
                  <a:srgbClr val="FF0000"/>
                </a:solidFill>
              </a:rPr>
              <a:t>cập</a:t>
            </a:r>
            <a:r>
              <a:rPr lang="en-US" sz="2400" dirty="0">
                <a:solidFill>
                  <a:srgbClr val="FF0000"/>
                </a:solidFill>
              </a:rPr>
              <a:t> </a:t>
            </a:r>
            <a:r>
              <a:rPr lang="en-US" sz="2400" dirty="0" err="1">
                <a:solidFill>
                  <a:srgbClr val="FF0000"/>
                </a:solidFill>
              </a:rPr>
              <a:t>vào</a:t>
            </a:r>
            <a:r>
              <a:rPr lang="en-US" sz="2400" dirty="0">
                <a:solidFill>
                  <a:srgbClr val="FF0000"/>
                </a:solidFill>
              </a:rPr>
              <a:t> </a:t>
            </a:r>
            <a:r>
              <a:rPr lang="en-US" sz="2400" dirty="0" err="1">
                <a:solidFill>
                  <a:srgbClr val="FF0000"/>
                </a:solidFill>
              </a:rPr>
              <a:t>trang</a:t>
            </a:r>
            <a:r>
              <a:rPr lang="en-US" sz="2400" dirty="0">
                <a:solidFill>
                  <a:srgbClr val="FF0000"/>
                </a:solidFill>
              </a:rPr>
              <a:t> </a:t>
            </a:r>
            <a:r>
              <a:rPr lang="es-ES" sz="2400" dirty="0">
                <a:solidFill>
                  <a:srgbClr val="FF0000"/>
                </a:solidFill>
              </a:rPr>
              <a:t>web </a:t>
            </a:r>
            <a:r>
              <a:rPr lang="en-US" sz="2400" dirty="0" err="1">
                <a:solidFill>
                  <a:srgbClr val="FF0000"/>
                </a:solidFill>
              </a:rPr>
              <a:t>có</a:t>
            </a:r>
            <a:r>
              <a:rPr lang="en-US" sz="2400" dirty="0">
                <a:solidFill>
                  <a:srgbClr val="FF0000"/>
                </a:solidFill>
              </a:rPr>
              <a:t> </a:t>
            </a:r>
            <a:r>
              <a:rPr lang="en-US" sz="2400" dirty="0" err="1">
                <a:solidFill>
                  <a:srgbClr val="FF0000"/>
                </a:solidFill>
              </a:rPr>
              <a:t>địa</a:t>
            </a:r>
            <a:r>
              <a:rPr lang="en-US" sz="2400" dirty="0">
                <a:solidFill>
                  <a:srgbClr val="FF0000"/>
                </a:solidFill>
              </a:rPr>
              <a:t> </a:t>
            </a:r>
            <a:r>
              <a:rPr lang="en-US" sz="2400" dirty="0" err="1">
                <a:solidFill>
                  <a:srgbClr val="FF0000"/>
                </a:solidFill>
              </a:rPr>
              <a:t>chỉ</a:t>
            </a:r>
            <a:r>
              <a:rPr lang="en-US" sz="2400" dirty="0">
                <a:solidFill>
                  <a:srgbClr val="FF0000"/>
                </a:solidFill>
              </a:rPr>
              <a:t>:</a:t>
            </a:r>
          </a:p>
          <a:p>
            <a:r>
              <a:rPr lang="en-US" sz="2400" u="sng" dirty="0">
                <a:hlinkClick r:id="rId3"/>
              </a:rPr>
              <a:t>https://hoahoctro.tienphong.vn</a:t>
            </a:r>
            <a:r>
              <a:rPr lang="en-US" sz="2400" dirty="0"/>
              <a:t> </a:t>
            </a:r>
            <a:r>
              <a:rPr lang="en-US" sz="2400" dirty="0" err="1"/>
              <a:t>và</a:t>
            </a:r>
            <a:r>
              <a:rPr lang="en-US" sz="2400" dirty="0"/>
              <a:t> </a:t>
            </a:r>
            <a:r>
              <a:rPr lang="en-US" sz="2400" u="sng" dirty="0">
                <a:hlinkClick r:id="rId4"/>
              </a:rPr>
              <a:t>https://vtv7.vtv.vn</a:t>
            </a:r>
            <a:r>
              <a:rPr lang="en-US" sz="2400" dirty="0"/>
              <a:t> </a:t>
            </a:r>
            <a:r>
              <a:rPr lang="en-US" sz="2400" dirty="0" err="1"/>
              <a:t>để</a:t>
            </a:r>
            <a:r>
              <a:rPr lang="en-US" sz="2400" dirty="0" smtClean="0"/>
              <a:t> </a:t>
            </a:r>
            <a:r>
              <a:rPr lang="en-US" sz="2400" dirty="0" err="1"/>
              <a:t>xem</a:t>
            </a:r>
            <a:r>
              <a:rPr lang="en-US" sz="2400" dirty="0"/>
              <a:t> </a:t>
            </a:r>
            <a:r>
              <a:rPr lang="en-US" sz="2400" dirty="0" err="1"/>
              <a:t>thông</a:t>
            </a:r>
            <a:r>
              <a:rPr lang="en-US" sz="2400" dirty="0"/>
              <a:t> tin </a:t>
            </a:r>
            <a:r>
              <a:rPr lang="en-US" sz="2400" dirty="0" err="1"/>
              <a:t>có</a:t>
            </a:r>
            <a:r>
              <a:rPr lang="en-US" sz="2400" dirty="0"/>
              <a:t> </a:t>
            </a:r>
            <a:r>
              <a:rPr lang="en-US" sz="2400" dirty="0" err="1"/>
              <a:t>trên</a:t>
            </a:r>
            <a:r>
              <a:rPr lang="en-US" sz="2400" dirty="0"/>
              <a:t> </a:t>
            </a:r>
            <a:r>
              <a:rPr lang="en-US" sz="2400" dirty="0" err="1"/>
              <a:t>trang</a:t>
            </a:r>
            <a:r>
              <a:rPr lang="en-US" sz="2400" dirty="0"/>
              <a:t> </a:t>
            </a:r>
            <a:r>
              <a:rPr lang="es-ES" sz="2400" dirty="0"/>
              <a:t>web </a:t>
            </a:r>
            <a:r>
              <a:rPr lang="en-US" sz="2400" dirty="0"/>
              <a:t>(</a:t>
            </a:r>
            <a:r>
              <a:rPr lang="en-US" sz="2400" dirty="0" err="1"/>
              <a:t>tên</a:t>
            </a:r>
            <a:r>
              <a:rPr lang="en-US" sz="2400" dirty="0"/>
              <a:t>, </a:t>
            </a:r>
            <a:r>
              <a:rPr lang="en-US" sz="2400" dirty="0" err="1" smtClean="0"/>
              <a:t>biểu</a:t>
            </a:r>
            <a:r>
              <a:rPr lang="en-US" sz="2400" dirty="0" smtClean="0"/>
              <a:t> </a:t>
            </a:r>
            <a:r>
              <a:rPr lang="en-US" sz="2400" dirty="0" err="1"/>
              <a:t>tượng</a:t>
            </a:r>
            <a:r>
              <a:rPr lang="en-US" sz="2400" dirty="0"/>
              <a:t>, </a:t>
            </a:r>
            <a:r>
              <a:rPr lang="en-US" sz="2400" dirty="0" err="1"/>
              <a:t>các</a:t>
            </a:r>
            <a:r>
              <a:rPr lang="en-US" sz="2400" dirty="0"/>
              <a:t> </a:t>
            </a:r>
            <a:r>
              <a:rPr lang="en-US" sz="2400" dirty="0" err="1"/>
              <a:t>mục</a:t>
            </a:r>
            <a:r>
              <a:rPr lang="en-US" sz="2400" dirty="0"/>
              <a:t> </a:t>
            </a:r>
            <a:r>
              <a:rPr lang="en-US" sz="2400" dirty="0" err="1"/>
              <a:t>chính</a:t>
            </a:r>
            <a:r>
              <a:rPr lang="en-US" sz="2400" dirty="0"/>
              <a:t>,...) </a:t>
            </a:r>
            <a:r>
              <a:rPr lang="en-US" sz="2400" dirty="0" err="1"/>
              <a:t>và</a:t>
            </a:r>
            <a:r>
              <a:rPr lang="en-US" sz="2400" dirty="0"/>
              <a:t> </a:t>
            </a:r>
            <a:r>
              <a:rPr lang="en-US" sz="2400" dirty="0" err="1"/>
              <a:t>theo</a:t>
            </a:r>
            <a:r>
              <a:rPr lang="en-US" sz="2400" dirty="0"/>
              <a:t> </a:t>
            </a:r>
            <a:r>
              <a:rPr lang="en-US" sz="2400" dirty="0" err="1"/>
              <a:t>các</a:t>
            </a:r>
            <a:r>
              <a:rPr lang="en-US" sz="2400" dirty="0"/>
              <a:t> </a:t>
            </a:r>
            <a:r>
              <a:rPr lang="en-US" sz="2400" dirty="0" err="1"/>
              <a:t>liên</a:t>
            </a:r>
            <a:r>
              <a:rPr lang="en-US" sz="2400" dirty="0"/>
              <a:t> </a:t>
            </a:r>
            <a:r>
              <a:rPr lang="en-US" sz="2400" dirty="0" err="1"/>
              <a:t>kết</a:t>
            </a:r>
            <a:r>
              <a:rPr lang="en-US" sz="2400" dirty="0"/>
              <a:t> </a:t>
            </a:r>
            <a:r>
              <a:rPr lang="en-US" sz="2400" dirty="0" err="1"/>
              <a:t>trỏ</a:t>
            </a:r>
            <a:r>
              <a:rPr lang="en-US" sz="2400" dirty="0"/>
              <a:t> </a:t>
            </a:r>
            <a:r>
              <a:rPr lang="en-US" sz="2400" dirty="0" err="1"/>
              <a:t>đến</a:t>
            </a:r>
            <a:r>
              <a:rPr lang="en-US" sz="2400" dirty="0"/>
              <a:t> </a:t>
            </a:r>
            <a:r>
              <a:rPr lang="en-US" sz="2400" dirty="0" err="1"/>
              <a:t>các</a:t>
            </a:r>
            <a:r>
              <a:rPr lang="en-US" sz="2400" dirty="0"/>
              <a:t> </a:t>
            </a:r>
            <a:r>
              <a:rPr lang="en-US" sz="2400" dirty="0" err="1"/>
              <a:t>trang</a:t>
            </a:r>
            <a:r>
              <a:rPr lang="en-US" sz="2400" dirty="0"/>
              <a:t> </a:t>
            </a:r>
            <a:r>
              <a:rPr lang="es-ES" sz="2400" dirty="0"/>
              <a:t>web </a:t>
            </a:r>
            <a:r>
              <a:rPr lang="en-US" sz="2400" dirty="0" err="1"/>
              <a:t>khác</a:t>
            </a:r>
            <a:r>
              <a:rPr lang="en-US" sz="2400" dirty="0"/>
              <a:t>.</a:t>
            </a:r>
          </a:p>
          <a:p>
            <a:r>
              <a:rPr lang="vi-VN" sz="2400" dirty="0"/>
              <a:t>Lưu địa chỉ các trang </a:t>
            </a:r>
            <a:r>
              <a:rPr lang="es-ES" sz="2400" dirty="0"/>
              <a:t>web </a:t>
            </a:r>
            <a:r>
              <a:rPr lang="vi-VN" sz="2400" dirty="0"/>
              <a:t>em thích vào thanh đánh dấu.</a:t>
            </a:r>
            <a:endParaRPr lang="en-US" sz="2400" dirty="0"/>
          </a:p>
        </p:txBody>
      </p:sp>
      <p:sp>
        <p:nvSpPr>
          <p:cNvPr id="9" name="Rectangle 8"/>
          <p:cNvSpPr/>
          <p:nvPr/>
        </p:nvSpPr>
        <p:spPr>
          <a:xfrm>
            <a:off x="476667" y="3169267"/>
            <a:ext cx="10823677" cy="1846659"/>
          </a:xfrm>
          <a:prstGeom prst="rect">
            <a:avLst/>
          </a:prstGeom>
        </p:spPr>
        <p:txBody>
          <a:bodyPr wrap="square">
            <a:spAutoFit/>
          </a:bodyPr>
          <a:lstStyle/>
          <a:p>
            <a:pPr algn="just">
              <a:tabLst>
                <a:tab pos="228600" algn="l"/>
                <a:tab pos="457200" algn="l"/>
                <a:tab pos="866140" algn="l"/>
                <a:tab pos="1028700" algn="l"/>
                <a:tab pos="1943100" algn="l"/>
                <a:tab pos="2628900" algn="l"/>
                <a:tab pos="2743200" algn="ctr"/>
                <a:tab pos="5486400" algn="r"/>
              </a:tabLst>
            </a:pPr>
            <a:r>
              <a:rPr lang="en-US" b="1" u="sng" dirty="0" smtClean="0">
                <a:solidFill>
                  <a:srgbClr val="FF0000"/>
                </a:solidFill>
                <a:ea typeface="Times New Roman"/>
                <a:cs typeface="Times New Roman"/>
              </a:rPr>
              <a:t>TRẢ LỜI:</a:t>
            </a:r>
            <a:endParaRPr lang="en-US" u="sng" dirty="0">
              <a:solidFill>
                <a:srgbClr val="FF0000"/>
              </a:solidFill>
              <a:latin typeface="VNI-Times"/>
              <a:ea typeface="Times New Roman"/>
              <a:cs typeface="Times New Roman"/>
            </a:endParaRPr>
          </a:p>
          <a:p>
            <a:r>
              <a:rPr lang="en-US" sz="2400" dirty="0">
                <a:solidFill>
                  <a:srgbClr val="FF0000"/>
                </a:solidFill>
                <a:ea typeface="Times New Roman"/>
                <a:cs typeface="Times New Roman"/>
              </a:rPr>
              <a:t>1. </a:t>
            </a:r>
            <a:r>
              <a:rPr lang="en-US" sz="2400" dirty="0" err="1">
                <a:solidFill>
                  <a:srgbClr val="FF0000"/>
                </a:solidFill>
                <a:ea typeface="Times New Roman"/>
                <a:cs typeface="Times New Roman"/>
              </a:rPr>
              <a:t>Trong</a:t>
            </a:r>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sách</a:t>
            </a:r>
            <a:r>
              <a:rPr lang="en-US" sz="2400" dirty="0">
                <a:solidFill>
                  <a:srgbClr val="FF0000"/>
                </a:solidFill>
                <a:ea typeface="Times New Roman"/>
                <a:cs typeface="Times New Roman"/>
              </a:rPr>
              <a:t>: </a:t>
            </a:r>
            <a:r>
              <a:rPr lang="en-US" sz="2400" dirty="0" err="1">
                <a:solidFill>
                  <a:srgbClr val="3D04CC"/>
                </a:solidFill>
                <a:ea typeface="Times New Roman"/>
                <a:cs typeface="Times New Roman"/>
              </a:rPr>
              <a:t>Thông</a:t>
            </a:r>
            <a:r>
              <a:rPr lang="en-US" sz="2400" dirty="0">
                <a:solidFill>
                  <a:srgbClr val="3D04CC"/>
                </a:solidFill>
                <a:ea typeface="Times New Roman"/>
                <a:cs typeface="Times New Roman"/>
              </a:rPr>
              <a:t> tin </a:t>
            </a:r>
            <a:r>
              <a:rPr lang="en-US" sz="2400" dirty="0" err="1">
                <a:solidFill>
                  <a:srgbClr val="3D04CC"/>
                </a:solidFill>
                <a:ea typeface="Times New Roman"/>
                <a:cs typeface="Times New Roman"/>
              </a:rPr>
              <a:t>được</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tổ</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chức</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tuần</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tự</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theo</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chủ</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để</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hoặc</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chương</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trình</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bài</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phần</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nội</a:t>
            </a:r>
            <a:r>
              <a:rPr lang="en-US" sz="2400" dirty="0">
                <a:solidFill>
                  <a:srgbClr val="3D04CC"/>
                </a:solidFill>
                <a:ea typeface="Times New Roman"/>
                <a:cs typeface="Times New Roman"/>
              </a:rPr>
              <a:t> dung </a:t>
            </a:r>
            <a:r>
              <a:rPr lang="en-US" sz="2400" dirty="0" err="1">
                <a:solidFill>
                  <a:srgbClr val="3D04CC"/>
                </a:solidFill>
                <a:ea typeface="Times New Roman"/>
                <a:cs typeface="Times New Roman"/>
              </a:rPr>
              <a:t>từng</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phần</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Khi</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người</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dùng</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tìm</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kiếm</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thông</a:t>
            </a:r>
            <a:r>
              <a:rPr lang="en-US" sz="2400" dirty="0">
                <a:solidFill>
                  <a:srgbClr val="3D04CC"/>
                </a:solidFill>
                <a:ea typeface="Times New Roman"/>
                <a:cs typeface="Times New Roman"/>
              </a:rPr>
              <a:t> tin </a:t>
            </a:r>
            <a:r>
              <a:rPr lang="en-US" sz="2400" dirty="0" err="1">
                <a:solidFill>
                  <a:srgbClr val="3D04CC"/>
                </a:solidFill>
                <a:ea typeface="Times New Roman"/>
                <a:cs typeface="Times New Roman"/>
              </a:rPr>
              <a:t>thì</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phải</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theo</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tuần</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tự</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xem</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nội</a:t>
            </a:r>
            <a:r>
              <a:rPr lang="en-US" sz="2400" dirty="0">
                <a:solidFill>
                  <a:srgbClr val="3D04CC"/>
                </a:solidFill>
                <a:ea typeface="Times New Roman"/>
                <a:cs typeface="Times New Roman"/>
              </a:rPr>
              <a:t> dung </a:t>
            </a:r>
            <a:r>
              <a:rPr lang="en-US" sz="2400" dirty="0" err="1">
                <a:solidFill>
                  <a:srgbClr val="3D04CC"/>
                </a:solidFill>
                <a:ea typeface="Times New Roman"/>
                <a:cs typeface="Times New Roman"/>
              </a:rPr>
              <a:t>đó</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thuộc</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các</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bài</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mấy</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chương</a:t>
            </a:r>
            <a:r>
              <a:rPr lang="en-US" sz="2400" dirty="0">
                <a:solidFill>
                  <a:srgbClr val="3D04CC"/>
                </a:solidFill>
                <a:ea typeface="Times New Roman"/>
                <a:cs typeface="Times New Roman"/>
              </a:rPr>
              <a:t>, ở </a:t>
            </a:r>
            <a:r>
              <a:rPr lang="en-US" sz="2400" dirty="0" err="1">
                <a:solidFill>
                  <a:srgbClr val="3D04CC"/>
                </a:solidFill>
                <a:ea typeface="Times New Roman"/>
                <a:cs typeface="Times New Roman"/>
              </a:rPr>
              <a:t>mọi</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trang</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trong</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sách</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Đây</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là</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cách</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tổ</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chức</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tuyến</a:t>
            </a:r>
            <a:r>
              <a:rPr lang="en-US" sz="2400" dirty="0">
                <a:solidFill>
                  <a:srgbClr val="3D04CC"/>
                </a:solidFill>
                <a:ea typeface="Times New Roman"/>
                <a:cs typeface="Times New Roman"/>
              </a:rPr>
              <a:t> </a:t>
            </a:r>
            <a:r>
              <a:rPr lang="en-US" sz="2400" dirty="0" err="1">
                <a:solidFill>
                  <a:srgbClr val="3D04CC"/>
                </a:solidFill>
                <a:ea typeface="Times New Roman"/>
                <a:cs typeface="Times New Roman"/>
              </a:rPr>
              <a:t>tính</a:t>
            </a:r>
            <a:r>
              <a:rPr lang="en-US" sz="2400" dirty="0">
                <a:solidFill>
                  <a:srgbClr val="3D04CC"/>
                </a:solidFill>
                <a:ea typeface="Times New Roman"/>
                <a:cs typeface="Times New Roman"/>
              </a:rPr>
              <a:t>.  </a:t>
            </a:r>
            <a:endParaRPr lang="en-US" sz="2400" dirty="0">
              <a:solidFill>
                <a:srgbClr val="3D04CC"/>
              </a:solidFill>
              <a:effectLst/>
              <a:latin typeface="VNI-Times"/>
              <a:ea typeface="Times New Roman"/>
              <a:cs typeface="Times New Roman"/>
            </a:endParaRPr>
          </a:p>
        </p:txBody>
      </p:sp>
      <p:sp>
        <p:nvSpPr>
          <p:cNvPr id="10" name="Rectangle 9"/>
          <p:cNvSpPr/>
          <p:nvPr/>
        </p:nvSpPr>
        <p:spPr>
          <a:xfrm>
            <a:off x="495480" y="4906447"/>
            <a:ext cx="11105115" cy="1569660"/>
          </a:xfrm>
          <a:prstGeom prst="rect">
            <a:avLst/>
          </a:prstGeom>
        </p:spPr>
        <p:txBody>
          <a:bodyPr wrap="square">
            <a:spAutoFit/>
          </a:bodyPr>
          <a:lstStyle/>
          <a:p>
            <a:r>
              <a:rPr lang="en-US" sz="2400" dirty="0">
                <a:solidFill>
                  <a:srgbClr val="FF0000"/>
                </a:solidFill>
                <a:ea typeface="Times New Roman"/>
                <a:cs typeface="Times New Roman"/>
              </a:rPr>
              <a:t>- </a:t>
            </a:r>
            <a:r>
              <a:rPr lang="en-US" sz="2400" dirty="0" err="1">
                <a:solidFill>
                  <a:srgbClr val="FF0000"/>
                </a:solidFill>
                <a:ea typeface="Times New Roman"/>
                <a:cs typeface="Times New Roman"/>
              </a:rPr>
              <a:t>Trên</a:t>
            </a:r>
            <a:r>
              <a:rPr lang="en-US" sz="2400" dirty="0">
                <a:solidFill>
                  <a:srgbClr val="FF0000"/>
                </a:solidFill>
                <a:ea typeface="Times New Roman"/>
                <a:cs typeface="Times New Roman"/>
              </a:rPr>
              <a:t> Internet: </a:t>
            </a:r>
            <a:r>
              <a:rPr lang="en-US" sz="2400" dirty="0" err="1">
                <a:solidFill>
                  <a:srgbClr val="7030A0"/>
                </a:solidFill>
                <a:ea typeface="Times New Roman"/>
                <a:cs typeface="Times New Roman"/>
              </a:rPr>
              <a:t>Tổ</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chức</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thông</a:t>
            </a:r>
            <a:r>
              <a:rPr lang="en-US" sz="2400" dirty="0">
                <a:solidFill>
                  <a:srgbClr val="7030A0"/>
                </a:solidFill>
                <a:ea typeface="Times New Roman"/>
                <a:cs typeface="Times New Roman"/>
              </a:rPr>
              <a:t> tin </a:t>
            </a:r>
            <a:r>
              <a:rPr lang="en-US" sz="2400" dirty="0" err="1">
                <a:solidFill>
                  <a:srgbClr val="7030A0"/>
                </a:solidFill>
                <a:ea typeface="Times New Roman"/>
                <a:cs typeface="Times New Roman"/>
              </a:rPr>
              <a:t>dưới</a:t>
            </a:r>
            <a:r>
              <a:rPr lang="en-US" sz="2400" dirty="0">
                <a:solidFill>
                  <a:srgbClr val="7030A0"/>
                </a:solidFill>
                <a:ea typeface="Times New Roman"/>
                <a:cs typeface="Times New Roman"/>
              </a:rPr>
              <a:t> </a:t>
            </a:r>
            <a:r>
              <a:rPr lang="en-US" sz="2400" dirty="0" err="1" smtClean="0">
                <a:solidFill>
                  <a:srgbClr val="7030A0"/>
                </a:solidFill>
                <a:ea typeface="Times New Roman"/>
                <a:cs typeface="Times New Roman"/>
              </a:rPr>
              <a:t>dạng</a:t>
            </a:r>
            <a:r>
              <a:rPr lang="en-US" sz="2400" dirty="0" smtClean="0">
                <a:solidFill>
                  <a:srgbClr val="7030A0"/>
                </a:solidFill>
                <a:ea typeface="Times New Roman"/>
                <a:cs typeface="Times New Roman"/>
              </a:rPr>
              <a:t> </a:t>
            </a:r>
            <a:r>
              <a:rPr lang="en-US" sz="2400" dirty="0" err="1">
                <a:solidFill>
                  <a:srgbClr val="7030A0"/>
                </a:solidFill>
                <a:ea typeface="Times New Roman"/>
                <a:cs typeface="Times New Roman"/>
              </a:rPr>
              <a:t>siêu</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văn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bản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Người</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sử</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dụng</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có</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thể</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dễ</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dàng</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truy</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cập</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để</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xem</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nội</a:t>
            </a:r>
            <a:r>
              <a:rPr lang="en-US" sz="2400" dirty="0">
                <a:solidFill>
                  <a:srgbClr val="7030A0"/>
                </a:solidFill>
                <a:ea typeface="Times New Roman"/>
                <a:cs typeface="Times New Roman"/>
              </a:rPr>
              <a:t> dung </a:t>
            </a:r>
            <a:r>
              <a:rPr lang="en-US" sz="2400" dirty="0" err="1">
                <a:solidFill>
                  <a:srgbClr val="7030A0"/>
                </a:solidFill>
                <a:ea typeface="Times New Roman"/>
                <a:cs typeface="Times New Roman"/>
              </a:rPr>
              <a:t>các</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trang</a:t>
            </a:r>
            <a:r>
              <a:rPr lang="en-US" sz="2400" dirty="0">
                <a:solidFill>
                  <a:srgbClr val="7030A0"/>
                </a:solidFill>
                <a:ea typeface="Times New Roman"/>
                <a:cs typeface="Times New Roman"/>
              </a:rPr>
              <a:t> web </a:t>
            </a:r>
            <a:r>
              <a:rPr lang="en-US" sz="2400" dirty="0" err="1">
                <a:solidFill>
                  <a:srgbClr val="7030A0"/>
                </a:solidFill>
                <a:ea typeface="Times New Roman"/>
                <a:cs typeface="Times New Roman"/>
              </a:rPr>
              <a:t>khi</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máy</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tính</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được</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kết</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nối</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với</a:t>
            </a:r>
            <a:r>
              <a:rPr lang="en-US" sz="2400" dirty="0">
                <a:solidFill>
                  <a:srgbClr val="7030A0"/>
                </a:solidFill>
                <a:ea typeface="Times New Roman"/>
                <a:cs typeface="Times New Roman"/>
              </a:rPr>
              <a:t> Internet.  </a:t>
            </a:r>
            <a:r>
              <a:rPr lang="en-US" sz="2400" dirty="0" err="1">
                <a:solidFill>
                  <a:srgbClr val="7030A0"/>
                </a:solidFill>
                <a:ea typeface="Times New Roman"/>
                <a:cs typeface="Times New Roman"/>
              </a:rPr>
              <a:t>Các</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liên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kết</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giúp</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người</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sử</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dụng</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dễ</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dàng</a:t>
            </a:r>
            <a:r>
              <a:rPr lang="en-US" sz="2400" dirty="0">
                <a:solidFill>
                  <a:srgbClr val="7030A0"/>
                </a:solidFill>
                <a:ea typeface="Times New Roman"/>
                <a:cs typeface="Times New Roman"/>
              </a:rPr>
              <a:t> di </a:t>
            </a:r>
            <a:r>
              <a:rPr lang="en-US" sz="2400" dirty="0" err="1">
                <a:solidFill>
                  <a:srgbClr val="7030A0"/>
                </a:solidFill>
                <a:ea typeface="Times New Roman"/>
                <a:cs typeface="Times New Roman"/>
              </a:rPr>
              <a:t>chuyển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đến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một</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trang</a:t>
            </a:r>
            <a:r>
              <a:rPr lang="en-US" sz="2400" dirty="0">
                <a:solidFill>
                  <a:srgbClr val="7030A0"/>
                </a:solidFill>
                <a:ea typeface="Times New Roman"/>
                <a:cs typeface="Times New Roman"/>
              </a:rPr>
              <a:t> web </a:t>
            </a:r>
            <a:r>
              <a:rPr lang="en-US" sz="2400" dirty="0" err="1">
                <a:solidFill>
                  <a:srgbClr val="7030A0"/>
                </a:solidFill>
                <a:ea typeface="Times New Roman"/>
                <a:cs typeface="Times New Roman"/>
              </a:rPr>
              <a:t>cụ</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thể</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có</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liên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quan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đến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nội</a:t>
            </a:r>
            <a:r>
              <a:rPr lang="en-US" sz="2400" dirty="0">
                <a:solidFill>
                  <a:srgbClr val="7030A0"/>
                </a:solidFill>
                <a:ea typeface="Times New Roman"/>
                <a:cs typeface="Times New Roman"/>
              </a:rPr>
              <a:t> dung </a:t>
            </a:r>
            <a:r>
              <a:rPr lang="en-US" sz="2400" dirty="0" err="1">
                <a:solidFill>
                  <a:srgbClr val="7030A0"/>
                </a:solidFill>
                <a:ea typeface="Times New Roman"/>
                <a:cs typeface="Times New Roman"/>
              </a:rPr>
              <a:t>cần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quan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tâm</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không</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theo</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tuần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tự</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Đây</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là</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cách</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tổ</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chức</a:t>
            </a:r>
            <a:r>
              <a:rPr lang="en-US" sz="2400" dirty="0">
                <a:solidFill>
                  <a:srgbClr val="7030A0"/>
                </a:solidFill>
                <a:ea typeface="Times New Roman"/>
                <a:cs typeface="Times New Roman"/>
              </a:rPr>
              <a:t> phi </a:t>
            </a:r>
            <a:r>
              <a:rPr lang="en-US" sz="2400" dirty="0" err="1">
                <a:solidFill>
                  <a:srgbClr val="7030A0"/>
                </a:solidFill>
                <a:ea typeface="Times New Roman"/>
                <a:cs typeface="Times New Roman"/>
              </a:rPr>
              <a:t>tuyến</a:t>
            </a:r>
            <a:r>
              <a:rPr lang="en-US" sz="2400" dirty="0">
                <a:solidFill>
                  <a:srgbClr val="7030A0"/>
                </a:solidFill>
                <a:ea typeface="Times New Roman"/>
                <a:cs typeface="Times New Roman"/>
              </a:rPr>
              <a:t> </a:t>
            </a:r>
            <a:r>
              <a:rPr lang="en-US" sz="2400" dirty="0" err="1">
                <a:solidFill>
                  <a:srgbClr val="7030A0"/>
                </a:solidFill>
                <a:ea typeface="Times New Roman"/>
                <a:cs typeface="Times New Roman"/>
              </a:rPr>
              <a:t>tính</a:t>
            </a:r>
            <a:r>
              <a:rPr lang="en-US" sz="2400" dirty="0">
                <a:solidFill>
                  <a:srgbClr val="7030A0"/>
                </a:solidFill>
                <a:ea typeface="Times New Roman"/>
                <a:cs typeface="Times New Roman"/>
              </a:rPr>
              <a:t>.   </a:t>
            </a:r>
            <a:endParaRPr lang="en-US" sz="2400" dirty="0">
              <a:solidFill>
                <a:srgbClr val="7030A0"/>
              </a:solidFill>
              <a:effectLst/>
              <a:latin typeface="VNI-Times"/>
              <a:ea typeface="Times New Roman"/>
              <a:cs typeface="Times New Roman"/>
            </a:endParaRPr>
          </a:p>
        </p:txBody>
      </p:sp>
    </p:spTree>
    <p:extLst>
      <p:ext uri="{BB962C8B-B14F-4D97-AF65-F5344CB8AC3E}">
        <p14:creationId xmlns:p14="http://schemas.microsoft.com/office/powerpoint/2010/main" val="179218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anim calcmode="lin" valueType="num">
                                      <p:cBhvr>
                                        <p:cTn id="2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circle(in)">
                                      <p:cBhvr>
                                        <p:cTn id="29" dur="2000"/>
                                        <p:tgtEl>
                                          <p:spTgt spid="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a16="http://schemas.microsoft.com/office/drawing/2014/main" xmlns="" id="{B6D2A223-7998-46D0-8638-5871D10FEC2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417832" y="417817"/>
            <a:ext cx="3253416" cy="27672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96126AF6-F803-4780-A560-0FCC3114307F}"/>
              </a:ext>
            </a:extLst>
          </p:cNvPr>
          <p:cNvSpPr txBox="1"/>
          <p:nvPr/>
        </p:nvSpPr>
        <p:spPr>
          <a:xfrm>
            <a:off x="4884639" y="565016"/>
            <a:ext cx="4967707" cy="646331"/>
          </a:xfrm>
          <a:prstGeom prst="rect">
            <a:avLst/>
          </a:prstGeom>
          <a:noFill/>
        </p:spPr>
        <p:txBody>
          <a:bodyPr wrap="none" rtlCol="0">
            <a:spAutoFit/>
          </a:bodyPr>
          <a:lstStyle/>
          <a:p>
            <a:r>
              <a:rPr lang="en-US" sz="3600" b="1" dirty="0">
                <a:solidFill>
                  <a:srgbClr val="FF0000"/>
                </a:solidFill>
              </a:rPr>
              <a:t>HƯỚNG DẪN VỀ NHÀ</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457" y="4991218"/>
            <a:ext cx="10656600" cy="12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89613" y="1385608"/>
            <a:ext cx="7861110" cy="3025059"/>
          </a:xfrm>
          <a:prstGeom prst="rect">
            <a:avLst/>
          </a:prstGeom>
        </p:spPr>
        <p:txBody>
          <a:bodyPr wrap="square">
            <a:spAutoFit/>
          </a:bodyPr>
          <a:lstStyle/>
          <a:p>
            <a:pPr algn="just">
              <a:lnSpc>
                <a:spcPct val="107000"/>
              </a:lnSpc>
              <a:spcBef>
                <a:spcPts val="300"/>
              </a:spcBef>
              <a:spcAft>
                <a:spcPts val="300"/>
              </a:spcAft>
            </a:pPr>
            <a:r>
              <a:rPr lang="vi-VN" sz="2400" dirty="0">
                <a:solidFill>
                  <a:srgbClr val="0000CC"/>
                </a:solidFill>
                <a:latin typeface="+mj-lt"/>
                <a:ea typeface="Calibri"/>
                <a:cs typeface="Times New Roman"/>
              </a:rPr>
              <a:t>- Đọc lại kiến thức trên lớp để hiểu kĩ được các khái niệm website, liên kết (link), World wide web (WWW), trình duyệt.</a:t>
            </a:r>
            <a:endParaRPr lang="en-US" sz="2400" dirty="0">
              <a:solidFill>
                <a:srgbClr val="0000CC"/>
              </a:solidFill>
              <a:latin typeface="+mj-lt"/>
              <a:ea typeface="Calibri"/>
              <a:cs typeface="Times New Roman"/>
            </a:endParaRPr>
          </a:p>
          <a:p>
            <a:pPr algn="just">
              <a:lnSpc>
                <a:spcPct val="107000"/>
              </a:lnSpc>
              <a:spcBef>
                <a:spcPts val="300"/>
              </a:spcBef>
              <a:spcAft>
                <a:spcPts val="300"/>
              </a:spcAft>
            </a:pPr>
            <a:r>
              <a:rPr lang="vi-VN" sz="2400" dirty="0">
                <a:solidFill>
                  <a:srgbClr val="0000CC"/>
                </a:solidFill>
                <a:latin typeface="+mj-lt"/>
                <a:ea typeface="Calibri"/>
                <a:cs typeface="Times New Roman"/>
              </a:rPr>
              <a:t>- Trong điều kiện gia đình có máy tính kết nối Internet HS thực hành luyện tập khai thác thông tin trên các trang web, tìm kiếm các website có nội dung liên quan đến các môn học.</a:t>
            </a:r>
            <a:endParaRPr lang="en-US" sz="2400" dirty="0">
              <a:solidFill>
                <a:srgbClr val="0000CC"/>
              </a:solidFill>
              <a:latin typeface="+mj-lt"/>
              <a:ea typeface="Calibri"/>
              <a:cs typeface="Times New Roman"/>
            </a:endParaRPr>
          </a:p>
          <a:p>
            <a:pPr algn="just">
              <a:lnSpc>
                <a:spcPct val="107000"/>
              </a:lnSpc>
              <a:spcBef>
                <a:spcPts val="300"/>
              </a:spcBef>
              <a:spcAft>
                <a:spcPts val="300"/>
              </a:spcAft>
            </a:pPr>
            <a:r>
              <a:rPr lang="vi-VN" sz="2400" dirty="0">
                <a:solidFill>
                  <a:srgbClr val="0000CC"/>
                </a:solidFill>
                <a:latin typeface="+mj-lt"/>
                <a:ea typeface="Calibri"/>
                <a:cs typeface="Times New Roman"/>
              </a:rPr>
              <a:t>- Làm bài tập trong SBT/22, 23, 24, 25.</a:t>
            </a:r>
            <a:endParaRPr lang="en-US" sz="2400" dirty="0">
              <a:solidFill>
                <a:srgbClr val="0000CC"/>
              </a:solidFill>
              <a:latin typeface="+mj-lt"/>
              <a:ea typeface="Calibri"/>
              <a:cs typeface="Times New Roman"/>
            </a:endParaRPr>
          </a:p>
          <a:p>
            <a:r>
              <a:rPr lang="vi-VN" sz="2400" dirty="0">
                <a:solidFill>
                  <a:srgbClr val="0000CC"/>
                </a:solidFill>
                <a:latin typeface="+mj-lt"/>
                <a:ea typeface="Calibri"/>
              </a:rPr>
              <a:t>- Đọc trước bài </a:t>
            </a:r>
            <a:r>
              <a:rPr lang="en-US" sz="2400" dirty="0" smtClean="0">
                <a:solidFill>
                  <a:srgbClr val="0000CC"/>
                </a:solidFill>
                <a:latin typeface="+mj-lt"/>
                <a:ea typeface="Calibri"/>
              </a:rPr>
              <a:t>7</a:t>
            </a:r>
            <a:r>
              <a:rPr lang="vi-VN" sz="2400" dirty="0" smtClean="0">
                <a:solidFill>
                  <a:srgbClr val="0000CC"/>
                </a:solidFill>
                <a:latin typeface="+mj-lt"/>
                <a:ea typeface="Calibri"/>
              </a:rPr>
              <a:t>: </a:t>
            </a:r>
            <a:r>
              <a:rPr lang="vi-VN" sz="2400" dirty="0">
                <a:solidFill>
                  <a:srgbClr val="0000CC"/>
                </a:solidFill>
                <a:latin typeface="+mj-lt"/>
                <a:ea typeface="Calibri"/>
              </a:rPr>
              <a:t>Tìm </a:t>
            </a:r>
            <a:r>
              <a:rPr lang="en-US" sz="2400" dirty="0" err="1" smtClean="0">
                <a:solidFill>
                  <a:srgbClr val="0000CC"/>
                </a:solidFill>
                <a:latin typeface="+mj-lt"/>
                <a:ea typeface="Calibri"/>
              </a:rPr>
              <a:t>ki</a:t>
            </a:r>
            <a:r>
              <a:rPr lang="vi-VN" sz="2400" dirty="0">
                <a:solidFill>
                  <a:srgbClr val="0000CC"/>
                </a:solidFill>
                <a:ea typeface="Calibri"/>
                <a:cs typeface="Times New Roman"/>
              </a:rPr>
              <a:t>ế</a:t>
            </a:r>
            <a:r>
              <a:rPr lang="en-US" sz="2400" dirty="0" smtClean="0">
                <a:solidFill>
                  <a:srgbClr val="0000CC"/>
                </a:solidFill>
                <a:latin typeface="+mj-lt"/>
                <a:ea typeface="Calibri"/>
              </a:rPr>
              <a:t>m</a:t>
            </a:r>
            <a:r>
              <a:rPr lang="vi-VN" sz="2400" dirty="0" smtClean="0">
                <a:solidFill>
                  <a:srgbClr val="0000CC"/>
                </a:solidFill>
                <a:latin typeface="+mj-lt"/>
                <a:ea typeface="Calibri"/>
              </a:rPr>
              <a:t> </a:t>
            </a:r>
            <a:r>
              <a:rPr lang="vi-VN" sz="2400" dirty="0">
                <a:solidFill>
                  <a:srgbClr val="0000CC"/>
                </a:solidFill>
                <a:latin typeface="+mj-lt"/>
                <a:ea typeface="Calibri"/>
              </a:rPr>
              <a:t>thông tin trên Internet.</a:t>
            </a:r>
            <a:endParaRPr lang="en-US" sz="2400" dirty="0">
              <a:solidFill>
                <a:srgbClr val="0000CC"/>
              </a:solidFill>
              <a:latin typeface="+mj-lt"/>
            </a:endParaRPr>
          </a:p>
        </p:txBody>
      </p:sp>
    </p:spTree>
    <p:extLst>
      <p:ext uri="{BB962C8B-B14F-4D97-AF65-F5344CB8AC3E}">
        <p14:creationId xmlns:p14="http://schemas.microsoft.com/office/powerpoint/2010/main" val="3129397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wmpaud3.wav">
            <a:hlinkClick r:id="" action="ppaction://media"/>
            <a:extLst>
              <a:ext uri="{FF2B5EF4-FFF2-40B4-BE49-F238E27FC236}">
                <a16:creationId xmlns="" xmlns:a16="http://schemas.microsoft.com/office/drawing/2014/main" id="{E6C09CB7-FF78-4E9A-8A85-36D7A86B3480}"/>
              </a:ext>
            </a:extLst>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6019800" y="403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6b1ec0e24917-511707">
            <a:extLst>
              <a:ext uri="{FF2B5EF4-FFF2-40B4-BE49-F238E27FC236}">
                <a16:creationId xmlns="" xmlns:a16="http://schemas.microsoft.com/office/drawing/2014/main" id="{5857F3E8-428A-4995-85FB-87C101A17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28600"/>
            <a:ext cx="60960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descr="SONNE00003">
            <a:extLst>
              <a:ext uri="{FF2B5EF4-FFF2-40B4-BE49-F238E27FC236}">
                <a16:creationId xmlns="" xmlns:a16="http://schemas.microsoft.com/office/drawing/2014/main" id="{DC1000FD-DBA0-4DED-8A98-396954719BF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296400" y="152400"/>
            <a:ext cx="1295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AutoShape 6">
            <a:extLst>
              <a:ext uri="{FF2B5EF4-FFF2-40B4-BE49-F238E27FC236}">
                <a16:creationId xmlns="" xmlns:a16="http://schemas.microsoft.com/office/drawing/2014/main" id="{EBB5EDD2-4137-45EB-B019-AE684C519A42}"/>
              </a:ext>
            </a:extLst>
          </p:cNvPr>
          <p:cNvSpPr>
            <a:spLocks noChangeArrowheads="1"/>
          </p:cNvSpPr>
          <p:nvPr/>
        </p:nvSpPr>
        <p:spPr bwMode="auto">
          <a:xfrm>
            <a:off x="5257800" y="4267200"/>
            <a:ext cx="609600" cy="609600"/>
          </a:xfrm>
          <a:prstGeom prst="irregularSeal2">
            <a:avLst/>
          </a:prstGeom>
          <a:gradFill rotWithShape="1">
            <a:gsLst>
              <a:gs pos="0">
                <a:srgbClr val="0000FF"/>
              </a:gs>
              <a:gs pos="100000">
                <a:schemeClr val="bg1"/>
              </a:gs>
            </a:gsLst>
            <a:path path="shape">
              <a:fillToRect l="50000" t="50000" r="50000" b="50000"/>
            </a:path>
          </a:gradFill>
          <a:ln>
            <a:noFill/>
          </a:ln>
          <a:effectLst>
            <a:outerShdw dist="35921" dir="2700000" algn="ctr" rotWithShape="0">
              <a:srgbClr val="21FB2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VnTime" panose="020B7200000000000000" pitchFamily="34" charset="0"/>
            </a:endParaRPr>
          </a:p>
        </p:txBody>
      </p:sp>
      <p:sp>
        <p:nvSpPr>
          <p:cNvPr id="52231" name="AutoShape 7">
            <a:extLst>
              <a:ext uri="{FF2B5EF4-FFF2-40B4-BE49-F238E27FC236}">
                <a16:creationId xmlns="" xmlns:a16="http://schemas.microsoft.com/office/drawing/2014/main" id="{1BCBD457-C677-4ADC-97BC-9605AB491B30}"/>
              </a:ext>
            </a:extLst>
          </p:cNvPr>
          <p:cNvSpPr>
            <a:spLocks noChangeArrowheads="1"/>
          </p:cNvSpPr>
          <p:nvPr/>
        </p:nvSpPr>
        <p:spPr bwMode="auto">
          <a:xfrm>
            <a:off x="6248400" y="3505200"/>
            <a:ext cx="685800" cy="609600"/>
          </a:xfrm>
          <a:prstGeom prst="irregularSeal1">
            <a:avLst/>
          </a:prstGeom>
          <a:gradFill rotWithShape="1">
            <a:gsLst>
              <a:gs pos="0">
                <a:srgbClr val="CC00CC"/>
              </a:gs>
              <a:gs pos="100000">
                <a:schemeClr val="bg1"/>
              </a:gs>
            </a:gsLst>
            <a:path path="shape">
              <a:fillToRect l="50000" t="50000" r="50000" b="50000"/>
            </a:path>
          </a:gradFill>
          <a:ln>
            <a:noFill/>
          </a:ln>
          <a:effectLst>
            <a:outerShdw dist="35921" dir="2700000" algn="ctr" rotWithShape="0">
              <a:srgbClr val="000099"/>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VnTime" panose="020B7200000000000000" pitchFamily="34" charset="0"/>
            </a:endParaRPr>
          </a:p>
        </p:txBody>
      </p:sp>
      <p:sp>
        <p:nvSpPr>
          <p:cNvPr id="52232" name="AutoShape 8">
            <a:extLst>
              <a:ext uri="{FF2B5EF4-FFF2-40B4-BE49-F238E27FC236}">
                <a16:creationId xmlns="" xmlns:a16="http://schemas.microsoft.com/office/drawing/2014/main" id="{9A3ACE9F-668C-4F5E-9017-D8A8D8FB8355}"/>
              </a:ext>
            </a:extLst>
          </p:cNvPr>
          <p:cNvSpPr>
            <a:spLocks noChangeArrowheads="1"/>
          </p:cNvSpPr>
          <p:nvPr/>
        </p:nvSpPr>
        <p:spPr bwMode="auto">
          <a:xfrm>
            <a:off x="4343400" y="2895600"/>
            <a:ext cx="609600" cy="457200"/>
          </a:xfrm>
          <a:prstGeom prst="irregularSeal2">
            <a:avLst/>
          </a:prstGeom>
          <a:gradFill rotWithShape="1">
            <a:gsLst>
              <a:gs pos="0">
                <a:schemeClr val="accent1"/>
              </a:gs>
              <a:gs pos="100000">
                <a:schemeClr val="bg1"/>
              </a:gs>
            </a:gsLst>
            <a:path path="shape">
              <a:fillToRect l="50000" t="50000" r="50000" b="50000"/>
            </a:path>
          </a:gradFill>
          <a:ln>
            <a:noFill/>
          </a:ln>
          <a:effectLst>
            <a:outerShdw dist="35921" dir="2700000" algn="ctr" rotWithShape="0">
              <a:srgbClr val="FF00FF"/>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VnTime" panose="020B7200000000000000" pitchFamily="34" charset="0"/>
            </a:endParaRPr>
          </a:p>
        </p:txBody>
      </p:sp>
      <p:sp>
        <p:nvSpPr>
          <p:cNvPr id="52233" name="AutoShape 9">
            <a:extLst>
              <a:ext uri="{FF2B5EF4-FFF2-40B4-BE49-F238E27FC236}">
                <a16:creationId xmlns="" xmlns:a16="http://schemas.microsoft.com/office/drawing/2014/main" id="{9E8FF456-19B7-4E60-A06D-ECFC938F4402}"/>
              </a:ext>
            </a:extLst>
          </p:cNvPr>
          <p:cNvSpPr>
            <a:spLocks noChangeArrowheads="1"/>
          </p:cNvSpPr>
          <p:nvPr/>
        </p:nvSpPr>
        <p:spPr bwMode="auto">
          <a:xfrm>
            <a:off x="5943600" y="2286000"/>
            <a:ext cx="609600" cy="457200"/>
          </a:xfrm>
          <a:prstGeom prst="irregularSeal2">
            <a:avLst/>
          </a:prstGeom>
          <a:gradFill rotWithShape="1">
            <a:gsLst>
              <a:gs pos="0">
                <a:srgbClr val="FFCC00"/>
              </a:gs>
              <a:gs pos="100000">
                <a:schemeClr val="bg1"/>
              </a:gs>
            </a:gsLst>
            <a:path path="shape">
              <a:fillToRect l="50000" t="50000" r="50000" b="50000"/>
            </a:path>
          </a:gradFill>
          <a:ln>
            <a:noFill/>
          </a:ln>
          <a:effectLst>
            <a:outerShdw dist="35921" dir="2700000" algn="ctr" rotWithShape="0">
              <a:srgbClr val="00FFFF"/>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VnTime" panose="020B7200000000000000" pitchFamily="34" charset="0"/>
            </a:endParaRPr>
          </a:p>
        </p:txBody>
      </p:sp>
      <p:pic>
        <p:nvPicPr>
          <p:cNvPr id="52234" name="Picture 10" descr="!danc_cl">
            <a:extLst>
              <a:ext uri="{FF2B5EF4-FFF2-40B4-BE49-F238E27FC236}">
                <a16:creationId xmlns="" xmlns:a16="http://schemas.microsoft.com/office/drawing/2014/main" id="{3BDE5264-19B4-4641-ACF4-14365FD15B7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1524000" y="-228600"/>
            <a:ext cx="14763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AutoShape 11">
            <a:extLst>
              <a:ext uri="{FF2B5EF4-FFF2-40B4-BE49-F238E27FC236}">
                <a16:creationId xmlns="" xmlns:a16="http://schemas.microsoft.com/office/drawing/2014/main" id="{AE1D1086-7A97-470F-9CB9-75B9AB36BACE}"/>
              </a:ext>
            </a:extLst>
          </p:cNvPr>
          <p:cNvSpPr>
            <a:spLocks noChangeArrowheads="1"/>
          </p:cNvSpPr>
          <p:nvPr/>
        </p:nvSpPr>
        <p:spPr bwMode="auto">
          <a:xfrm>
            <a:off x="4267200" y="3886200"/>
            <a:ext cx="685800" cy="609600"/>
          </a:xfrm>
          <a:prstGeom prst="irregularSeal1">
            <a:avLst/>
          </a:prstGeom>
          <a:gradFill rotWithShape="1">
            <a:gsLst>
              <a:gs pos="0">
                <a:srgbClr val="CC00CC"/>
              </a:gs>
              <a:gs pos="100000">
                <a:schemeClr val="bg1"/>
              </a:gs>
            </a:gsLst>
            <a:path path="shape">
              <a:fillToRect l="50000" t="50000" r="50000" b="50000"/>
            </a:path>
          </a:gradFill>
          <a:ln>
            <a:noFill/>
          </a:ln>
          <a:effectLst>
            <a:outerShdw dist="35921" dir="2700000" algn="ctr" rotWithShape="0">
              <a:srgbClr val="000099"/>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VnTime" panose="020B7200000000000000" pitchFamily="34" charset="0"/>
            </a:endParaRPr>
          </a:p>
        </p:txBody>
      </p:sp>
      <p:sp>
        <p:nvSpPr>
          <p:cNvPr id="52236" name="AutoShape 12">
            <a:extLst>
              <a:ext uri="{FF2B5EF4-FFF2-40B4-BE49-F238E27FC236}">
                <a16:creationId xmlns="" xmlns:a16="http://schemas.microsoft.com/office/drawing/2014/main" id="{3A566400-C2B5-46C8-8F75-AE20372535FC}"/>
              </a:ext>
            </a:extLst>
          </p:cNvPr>
          <p:cNvSpPr>
            <a:spLocks noChangeArrowheads="1"/>
          </p:cNvSpPr>
          <p:nvPr/>
        </p:nvSpPr>
        <p:spPr bwMode="auto">
          <a:xfrm>
            <a:off x="4953000" y="2209800"/>
            <a:ext cx="685800" cy="533400"/>
          </a:xfrm>
          <a:prstGeom prst="irregularSeal1">
            <a:avLst/>
          </a:prstGeom>
          <a:gradFill rotWithShape="1">
            <a:gsLst>
              <a:gs pos="0">
                <a:srgbClr val="CC00CC"/>
              </a:gs>
              <a:gs pos="100000">
                <a:schemeClr val="bg1"/>
              </a:gs>
            </a:gsLst>
            <a:path path="shape">
              <a:fillToRect l="50000" t="50000" r="50000" b="50000"/>
            </a:path>
          </a:gradFill>
          <a:ln>
            <a:noFill/>
          </a:ln>
          <a:effectLst>
            <a:outerShdw dist="35921" dir="2700000" algn="ctr" rotWithShape="0">
              <a:srgbClr val="000099"/>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VnTime" panose="020B7200000000000000" pitchFamily="34" charset="0"/>
            </a:endParaRPr>
          </a:p>
        </p:txBody>
      </p:sp>
      <p:sp>
        <p:nvSpPr>
          <p:cNvPr id="52237" name="AutoShape 13">
            <a:extLst>
              <a:ext uri="{FF2B5EF4-FFF2-40B4-BE49-F238E27FC236}">
                <a16:creationId xmlns="" xmlns:a16="http://schemas.microsoft.com/office/drawing/2014/main" id="{2489D66F-585F-4380-9364-DC1B441DFB85}"/>
              </a:ext>
            </a:extLst>
          </p:cNvPr>
          <p:cNvSpPr>
            <a:spLocks noChangeArrowheads="1"/>
          </p:cNvSpPr>
          <p:nvPr/>
        </p:nvSpPr>
        <p:spPr bwMode="auto">
          <a:xfrm>
            <a:off x="6172200" y="3810000"/>
            <a:ext cx="685800" cy="609600"/>
          </a:xfrm>
          <a:prstGeom prst="irregularSeal2">
            <a:avLst/>
          </a:prstGeom>
          <a:gradFill rotWithShape="1">
            <a:gsLst>
              <a:gs pos="0">
                <a:srgbClr val="FFCC00"/>
              </a:gs>
              <a:gs pos="100000">
                <a:schemeClr val="bg1"/>
              </a:gs>
            </a:gsLst>
            <a:path path="shape">
              <a:fillToRect l="50000" t="50000" r="50000" b="50000"/>
            </a:path>
          </a:gradFill>
          <a:ln>
            <a:noFill/>
          </a:ln>
          <a:effectLst>
            <a:outerShdw dist="35921" dir="2700000" algn="ctr" rotWithShape="0">
              <a:srgbClr val="00FFFF"/>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VnTime" panose="020B7200000000000000" pitchFamily="34" charset="0"/>
            </a:endParaRPr>
          </a:p>
        </p:txBody>
      </p:sp>
      <p:sp>
        <p:nvSpPr>
          <p:cNvPr id="52239" name="WordArt 15">
            <a:extLst>
              <a:ext uri="{FF2B5EF4-FFF2-40B4-BE49-F238E27FC236}">
                <a16:creationId xmlns="" xmlns:a16="http://schemas.microsoft.com/office/drawing/2014/main" id="{EA60FF56-C41E-4CB7-9379-5795E969B18B}"/>
              </a:ext>
            </a:extLst>
          </p:cNvPr>
          <p:cNvSpPr>
            <a:spLocks noChangeArrowheads="1" noChangeShapeType="1" noTextEdit="1"/>
          </p:cNvSpPr>
          <p:nvPr/>
        </p:nvSpPr>
        <p:spPr bwMode="auto">
          <a:xfrm>
            <a:off x="1811338" y="3716338"/>
            <a:ext cx="12780962" cy="1549400"/>
          </a:xfrm>
          <a:prstGeom prst="rect">
            <a:avLst/>
          </a:prstGeom>
        </p:spPr>
        <p:txBody>
          <a:bodyPr wrap="none" fromWordArt="1">
            <a:prstTxWarp prst="textPlain">
              <a:avLst>
                <a:gd name="adj" fmla="val 50000"/>
              </a:avLst>
            </a:prstTxWarp>
          </a:bodyPr>
          <a:lstStyle/>
          <a:p>
            <a:pPr algn="ctr"/>
            <a:endParaRPr lang="en-US" sz="4000" b="1" kern="10">
              <a:ln w="9525">
                <a:solidFill>
                  <a:srgbClr val="00FF00"/>
                </a:solidFill>
                <a:round/>
                <a:headEnd/>
                <a:tailEnd/>
              </a:ln>
              <a:solidFill>
                <a:srgbClr val="0000FF"/>
              </a:solidFill>
              <a:effectLst>
                <a:outerShdw dist="85194" dir="17793903" algn="ctr" rotWithShape="0">
                  <a:srgbClr val="FFFF00"/>
                </a:outerShdw>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 xmlns:a16="http://schemas.microsoft.com/office/drawing/2014/main" id="{6266FDDC-FED4-434D-8DFD-B0E1FFAEC178}"/>
              </a:ext>
            </a:extLst>
          </p:cNvPr>
          <p:cNvSpPr txBox="1">
            <a:spLocks noChangeArrowheads="1"/>
          </p:cNvSpPr>
          <p:nvPr/>
        </p:nvSpPr>
        <p:spPr bwMode="auto">
          <a:xfrm>
            <a:off x="3200400" y="5087938"/>
            <a:ext cx="8001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CHÚC QUÝ THẦY CÔ VÀ CÁC EM HỌC SINH </a:t>
            </a:r>
          </a:p>
          <a:p>
            <a:pPr algn="ctr">
              <a:lnSpc>
                <a:spcPct val="1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          MẠNH KHỎE, THÀNH CÔNG</a:t>
            </a:r>
          </a:p>
        </p:txBody>
      </p:sp>
    </p:spTree>
    <p:custDataLst>
      <p:tags r:id="rId1"/>
    </p:custDataLst>
    <p:extLst>
      <p:ext uri="{BB962C8B-B14F-4D97-AF65-F5344CB8AC3E}">
        <p14:creationId xmlns:p14="http://schemas.microsoft.com/office/powerpoint/2010/main" val="310272304"/>
      </p:ext>
    </p:extLst>
  </p:cSld>
  <p:clrMapOvr>
    <a:masterClrMapping/>
  </p:clrMapOvr>
  <p:transition advTm="2225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p:cTn id="7" dur="500" fill="hold"/>
                                        <p:tgtEl>
                                          <p:spTgt spid="52230"/>
                                        </p:tgtEl>
                                        <p:attrNameLst>
                                          <p:attrName>ppt_w</p:attrName>
                                        </p:attrNameLst>
                                      </p:cBhvr>
                                      <p:tavLst>
                                        <p:tav tm="0">
                                          <p:val>
                                            <p:fltVal val="0"/>
                                          </p:val>
                                        </p:tav>
                                        <p:tav tm="100000">
                                          <p:val>
                                            <p:strVal val="#ppt_w"/>
                                          </p:val>
                                        </p:tav>
                                      </p:tavLst>
                                    </p:anim>
                                    <p:anim calcmode="lin" valueType="num">
                                      <p:cBhvr>
                                        <p:cTn id="8" dur="500" fill="hold"/>
                                        <p:tgtEl>
                                          <p:spTgt spid="52230"/>
                                        </p:tgtEl>
                                        <p:attrNameLst>
                                          <p:attrName>ppt_h</p:attrName>
                                        </p:attrNameLst>
                                      </p:cBhvr>
                                      <p:tavLst>
                                        <p:tav tm="0">
                                          <p:val>
                                            <p:fltVal val="0"/>
                                          </p:val>
                                        </p:tav>
                                        <p:tav tm="100000">
                                          <p:val>
                                            <p:strVal val="#ppt_h"/>
                                          </p:val>
                                        </p:tav>
                                      </p:tavLst>
                                    </p:anim>
                                    <p:anim calcmode="lin" valueType="num">
                                      <p:cBhvr>
                                        <p:cTn id="9" dur="500" fill="hold"/>
                                        <p:tgtEl>
                                          <p:spTgt spid="52230"/>
                                        </p:tgtEl>
                                        <p:attrNameLst>
                                          <p:attrName>ppt_x</p:attrName>
                                        </p:attrNameLst>
                                      </p:cBhvr>
                                      <p:tavLst>
                                        <p:tav tm="0">
                                          <p:val>
                                            <p:fltVal val="0.5"/>
                                          </p:val>
                                        </p:tav>
                                        <p:tav tm="100000">
                                          <p:val>
                                            <p:strVal val="#ppt_x"/>
                                          </p:val>
                                        </p:tav>
                                      </p:tavLst>
                                    </p:anim>
                                    <p:anim calcmode="lin" valueType="num">
                                      <p:cBhvr>
                                        <p:cTn id="10" dur="500" fill="hold"/>
                                        <p:tgtEl>
                                          <p:spTgt spid="52230"/>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52231"/>
                                        </p:tgtEl>
                                        <p:attrNameLst>
                                          <p:attrName>style.visibility</p:attrName>
                                        </p:attrNameLst>
                                      </p:cBhvr>
                                      <p:to>
                                        <p:strVal val="visible"/>
                                      </p:to>
                                    </p:set>
                                    <p:anim calcmode="lin" valueType="num">
                                      <p:cBhvr>
                                        <p:cTn id="13" dur="500" fill="hold"/>
                                        <p:tgtEl>
                                          <p:spTgt spid="52231"/>
                                        </p:tgtEl>
                                        <p:attrNameLst>
                                          <p:attrName>ppt_w</p:attrName>
                                        </p:attrNameLst>
                                      </p:cBhvr>
                                      <p:tavLst>
                                        <p:tav tm="0">
                                          <p:val>
                                            <p:fltVal val="0"/>
                                          </p:val>
                                        </p:tav>
                                        <p:tav tm="100000">
                                          <p:val>
                                            <p:strVal val="#ppt_w"/>
                                          </p:val>
                                        </p:tav>
                                      </p:tavLst>
                                    </p:anim>
                                    <p:anim calcmode="lin" valueType="num">
                                      <p:cBhvr>
                                        <p:cTn id="14" dur="500" fill="hold"/>
                                        <p:tgtEl>
                                          <p:spTgt spid="52231"/>
                                        </p:tgtEl>
                                        <p:attrNameLst>
                                          <p:attrName>ppt_h</p:attrName>
                                        </p:attrNameLst>
                                      </p:cBhvr>
                                      <p:tavLst>
                                        <p:tav tm="0">
                                          <p:val>
                                            <p:fltVal val="0"/>
                                          </p:val>
                                        </p:tav>
                                        <p:tav tm="100000">
                                          <p:val>
                                            <p:strVal val="#ppt_h"/>
                                          </p:val>
                                        </p:tav>
                                      </p:tavLst>
                                    </p:anim>
                                    <p:anim calcmode="lin" valueType="num">
                                      <p:cBhvr>
                                        <p:cTn id="15" dur="500" fill="hold"/>
                                        <p:tgtEl>
                                          <p:spTgt spid="52231"/>
                                        </p:tgtEl>
                                        <p:attrNameLst>
                                          <p:attrName>ppt_x</p:attrName>
                                        </p:attrNameLst>
                                      </p:cBhvr>
                                      <p:tavLst>
                                        <p:tav tm="0">
                                          <p:val>
                                            <p:fltVal val="0.5"/>
                                          </p:val>
                                        </p:tav>
                                        <p:tav tm="100000">
                                          <p:val>
                                            <p:strVal val="#ppt_x"/>
                                          </p:val>
                                        </p:tav>
                                      </p:tavLst>
                                    </p:anim>
                                    <p:anim calcmode="lin" valueType="num">
                                      <p:cBhvr>
                                        <p:cTn id="16" dur="500" fill="hold"/>
                                        <p:tgtEl>
                                          <p:spTgt spid="52231"/>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52232"/>
                                        </p:tgtEl>
                                        <p:attrNameLst>
                                          <p:attrName>style.visibility</p:attrName>
                                        </p:attrNameLst>
                                      </p:cBhvr>
                                      <p:to>
                                        <p:strVal val="visible"/>
                                      </p:to>
                                    </p:set>
                                    <p:anim calcmode="lin" valueType="num">
                                      <p:cBhvr>
                                        <p:cTn id="19" dur="500" fill="hold"/>
                                        <p:tgtEl>
                                          <p:spTgt spid="52232"/>
                                        </p:tgtEl>
                                        <p:attrNameLst>
                                          <p:attrName>ppt_w</p:attrName>
                                        </p:attrNameLst>
                                      </p:cBhvr>
                                      <p:tavLst>
                                        <p:tav tm="0">
                                          <p:val>
                                            <p:fltVal val="0"/>
                                          </p:val>
                                        </p:tav>
                                        <p:tav tm="100000">
                                          <p:val>
                                            <p:strVal val="#ppt_w"/>
                                          </p:val>
                                        </p:tav>
                                      </p:tavLst>
                                    </p:anim>
                                    <p:anim calcmode="lin" valueType="num">
                                      <p:cBhvr>
                                        <p:cTn id="20" dur="500" fill="hold"/>
                                        <p:tgtEl>
                                          <p:spTgt spid="52232"/>
                                        </p:tgtEl>
                                        <p:attrNameLst>
                                          <p:attrName>ppt_h</p:attrName>
                                        </p:attrNameLst>
                                      </p:cBhvr>
                                      <p:tavLst>
                                        <p:tav tm="0">
                                          <p:val>
                                            <p:fltVal val="0"/>
                                          </p:val>
                                        </p:tav>
                                        <p:tav tm="100000">
                                          <p:val>
                                            <p:strVal val="#ppt_h"/>
                                          </p:val>
                                        </p:tav>
                                      </p:tavLst>
                                    </p:anim>
                                    <p:anim calcmode="lin" valueType="num">
                                      <p:cBhvr>
                                        <p:cTn id="21" dur="500" fill="hold"/>
                                        <p:tgtEl>
                                          <p:spTgt spid="52232"/>
                                        </p:tgtEl>
                                        <p:attrNameLst>
                                          <p:attrName>ppt_x</p:attrName>
                                        </p:attrNameLst>
                                      </p:cBhvr>
                                      <p:tavLst>
                                        <p:tav tm="0">
                                          <p:val>
                                            <p:fltVal val="0.5"/>
                                          </p:val>
                                        </p:tav>
                                        <p:tav tm="100000">
                                          <p:val>
                                            <p:strVal val="#ppt_x"/>
                                          </p:val>
                                        </p:tav>
                                      </p:tavLst>
                                    </p:anim>
                                    <p:anim calcmode="lin" valueType="num">
                                      <p:cBhvr>
                                        <p:cTn id="22" dur="500" fill="hold"/>
                                        <p:tgtEl>
                                          <p:spTgt spid="52232"/>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52233"/>
                                        </p:tgtEl>
                                        <p:attrNameLst>
                                          <p:attrName>style.visibility</p:attrName>
                                        </p:attrNameLst>
                                      </p:cBhvr>
                                      <p:to>
                                        <p:strVal val="visible"/>
                                      </p:to>
                                    </p:set>
                                    <p:anim calcmode="lin" valueType="num">
                                      <p:cBhvr>
                                        <p:cTn id="25" dur="500" fill="hold"/>
                                        <p:tgtEl>
                                          <p:spTgt spid="52233"/>
                                        </p:tgtEl>
                                        <p:attrNameLst>
                                          <p:attrName>ppt_w</p:attrName>
                                        </p:attrNameLst>
                                      </p:cBhvr>
                                      <p:tavLst>
                                        <p:tav tm="0">
                                          <p:val>
                                            <p:fltVal val="0"/>
                                          </p:val>
                                        </p:tav>
                                        <p:tav tm="100000">
                                          <p:val>
                                            <p:strVal val="#ppt_w"/>
                                          </p:val>
                                        </p:tav>
                                      </p:tavLst>
                                    </p:anim>
                                    <p:anim calcmode="lin" valueType="num">
                                      <p:cBhvr>
                                        <p:cTn id="26" dur="500" fill="hold"/>
                                        <p:tgtEl>
                                          <p:spTgt spid="52233"/>
                                        </p:tgtEl>
                                        <p:attrNameLst>
                                          <p:attrName>ppt_h</p:attrName>
                                        </p:attrNameLst>
                                      </p:cBhvr>
                                      <p:tavLst>
                                        <p:tav tm="0">
                                          <p:val>
                                            <p:fltVal val="0"/>
                                          </p:val>
                                        </p:tav>
                                        <p:tav tm="100000">
                                          <p:val>
                                            <p:strVal val="#ppt_h"/>
                                          </p:val>
                                        </p:tav>
                                      </p:tavLst>
                                    </p:anim>
                                    <p:anim calcmode="lin" valueType="num">
                                      <p:cBhvr>
                                        <p:cTn id="27" dur="500" fill="hold"/>
                                        <p:tgtEl>
                                          <p:spTgt spid="52233"/>
                                        </p:tgtEl>
                                        <p:attrNameLst>
                                          <p:attrName>ppt_x</p:attrName>
                                        </p:attrNameLst>
                                      </p:cBhvr>
                                      <p:tavLst>
                                        <p:tav tm="0">
                                          <p:val>
                                            <p:fltVal val="0.5"/>
                                          </p:val>
                                        </p:tav>
                                        <p:tav tm="100000">
                                          <p:val>
                                            <p:strVal val="#ppt_x"/>
                                          </p:val>
                                        </p:tav>
                                      </p:tavLst>
                                    </p:anim>
                                    <p:anim calcmode="lin" valueType="num">
                                      <p:cBhvr>
                                        <p:cTn id="28" dur="500" fill="hold"/>
                                        <p:tgtEl>
                                          <p:spTgt spid="52233"/>
                                        </p:tgtEl>
                                        <p:attrNameLst>
                                          <p:attrName>ppt_y</p:attrName>
                                        </p:attrNameLst>
                                      </p:cBhvr>
                                      <p:tavLst>
                                        <p:tav tm="0">
                                          <p:val>
                                            <p:fltVal val="0.5"/>
                                          </p:val>
                                        </p:tav>
                                        <p:tav tm="100000">
                                          <p:val>
                                            <p:strVal val="#ppt_y"/>
                                          </p:val>
                                        </p:tav>
                                      </p:tavLst>
                                    </p:anim>
                                  </p:childTnLst>
                                </p:cTn>
                              </p:par>
                              <p:par>
                                <p:cTn id="29" presetID="3" presetClass="entr" presetSubtype="10" fill="hold" nodeType="withEffect">
                                  <p:stCondLst>
                                    <p:cond delay="0"/>
                                  </p:stCondLst>
                                  <p:childTnLst>
                                    <p:set>
                                      <p:cBhvr>
                                        <p:cTn id="30" dur="1" fill="hold">
                                          <p:stCondLst>
                                            <p:cond delay="0"/>
                                          </p:stCondLst>
                                        </p:cTn>
                                        <p:tgtEl>
                                          <p:spTgt spid="52226"/>
                                        </p:tgtEl>
                                        <p:attrNameLst>
                                          <p:attrName>style.visibility</p:attrName>
                                        </p:attrNameLst>
                                      </p:cBhvr>
                                      <p:to>
                                        <p:strVal val="visible"/>
                                      </p:to>
                                    </p:set>
                                    <p:animEffect transition="in" filter="blinds(horizontal)">
                                      <p:cBhvr>
                                        <p:cTn id="31" dur="500"/>
                                        <p:tgtEl>
                                          <p:spTgt spid="52226"/>
                                        </p:tgtEl>
                                      </p:cBhvr>
                                    </p:animEffect>
                                  </p:childTnLst>
                                </p:cTn>
                              </p:par>
                              <p:par>
                                <p:cTn id="32" presetID="1" presetClass="mediacall" presetSubtype="0" fill="hold" nodeType="withEffect">
                                  <p:stCondLst>
                                    <p:cond delay="0"/>
                                  </p:stCondLst>
                                  <p:childTnLst>
                                    <p:cmd type="call" cmd="playFrom(0.0)">
                                      <p:cBhvr>
                                        <p:cTn id="33" dur="7711" fill="hold"/>
                                        <p:tgtEl>
                                          <p:spTgt spid="52226"/>
                                        </p:tgtEl>
                                      </p:cBhvr>
                                    </p:cmd>
                                  </p:childTnLst>
                                </p:cTn>
                              </p:par>
                              <p:par>
                                <p:cTn id="34" presetID="0" presetClass="path" presetSubtype="0" repeatCount="indefinite" accel="50000" decel="50000" fill="hold" nodeType="withEffect">
                                  <p:stCondLst>
                                    <p:cond delay="0"/>
                                  </p:stCondLst>
                                  <p:childTnLst>
                                    <p:animMotion origin="layout" path="M 0.20121 0.0788 C 0.39792 0.08736 0.59462 0.09128 0.79201 0.09128 C 0.71944 0.02773 0.61562 0.09452 0.52917 0.0758 C 0.51805 0.07048 0.49427 0.06656 0.49427 0.06679 C 0.47656 0.05824 0.44635 0.05431 0.42691 0.05107 C 0.36649 0.05269 0.30573 0.05015 0.24549 0.05708 C 0.23194 0.0587 0.21753 0.06956 0.20365 0.07256 C 0.19496 0.07649 0.19427 0.07441 0.20121 0.0788 Z " pathEditMode="relative" rAng="0" ptsTypes="ffffffff">
                                      <p:cBhvr>
                                        <p:cTn id="35" dur="5000" fill="hold"/>
                                        <p:tgtEl>
                                          <p:spTgt spid="52234"/>
                                        </p:tgtEl>
                                        <p:attrNameLst>
                                          <p:attrName>ppt_x</p:attrName>
                                          <p:attrName>ppt_y</p:attrName>
                                        </p:attrNameLst>
                                      </p:cBhvr>
                                      <p:rCtr x="29184" y="-1780"/>
                                    </p:animMotion>
                                  </p:childTnLst>
                                </p:cTn>
                              </p:par>
                              <p:par>
                                <p:cTn id="36" presetID="23" presetClass="entr" presetSubtype="528" repeatCount="indefinite" fill="hold" grpId="0" nodeType="withEffect">
                                  <p:stCondLst>
                                    <p:cond delay="0"/>
                                  </p:stCondLst>
                                  <p:childTnLst>
                                    <p:set>
                                      <p:cBhvr>
                                        <p:cTn id="37" dur="1" fill="hold">
                                          <p:stCondLst>
                                            <p:cond delay="0"/>
                                          </p:stCondLst>
                                        </p:cTn>
                                        <p:tgtEl>
                                          <p:spTgt spid="52235"/>
                                        </p:tgtEl>
                                        <p:attrNameLst>
                                          <p:attrName>style.visibility</p:attrName>
                                        </p:attrNameLst>
                                      </p:cBhvr>
                                      <p:to>
                                        <p:strVal val="visible"/>
                                      </p:to>
                                    </p:set>
                                    <p:anim calcmode="lin" valueType="num">
                                      <p:cBhvr>
                                        <p:cTn id="38" dur="500" fill="hold"/>
                                        <p:tgtEl>
                                          <p:spTgt spid="52235"/>
                                        </p:tgtEl>
                                        <p:attrNameLst>
                                          <p:attrName>ppt_w</p:attrName>
                                        </p:attrNameLst>
                                      </p:cBhvr>
                                      <p:tavLst>
                                        <p:tav tm="0">
                                          <p:val>
                                            <p:fltVal val="0"/>
                                          </p:val>
                                        </p:tav>
                                        <p:tav tm="100000">
                                          <p:val>
                                            <p:strVal val="#ppt_w"/>
                                          </p:val>
                                        </p:tav>
                                      </p:tavLst>
                                    </p:anim>
                                    <p:anim calcmode="lin" valueType="num">
                                      <p:cBhvr>
                                        <p:cTn id="39" dur="500" fill="hold"/>
                                        <p:tgtEl>
                                          <p:spTgt spid="52235"/>
                                        </p:tgtEl>
                                        <p:attrNameLst>
                                          <p:attrName>ppt_h</p:attrName>
                                        </p:attrNameLst>
                                      </p:cBhvr>
                                      <p:tavLst>
                                        <p:tav tm="0">
                                          <p:val>
                                            <p:fltVal val="0"/>
                                          </p:val>
                                        </p:tav>
                                        <p:tav tm="100000">
                                          <p:val>
                                            <p:strVal val="#ppt_h"/>
                                          </p:val>
                                        </p:tav>
                                      </p:tavLst>
                                    </p:anim>
                                    <p:anim calcmode="lin" valueType="num">
                                      <p:cBhvr>
                                        <p:cTn id="40" dur="500" fill="hold"/>
                                        <p:tgtEl>
                                          <p:spTgt spid="52235"/>
                                        </p:tgtEl>
                                        <p:attrNameLst>
                                          <p:attrName>ppt_x</p:attrName>
                                        </p:attrNameLst>
                                      </p:cBhvr>
                                      <p:tavLst>
                                        <p:tav tm="0">
                                          <p:val>
                                            <p:fltVal val="0.5"/>
                                          </p:val>
                                        </p:tav>
                                        <p:tav tm="100000">
                                          <p:val>
                                            <p:strVal val="#ppt_x"/>
                                          </p:val>
                                        </p:tav>
                                      </p:tavLst>
                                    </p:anim>
                                    <p:anim calcmode="lin" valueType="num">
                                      <p:cBhvr>
                                        <p:cTn id="41" dur="500" fill="hold"/>
                                        <p:tgtEl>
                                          <p:spTgt spid="52235"/>
                                        </p:tgtEl>
                                        <p:attrNameLst>
                                          <p:attrName>ppt_y</p:attrName>
                                        </p:attrNameLst>
                                      </p:cBhvr>
                                      <p:tavLst>
                                        <p:tav tm="0">
                                          <p:val>
                                            <p:fltVal val="0.5"/>
                                          </p:val>
                                        </p:tav>
                                        <p:tav tm="100000">
                                          <p:val>
                                            <p:strVal val="#ppt_y"/>
                                          </p:val>
                                        </p:tav>
                                      </p:tavLst>
                                    </p:anim>
                                  </p:childTnLst>
                                </p:cTn>
                              </p:par>
                              <p:par>
                                <p:cTn id="42" presetID="23" presetClass="entr" presetSubtype="528" repeatCount="indefinite" fill="hold" grpId="0" nodeType="withEffect">
                                  <p:stCondLst>
                                    <p:cond delay="0"/>
                                  </p:stCondLst>
                                  <p:childTnLst>
                                    <p:set>
                                      <p:cBhvr>
                                        <p:cTn id="43" dur="1" fill="hold">
                                          <p:stCondLst>
                                            <p:cond delay="0"/>
                                          </p:stCondLst>
                                        </p:cTn>
                                        <p:tgtEl>
                                          <p:spTgt spid="52236"/>
                                        </p:tgtEl>
                                        <p:attrNameLst>
                                          <p:attrName>style.visibility</p:attrName>
                                        </p:attrNameLst>
                                      </p:cBhvr>
                                      <p:to>
                                        <p:strVal val="visible"/>
                                      </p:to>
                                    </p:set>
                                    <p:anim calcmode="lin" valueType="num">
                                      <p:cBhvr>
                                        <p:cTn id="44" dur="500" fill="hold"/>
                                        <p:tgtEl>
                                          <p:spTgt spid="52236"/>
                                        </p:tgtEl>
                                        <p:attrNameLst>
                                          <p:attrName>ppt_w</p:attrName>
                                        </p:attrNameLst>
                                      </p:cBhvr>
                                      <p:tavLst>
                                        <p:tav tm="0">
                                          <p:val>
                                            <p:fltVal val="0"/>
                                          </p:val>
                                        </p:tav>
                                        <p:tav tm="100000">
                                          <p:val>
                                            <p:strVal val="#ppt_w"/>
                                          </p:val>
                                        </p:tav>
                                      </p:tavLst>
                                    </p:anim>
                                    <p:anim calcmode="lin" valueType="num">
                                      <p:cBhvr>
                                        <p:cTn id="45" dur="500" fill="hold"/>
                                        <p:tgtEl>
                                          <p:spTgt spid="52236"/>
                                        </p:tgtEl>
                                        <p:attrNameLst>
                                          <p:attrName>ppt_h</p:attrName>
                                        </p:attrNameLst>
                                      </p:cBhvr>
                                      <p:tavLst>
                                        <p:tav tm="0">
                                          <p:val>
                                            <p:fltVal val="0"/>
                                          </p:val>
                                        </p:tav>
                                        <p:tav tm="100000">
                                          <p:val>
                                            <p:strVal val="#ppt_h"/>
                                          </p:val>
                                        </p:tav>
                                      </p:tavLst>
                                    </p:anim>
                                    <p:anim calcmode="lin" valueType="num">
                                      <p:cBhvr>
                                        <p:cTn id="46" dur="500" fill="hold"/>
                                        <p:tgtEl>
                                          <p:spTgt spid="52236"/>
                                        </p:tgtEl>
                                        <p:attrNameLst>
                                          <p:attrName>ppt_x</p:attrName>
                                        </p:attrNameLst>
                                      </p:cBhvr>
                                      <p:tavLst>
                                        <p:tav tm="0">
                                          <p:val>
                                            <p:fltVal val="0.5"/>
                                          </p:val>
                                        </p:tav>
                                        <p:tav tm="100000">
                                          <p:val>
                                            <p:strVal val="#ppt_x"/>
                                          </p:val>
                                        </p:tav>
                                      </p:tavLst>
                                    </p:anim>
                                    <p:anim calcmode="lin" valueType="num">
                                      <p:cBhvr>
                                        <p:cTn id="47" dur="500" fill="hold"/>
                                        <p:tgtEl>
                                          <p:spTgt spid="52236"/>
                                        </p:tgtEl>
                                        <p:attrNameLst>
                                          <p:attrName>ppt_y</p:attrName>
                                        </p:attrNameLst>
                                      </p:cBhvr>
                                      <p:tavLst>
                                        <p:tav tm="0">
                                          <p:val>
                                            <p:fltVal val="0.5"/>
                                          </p:val>
                                        </p:tav>
                                        <p:tav tm="100000">
                                          <p:val>
                                            <p:strVal val="#ppt_y"/>
                                          </p:val>
                                        </p:tav>
                                      </p:tavLst>
                                    </p:anim>
                                  </p:childTnLst>
                                </p:cTn>
                              </p:par>
                              <p:par>
                                <p:cTn id="48" presetID="23" presetClass="entr" presetSubtype="528" repeatCount="indefinite" fill="hold" grpId="0" nodeType="withEffect">
                                  <p:stCondLst>
                                    <p:cond delay="0"/>
                                  </p:stCondLst>
                                  <p:childTnLst>
                                    <p:set>
                                      <p:cBhvr>
                                        <p:cTn id="49" dur="1" fill="hold">
                                          <p:stCondLst>
                                            <p:cond delay="0"/>
                                          </p:stCondLst>
                                        </p:cTn>
                                        <p:tgtEl>
                                          <p:spTgt spid="52237"/>
                                        </p:tgtEl>
                                        <p:attrNameLst>
                                          <p:attrName>style.visibility</p:attrName>
                                        </p:attrNameLst>
                                      </p:cBhvr>
                                      <p:to>
                                        <p:strVal val="visible"/>
                                      </p:to>
                                    </p:set>
                                    <p:anim calcmode="lin" valueType="num">
                                      <p:cBhvr>
                                        <p:cTn id="50" dur="500" fill="hold"/>
                                        <p:tgtEl>
                                          <p:spTgt spid="52237"/>
                                        </p:tgtEl>
                                        <p:attrNameLst>
                                          <p:attrName>ppt_w</p:attrName>
                                        </p:attrNameLst>
                                      </p:cBhvr>
                                      <p:tavLst>
                                        <p:tav tm="0">
                                          <p:val>
                                            <p:fltVal val="0"/>
                                          </p:val>
                                        </p:tav>
                                        <p:tav tm="100000">
                                          <p:val>
                                            <p:strVal val="#ppt_w"/>
                                          </p:val>
                                        </p:tav>
                                      </p:tavLst>
                                    </p:anim>
                                    <p:anim calcmode="lin" valueType="num">
                                      <p:cBhvr>
                                        <p:cTn id="51" dur="500" fill="hold"/>
                                        <p:tgtEl>
                                          <p:spTgt spid="52237"/>
                                        </p:tgtEl>
                                        <p:attrNameLst>
                                          <p:attrName>ppt_h</p:attrName>
                                        </p:attrNameLst>
                                      </p:cBhvr>
                                      <p:tavLst>
                                        <p:tav tm="0">
                                          <p:val>
                                            <p:fltVal val="0"/>
                                          </p:val>
                                        </p:tav>
                                        <p:tav tm="100000">
                                          <p:val>
                                            <p:strVal val="#ppt_h"/>
                                          </p:val>
                                        </p:tav>
                                      </p:tavLst>
                                    </p:anim>
                                    <p:anim calcmode="lin" valueType="num">
                                      <p:cBhvr>
                                        <p:cTn id="52" dur="500" fill="hold"/>
                                        <p:tgtEl>
                                          <p:spTgt spid="52237"/>
                                        </p:tgtEl>
                                        <p:attrNameLst>
                                          <p:attrName>ppt_x</p:attrName>
                                        </p:attrNameLst>
                                      </p:cBhvr>
                                      <p:tavLst>
                                        <p:tav tm="0">
                                          <p:val>
                                            <p:fltVal val="0.5"/>
                                          </p:val>
                                        </p:tav>
                                        <p:tav tm="100000">
                                          <p:val>
                                            <p:strVal val="#ppt_x"/>
                                          </p:val>
                                        </p:tav>
                                      </p:tavLst>
                                    </p:anim>
                                    <p:anim calcmode="lin" valueType="num">
                                      <p:cBhvr>
                                        <p:cTn id="53" dur="500" fill="hold"/>
                                        <p:tgtEl>
                                          <p:spTgt spid="52237"/>
                                        </p:tgtEl>
                                        <p:attrNameLst>
                                          <p:attrName>ppt_y</p:attrName>
                                        </p:attrNameLst>
                                      </p:cBhvr>
                                      <p:tavLst>
                                        <p:tav tm="0">
                                          <p:val>
                                            <p:fltVal val="0.5"/>
                                          </p:val>
                                        </p:tav>
                                        <p:tav tm="100000">
                                          <p:val>
                                            <p:strVal val="#ppt_y"/>
                                          </p:val>
                                        </p:tav>
                                      </p:tavLst>
                                    </p:anim>
                                  </p:childTnLst>
                                </p:cTn>
                              </p:par>
                              <p:par>
                                <p:cTn id="54" presetID="35" presetClass="path" presetSubtype="0" repeatCount="indefinite" accel="50000" decel="50000" fill="hold" nodeType="withEffect">
                                  <p:stCondLst>
                                    <p:cond delay="0"/>
                                  </p:stCondLst>
                                  <p:childTnLst>
                                    <p:animMotion origin="layout" path="M 0.64583 -4.44444E-6 L -1.6625 -0.00833 " pathEditMode="relative" rAng="0" ptsTypes="AA">
                                      <p:cBhvr>
                                        <p:cTn id="55" dur="10000" fill="hold"/>
                                        <p:tgtEl>
                                          <p:spTgt spid="52239"/>
                                        </p:tgtEl>
                                        <p:attrNameLst>
                                          <p:attrName>ppt_x</p:attrName>
                                          <p:attrName>ppt_y</p:attrName>
                                        </p:attrNameLst>
                                      </p:cBhvr>
                                      <p:rCtr x="-115417" y="-417"/>
                                    </p:animMotion>
                                  </p:childTnLst>
                                </p:cTn>
                              </p:par>
                            </p:childTnLst>
                          </p:cTn>
                        </p:par>
                      </p:childTnLst>
                    </p:cTn>
                  </p:par>
                  <p:par>
                    <p:cTn id="56" fill="hold" nodeType="clickPar">
                      <p:stCondLst>
                        <p:cond delay="indefinite"/>
                      </p:stCondLst>
                      <p:childTnLst>
                        <p:par>
                          <p:cTn id="57" fill="hold" nodeType="withGroup">
                            <p:stCondLst>
                              <p:cond delay="0"/>
                            </p:stCondLst>
                            <p:childTnLst>
                              <p:par>
                                <p:cTn id="58" presetID="21" presetClass="emph" presetSubtype="0" fill="hold" grpId="0" nodeType="clickEffect">
                                  <p:stCondLst>
                                    <p:cond delay="0"/>
                                  </p:stCondLst>
                                  <p:childTnLst>
                                    <p:animClr clrSpc="hsl" dir="cw">
                                      <p:cBhvr override="childStyle">
                                        <p:cTn id="59" dur="500" fill="hold"/>
                                        <p:tgtEl>
                                          <p:spTgt spid="16"/>
                                        </p:tgtEl>
                                        <p:attrNameLst>
                                          <p:attrName>style.color</p:attrName>
                                        </p:attrNameLst>
                                      </p:cBhvr>
                                      <p:by>
                                        <p:hsl h="7200000" s="0" l="0"/>
                                      </p:by>
                                    </p:animClr>
                                    <p:animClr clrSpc="hsl" dir="cw">
                                      <p:cBhvr>
                                        <p:cTn id="60" dur="500" fill="hold"/>
                                        <p:tgtEl>
                                          <p:spTgt spid="16"/>
                                        </p:tgtEl>
                                        <p:attrNameLst>
                                          <p:attrName>fillcolor</p:attrName>
                                        </p:attrNameLst>
                                      </p:cBhvr>
                                      <p:by>
                                        <p:hsl h="7200000" s="0" l="0"/>
                                      </p:by>
                                    </p:animClr>
                                    <p:animClr clrSpc="hsl" dir="cw">
                                      <p:cBhvr>
                                        <p:cTn id="61" dur="500" fill="hold"/>
                                        <p:tgtEl>
                                          <p:spTgt spid="16"/>
                                        </p:tgtEl>
                                        <p:attrNameLst>
                                          <p:attrName>stroke.color</p:attrName>
                                        </p:attrNameLst>
                                      </p:cBhvr>
                                      <p:by>
                                        <p:hsl h="7200000" s="0" l="0"/>
                                      </p:by>
                                    </p:animClr>
                                    <p:set>
                                      <p:cBhvr>
                                        <p:cTn id="62"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63" repeatCount="indefinite" display="0">
                  <p:stCondLst>
                    <p:cond delay="indefinite"/>
                  </p:stCondLst>
                  <p:endCondLst>
                    <p:cond evt="onNext" delay="0">
                      <p:tgtEl>
                        <p:sldTgt/>
                      </p:tgtEl>
                    </p:cond>
                    <p:cond evt="onPrev" delay="0">
                      <p:tgtEl>
                        <p:sldTgt/>
                      </p:tgtEl>
                    </p:cond>
                    <p:cond evt="onStopAudio" delay="0">
                      <p:tgtEl>
                        <p:sldTgt/>
                      </p:tgtEl>
                    </p:cond>
                  </p:endCondLst>
                </p:cTn>
                <p:tgtEl>
                  <p:spTgt spid="52226"/>
                </p:tgtEl>
              </p:cMediaNode>
            </p:audio>
          </p:childTnLst>
        </p:cTn>
      </p:par>
    </p:tnLst>
    <p:bldLst>
      <p:bldP spid="52230" grpId="0" animBg="1"/>
      <p:bldP spid="52231" grpId="0" animBg="1"/>
      <p:bldP spid="52232" grpId="0" animBg="1"/>
      <p:bldP spid="52233" grpId="0" animBg="1"/>
      <p:bldP spid="52235" grpId="0" animBg="1"/>
      <p:bldP spid="52236" grpId="0" animBg="1"/>
      <p:bldP spid="52237"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405238-EBCC-4DFF-95A3-0D6C4EA7FF62}"/>
              </a:ext>
            </a:extLst>
          </p:cNvPr>
          <p:cNvSpPr txBox="1"/>
          <p:nvPr/>
        </p:nvSpPr>
        <p:spPr>
          <a:xfrm>
            <a:off x="1272540" y="1154776"/>
            <a:ext cx="8699754" cy="1384995"/>
          </a:xfrm>
          <a:prstGeom prst="rect">
            <a:avLst/>
          </a:prstGeom>
          <a:noFill/>
        </p:spPr>
        <p:txBody>
          <a:bodyPr wrap="none" rtlCol="0">
            <a:spAutoFit/>
          </a:bodyPr>
          <a:lstStyle/>
          <a:p>
            <a:r>
              <a:rPr lang="en-US" sz="2800" dirty="0">
                <a:solidFill>
                  <a:srgbClr val="0000CC"/>
                </a:solidFill>
              </a:rPr>
              <a:t>- </a:t>
            </a:r>
            <a:r>
              <a:rPr lang="en-US" sz="2800" dirty="0" err="1">
                <a:solidFill>
                  <a:srgbClr val="0000CC"/>
                </a:solidFill>
              </a:rPr>
              <a:t>Thông</a:t>
            </a:r>
            <a:r>
              <a:rPr lang="en-US" sz="2800" dirty="0">
                <a:solidFill>
                  <a:srgbClr val="0000CC"/>
                </a:solidFill>
              </a:rPr>
              <a:t> tin </a:t>
            </a:r>
            <a:r>
              <a:rPr lang="en-US" sz="2800" dirty="0" err="1">
                <a:solidFill>
                  <a:srgbClr val="0000CC"/>
                </a:solidFill>
              </a:rPr>
              <a:t>trong</a:t>
            </a:r>
            <a:r>
              <a:rPr lang="en-US" sz="2800" dirty="0">
                <a:solidFill>
                  <a:srgbClr val="0000CC"/>
                </a:solidFill>
              </a:rPr>
              <a:t> </a:t>
            </a:r>
            <a:r>
              <a:rPr lang="en-US" sz="2800" dirty="0" err="1">
                <a:solidFill>
                  <a:srgbClr val="0000CC"/>
                </a:solidFill>
              </a:rPr>
              <a:t>một</a:t>
            </a:r>
            <a:r>
              <a:rPr lang="en-US" sz="2800" dirty="0">
                <a:solidFill>
                  <a:srgbClr val="0000CC"/>
                </a:solidFill>
              </a:rPr>
              <a:t> </a:t>
            </a:r>
            <a:r>
              <a:rPr lang="en-US" sz="2800" dirty="0" err="1">
                <a:solidFill>
                  <a:srgbClr val="0000CC"/>
                </a:solidFill>
              </a:rPr>
              <a:t>cuốn</a:t>
            </a:r>
            <a:r>
              <a:rPr lang="en-US" sz="2800" dirty="0">
                <a:solidFill>
                  <a:srgbClr val="0000CC"/>
                </a:solidFill>
              </a:rPr>
              <a:t> </a:t>
            </a:r>
            <a:r>
              <a:rPr lang="en-US" sz="2800" dirty="0" err="1">
                <a:solidFill>
                  <a:srgbClr val="0000CC"/>
                </a:solidFill>
              </a:rPr>
              <a:t>sách</a:t>
            </a:r>
            <a:r>
              <a:rPr lang="en-US" sz="2800" dirty="0">
                <a:solidFill>
                  <a:srgbClr val="0000CC"/>
                </a:solidFill>
              </a:rPr>
              <a:t> </a:t>
            </a:r>
            <a:r>
              <a:rPr lang="en-US" sz="2800" dirty="0" err="1">
                <a:solidFill>
                  <a:srgbClr val="0000CC"/>
                </a:solidFill>
              </a:rPr>
              <a:t>được</a:t>
            </a:r>
            <a:r>
              <a:rPr lang="en-US" sz="2800" dirty="0">
                <a:solidFill>
                  <a:srgbClr val="0000CC"/>
                </a:solidFill>
              </a:rPr>
              <a:t> </a:t>
            </a:r>
            <a:r>
              <a:rPr lang="en-US" sz="2800" dirty="0" err="1">
                <a:solidFill>
                  <a:srgbClr val="0000CC"/>
                </a:solidFill>
              </a:rPr>
              <a:t>tổ</a:t>
            </a:r>
            <a:r>
              <a:rPr lang="en-US" sz="2800" dirty="0">
                <a:solidFill>
                  <a:srgbClr val="0000CC"/>
                </a:solidFill>
              </a:rPr>
              <a:t> </a:t>
            </a:r>
            <a:r>
              <a:rPr lang="en-US" sz="2800" dirty="0" err="1">
                <a:solidFill>
                  <a:srgbClr val="0000CC"/>
                </a:solidFill>
              </a:rPr>
              <a:t>chức</a:t>
            </a:r>
            <a:r>
              <a:rPr lang="en-US" sz="2800" dirty="0">
                <a:solidFill>
                  <a:srgbClr val="0000CC"/>
                </a:solidFill>
              </a:rPr>
              <a:t> </a:t>
            </a:r>
            <a:r>
              <a:rPr lang="en-US" sz="2800" dirty="0" err="1">
                <a:solidFill>
                  <a:srgbClr val="0000CC"/>
                </a:solidFill>
              </a:rPr>
              <a:t>như</a:t>
            </a:r>
            <a:r>
              <a:rPr lang="en-US" sz="2800" dirty="0">
                <a:solidFill>
                  <a:srgbClr val="0000CC"/>
                </a:solidFill>
              </a:rPr>
              <a:t> </a:t>
            </a:r>
            <a:r>
              <a:rPr lang="en-US" sz="2800" dirty="0" err="1">
                <a:solidFill>
                  <a:srgbClr val="0000CC"/>
                </a:solidFill>
              </a:rPr>
              <a:t>thế</a:t>
            </a:r>
            <a:r>
              <a:rPr lang="en-US" sz="2800" dirty="0">
                <a:solidFill>
                  <a:srgbClr val="0000CC"/>
                </a:solidFill>
              </a:rPr>
              <a:t> </a:t>
            </a:r>
            <a:r>
              <a:rPr lang="en-US" sz="2800" dirty="0" err="1">
                <a:solidFill>
                  <a:srgbClr val="0000CC"/>
                </a:solidFill>
              </a:rPr>
              <a:t>nào</a:t>
            </a:r>
            <a:r>
              <a:rPr lang="en-US" sz="2800" dirty="0">
                <a:solidFill>
                  <a:srgbClr val="0000CC"/>
                </a:solidFill>
              </a:rPr>
              <a:t>?</a:t>
            </a:r>
          </a:p>
          <a:p>
            <a:r>
              <a:rPr lang="en-US" sz="2800" dirty="0">
                <a:solidFill>
                  <a:srgbClr val="0000CC"/>
                </a:solidFill>
              </a:rPr>
              <a:t>- </a:t>
            </a:r>
            <a:r>
              <a:rPr lang="en-US" sz="2800" dirty="0" err="1">
                <a:solidFill>
                  <a:srgbClr val="0000CC"/>
                </a:solidFill>
              </a:rPr>
              <a:t>Em</a:t>
            </a:r>
            <a:r>
              <a:rPr lang="en-US" sz="2800" dirty="0">
                <a:solidFill>
                  <a:srgbClr val="0000CC"/>
                </a:solidFill>
              </a:rPr>
              <a:t> </a:t>
            </a:r>
            <a:r>
              <a:rPr lang="en-US" sz="2800" dirty="0" err="1">
                <a:solidFill>
                  <a:srgbClr val="0000CC"/>
                </a:solidFill>
              </a:rPr>
              <a:t>đã</a:t>
            </a:r>
            <a:r>
              <a:rPr lang="en-US" sz="2800" dirty="0">
                <a:solidFill>
                  <a:srgbClr val="0000CC"/>
                </a:solidFill>
              </a:rPr>
              <a:t> </a:t>
            </a:r>
            <a:r>
              <a:rPr lang="en-US" sz="2800" dirty="0" err="1">
                <a:solidFill>
                  <a:srgbClr val="0000CC"/>
                </a:solidFill>
              </a:rPr>
              <a:t>xem</a:t>
            </a:r>
            <a:r>
              <a:rPr lang="en-US" sz="2800" dirty="0">
                <a:solidFill>
                  <a:srgbClr val="0000CC"/>
                </a:solidFill>
              </a:rPr>
              <a:t> </a:t>
            </a:r>
            <a:r>
              <a:rPr lang="en-US" sz="2800" dirty="0" err="1">
                <a:solidFill>
                  <a:srgbClr val="0000CC"/>
                </a:solidFill>
              </a:rPr>
              <a:t>thông</a:t>
            </a:r>
            <a:r>
              <a:rPr lang="en-US" sz="2800" dirty="0">
                <a:solidFill>
                  <a:srgbClr val="0000CC"/>
                </a:solidFill>
              </a:rPr>
              <a:t> tin </a:t>
            </a:r>
            <a:r>
              <a:rPr lang="en-US" sz="2800" dirty="0" err="1">
                <a:solidFill>
                  <a:srgbClr val="0000CC"/>
                </a:solidFill>
              </a:rPr>
              <a:t>trên</a:t>
            </a:r>
            <a:r>
              <a:rPr lang="en-US" sz="2800" dirty="0">
                <a:solidFill>
                  <a:srgbClr val="0000CC"/>
                </a:solidFill>
              </a:rPr>
              <a:t> Internet </a:t>
            </a:r>
            <a:r>
              <a:rPr lang="en-US" sz="2800" dirty="0" err="1">
                <a:solidFill>
                  <a:srgbClr val="0000CC"/>
                </a:solidFill>
              </a:rPr>
              <a:t>chưa</a:t>
            </a:r>
            <a:r>
              <a:rPr lang="en-US" sz="2800" dirty="0">
                <a:solidFill>
                  <a:srgbClr val="0000CC"/>
                </a:solidFill>
              </a:rPr>
              <a:t>?</a:t>
            </a:r>
          </a:p>
          <a:p>
            <a:r>
              <a:rPr lang="en-US" sz="2800" dirty="0">
                <a:solidFill>
                  <a:srgbClr val="0000CC"/>
                </a:solidFill>
              </a:rPr>
              <a:t>- </a:t>
            </a:r>
            <a:r>
              <a:rPr lang="en-US" sz="2800" dirty="0" err="1">
                <a:solidFill>
                  <a:srgbClr val="0000CC"/>
                </a:solidFill>
              </a:rPr>
              <a:t>Trên</a:t>
            </a:r>
            <a:r>
              <a:rPr lang="en-US" sz="2800" dirty="0">
                <a:solidFill>
                  <a:srgbClr val="0000CC"/>
                </a:solidFill>
              </a:rPr>
              <a:t> Internet </a:t>
            </a:r>
            <a:r>
              <a:rPr lang="en-US" sz="2800" dirty="0" err="1">
                <a:solidFill>
                  <a:srgbClr val="0000CC"/>
                </a:solidFill>
              </a:rPr>
              <a:t>có</a:t>
            </a:r>
            <a:r>
              <a:rPr lang="en-US" sz="2800" dirty="0">
                <a:solidFill>
                  <a:srgbClr val="0000CC"/>
                </a:solidFill>
              </a:rPr>
              <a:t> </a:t>
            </a:r>
            <a:r>
              <a:rPr lang="en-US" sz="2800" dirty="0" err="1">
                <a:solidFill>
                  <a:srgbClr val="0000CC"/>
                </a:solidFill>
              </a:rPr>
              <a:t>những</a:t>
            </a:r>
            <a:r>
              <a:rPr lang="en-US" sz="2800" dirty="0">
                <a:solidFill>
                  <a:srgbClr val="0000CC"/>
                </a:solidFill>
              </a:rPr>
              <a:t> </a:t>
            </a:r>
            <a:r>
              <a:rPr lang="en-US" sz="2800" dirty="0" err="1">
                <a:solidFill>
                  <a:srgbClr val="0000CC"/>
                </a:solidFill>
              </a:rPr>
              <a:t>dạng</a:t>
            </a:r>
            <a:r>
              <a:rPr lang="en-US" sz="2800" dirty="0">
                <a:solidFill>
                  <a:srgbClr val="0000CC"/>
                </a:solidFill>
              </a:rPr>
              <a:t> </a:t>
            </a:r>
            <a:r>
              <a:rPr lang="en-US" sz="2800" dirty="0" err="1">
                <a:solidFill>
                  <a:srgbClr val="0000CC"/>
                </a:solidFill>
              </a:rPr>
              <a:t>thông</a:t>
            </a:r>
            <a:r>
              <a:rPr lang="en-US" sz="2800" dirty="0">
                <a:solidFill>
                  <a:srgbClr val="0000CC"/>
                </a:solidFill>
              </a:rPr>
              <a:t> tin </a:t>
            </a:r>
            <a:r>
              <a:rPr lang="en-US" sz="2800" dirty="0" err="1">
                <a:solidFill>
                  <a:srgbClr val="0000CC"/>
                </a:solidFill>
              </a:rPr>
              <a:t>gì</a:t>
            </a:r>
            <a:r>
              <a:rPr lang="en-US" sz="2800" dirty="0">
                <a:solidFill>
                  <a:srgbClr val="0000CC"/>
                </a:solidFill>
              </a:rPr>
              <a:t>?</a:t>
            </a:r>
          </a:p>
        </p:txBody>
      </p:sp>
      <p:sp>
        <p:nvSpPr>
          <p:cNvPr id="3" name="TextBox 2"/>
          <p:cNvSpPr txBox="1"/>
          <p:nvPr/>
        </p:nvSpPr>
        <p:spPr>
          <a:xfrm>
            <a:off x="1378422" y="434426"/>
            <a:ext cx="2327881" cy="523220"/>
          </a:xfrm>
          <a:prstGeom prst="rect">
            <a:avLst/>
          </a:prstGeom>
          <a:noFill/>
        </p:spPr>
        <p:txBody>
          <a:bodyPr wrap="none" rtlCol="0">
            <a:spAutoFit/>
          </a:bodyPr>
          <a:lstStyle/>
          <a:p>
            <a:r>
              <a:rPr lang="en-US" sz="2800" b="1" dirty="0" smtClean="0">
                <a:solidFill>
                  <a:srgbClr val="FF0000"/>
                </a:solidFill>
              </a:rPr>
              <a:t>KHỞI ĐỘNG</a:t>
            </a:r>
            <a:endParaRPr lang="en-US" sz="2800" b="1" dirty="0">
              <a:solidFill>
                <a:srgbClr val="FF0000"/>
              </a:solidFill>
            </a:endParaRPr>
          </a:p>
        </p:txBody>
      </p:sp>
      <p:sp>
        <p:nvSpPr>
          <p:cNvPr id="4" name="TextBox 3">
            <a:extLst>
              <a:ext uri="{FF2B5EF4-FFF2-40B4-BE49-F238E27FC236}">
                <a16:creationId xmlns:a16="http://schemas.microsoft.com/office/drawing/2014/main" xmlns="" id="{93405238-EBCC-4DFF-95A3-0D6C4EA7FF62}"/>
              </a:ext>
            </a:extLst>
          </p:cNvPr>
          <p:cNvSpPr txBox="1"/>
          <p:nvPr/>
        </p:nvSpPr>
        <p:spPr>
          <a:xfrm>
            <a:off x="1272540" y="3283827"/>
            <a:ext cx="10153935" cy="1815882"/>
          </a:xfrm>
          <a:prstGeom prst="rect">
            <a:avLst/>
          </a:prstGeom>
          <a:noFill/>
        </p:spPr>
        <p:txBody>
          <a:bodyPr wrap="square" rtlCol="0">
            <a:spAutoFit/>
          </a:bodyPr>
          <a:lstStyle/>
          <a:p>
            <a:r>
              <a:rPr lang="en-US" sz="2800" b="1" dirty="0" err="1" smtClean="0">
                <a:solidFill>
                  <a:srgbClr val="FF0000"/>
                </a:solidFill>
              </a:rPr>
              <a:t>Trả</a:t>
            </a:r>
            <a:r>
              <a:rPr lang="en-US" sz="2800" b="1" dirty="0" smtClean="0">
                <a:solidFill>
                  <a:srgbClr val="FF0000"/>
                </a:solidFill>
              </a:rPr>
              <a:t> </a:t>
            </a:r>
            <a:r>
              <a:rPr lang="en-US" sz="2800" b="1" dirty="0" err="1" smtClean="0">
                <a:solidFill>
                  <a:srgbClr val="FF0000"/>
                </a:solidFill>
              </a:rPr>
              <a:t>lời</a:t>
            </a:r>
            <a:r>
              <a:rPr lang="en-US" sz="2800" b="1" dirty="0" smtClean="0">
                <a:solidFill>
                  <a:srgbClr val="FF0000"/>
                </a:solidFill>
              </a:rPr>
              <a:t>: </a:t>
            </a:r>
            <a:endParaRPr lang="en-US" sz="2800" b="1" dirty="0">
              <a:solidFill>
                <a:srgbClr val="FF0000"/>
              </a:solidFill>
            </a:endParaRPr>
          </a:p>
          <a:p>
            <a:r>
              <a:rPr lang="en-US" sz="2800" dirty="0">
                <a:solidFill>
                  <a:srgbClr val="3D04CC"/>
                </a:solidFill>
              </a:rPr>
              <a:t>- </a:t>
            </a:r>
            <a:r>
              <a:rPr lang="en-US" sz="2800" dirty="0" err="1">
                <a:solidFill>
                  <a:srgbClr val="3D04CC"/>
                </a:solidFill>
              </a:rPr>
              <a:t>Trong</a:t>
            </a:r>
            <a:r>
              <a:rPr lang="en-US" sz="2800" dirty="0">
                <a:solidFill>
                  <a:srgbClr val="3D04CC"/>
                </a:solidFill>
              </a:rPr>
              <a:t> </a:t>
            </a:r>
            <a:r>
              <a:rPr lang="en-US" sz="2800" dirty="0" err="1">
                <a:solidFill>
                  <a:srgbClr val="3D04CC"/>
                </a:solidFill>
              </a:rPr>
              <a:t>một</a:t>
            </a:r>
            <a:r>
              <a:rPr lang="en-US" sz="2800" dirty="0">
                <a:solidFill>
                  <a:srgbClr val="3D04CC"/>
                </a:solidFill>
              </a:rPr>
              <a:t> </a:t>
            </a:r>
            <a:r>
              <a:rPr lang="en-US" sz="2800" dirty="0" err="1">
                <a:solidFill>
                  <a:srgbClr val="3D04CC"/>
                </a:solidFill>
              </a:rPr>
              <a:t>cuốn</a:t>
            </a:r>
            <a:r>
              <a:rPr lang="en-US" sz="2800" dirty="0">
                <a:solidFill>
                  <a:srgbClr val="3D04CC"/>
                </a:solidFill>
              </a:rPr>
              <a:t> </a:t>
            </a:r>
            <a:r>
              <a:rPr lang="en-US" sz="2800" dirty="0" err="1">
                <a:solidFill>
                  <a:srgbClr val="3D04CC"/>
                </a:solidFill>
              </a:rPr>
              <a:t>sách</a:t>
            </a:r>
            <a:r>
              <a:rPr lang="en-US" sz="2800" dirty="0">
                <a:solidFill>
                  <a:srgbClr val="3D04CC"/>
                </a:solidFill>
              </a:rPr>
              <a:t>, </a:t>
            </a:r>
            <a:r>
              <a:rPr lang="en-US" sz="2800" dirty="0" err="1">
                <a:solidFill>
                  <a:srgbClr val="3D04CC"/>
                </a:solidFill>
              </a:rPr>
              <a:t>thông</a:t>
            </a:r>
            <a:r>
              <a:rPr lang="en-US" sz="2800" dirty="0">
                <a:solidFill>
                  <a:srgbClr val="3D04CC"/>
                </a:solidFill>
              </a:rPr>
              <a:t> tin </a:t>
            </a:r>
            <a:r>
              <a:rPr lang="en-US" sz="2800" dirty="0" err="1">
                <a:solidFill>
                  <a:srgbClr val="3D04CC"/>
                </a:solidFill>
              </a:rPr>
              <a:t>được</a:t>
            </a:r>
            <a:r>
              <a:rPr lang="en-US" sz="2800" dirty="0">
                <a:solidFill>
                  <a:srgbClr val="3D04CC"/>
                </a:solidFill>
              </a:rPr>
              <a:t> </a:t>
            </a:r>
            <a:r>
              <a:rPr lang="en-US" sz="2800" dirty="0" err="1">
                <a:solidFill>
                  <a:srgbClr val="3D04CC"/>
                </a:solidFill>
              </a:rPr>
              <a:t>sắp</a:t>
            </a:r>
            <a:r>
              <a:rPr lang="en-US" sz="2800" dirty="0">
                <a:solidFill>
                  <a:srgbClr val="3D04CC"/>
                </a:solidFill>
              </a:rPr>
              <a:t> </a:t>
            </a:r>
            <a:r>
              <a:rPr lang="en-US" sz="2800" dirty="0" err="1">
                <a:solidFill>
                  <a:srgbClr val="3D04CC"/>
                </a:solidFill>
              </a:rPr>
              <a:t>xếp</a:t>
            </a:r>
            <a:r>
              <a:rPr lang="en-US" sz="2800" dirty="0">
                <a:solidFill>
                  <a:srgbClr val="3D04CC"/>
                </a:solidFill>
              </a:rPr>
              <a:t> </a:t>
            </a:r>
            <a:r>
              <a:rPr lang="en-US" sz="2800" dirty="0" err="1">
                <a:solidFill>
                  <a:srgbClr val="3D04CC"/>
                </a:solidFill>
              </a:rPr>
              <a:t>tuần</a:t>
            </a:r>
            <a:r>
              <a:rPr lang="en-US" sz="2800" dirty="0">
                <a:solidFill>
                  <a:srgbClr val="3D04CC"/>
                </a:solidFill>
              </a:rPr>
              <a:t> </a:t>
            </a:r>
            <a:r>
              <a:rPr lang="en-US" sz="2800" dirty="0" err="1">
                <a:solidFill>
                  <a:srgbClr val="3D04CC"/>
                </a:solidFill>
              </a:rPr>
              <a:t>tự</a:t>
            </a:r>
            <a:r>
              <a:rPr lang="en-US" sz="2800" dirty="0">
                <a:solidFill>
                  <a:srgbClr val="3D04CC"/>
                </a:solidFill>
              </a:rPr>
              <a:t>.</a:t>
            </a:r>
          </a:p>
          <a:p>
            <a:r>
              <a:rPr lang="en-US" sz="2800" dirty="0">
                <a:solidFill>
                  <a:srgbClr val="3D04CC"/>
                </a:solidFill>
              </a:rPr>
              <a:t>- </a:t>
            </a:r>
            <a:r>
              <a:rPr lang="en-US" sz="2800" dirty="0" err="1">
                <a:solidFill>
                  <a:srgbClr val="3D04CC"/>
                </a:solidFill>
              </a:rPr>
              <a:t>Trên</a:t>
            </a:r>
            <a:r>
              <a:rPr lang="en-US" sz="2800" dirty="0">
                <a:solidFill>
                  <a:srgbClr val="3D04CC"/>
                </a:solidFill>
              </a:rPr>
              <a:t> Internet </a:t>
            </a:r>
            <a:r>
              <a:rPr lang="en-US" sz="2800" dirty="0" err="1">
                <a:solidFill>
                  <a:srgbClr val="3D04CC"/>
                </a:solidFill>
              </a:rPr>
              <a:t>có</a:t>
            </a:r>
            <a:r>
              <a:rPr lang="en-US" sz="2800" dirty="0">
                <a:solidFill>
                  <a:srgbClr val="3D04CC"/>
                </a:solidFill>
              </a:rPr>
              <a:t> </a:t>
            </a:r>
            <a:r>
              <a:rPr lang="en-US" sz="2800" dirty="0" err="1">
                <a:solidFill>
                  <a:srgbClr val="3D04CC"/>
                </a:solidFill>
              </a:rPr>
              <a:t>thông</a:t>
            </a:r>
            <a:r>
              <a:rPr lang="en-US" sz="2800" dirty="0">
                <a:solidFill>
                  <a:srgbClr val="3D04CC"/>
                </a:solidFill>
              </a:rPr>
              <a:t> tin ở </a:t>
            </a:r>
            <a:r>
              <a:rPr lang="en-US" sz="2800" dirty="0" err="1">
                <a:solidFill>
                  <a:srgbClr val="3D04CC"/>
                </a:solidFill>
              </a:rPr>
              <a:t>các</a:t>
            </a:r>
            <a:r>
              <a:rPr lang="en-US" sz="2800" dirty="0">
                <a:solidFill>
                  <a:srgbClr val="3D04CC"/>
                </a:solidFill>
              </a:rPr>
              <a:t> </a:t>
            </a:r>
            <a:r>
              <a:rPr lang="en-US" sz="2800" dirty="0" err="1">
                <a:solidFill>
                  <a:srgbClr val="3D04CC"/>
                </a:solidFill>
              </a:rPr>
              <a:t>dạng</a:t>
            </a:r>
            <a:r>
              <a:rPr lang="en-US" sz="2800" dirty="0">
                <a:solidFill>
                  <a:srgbClr val="3D04CC"/>
                </a:solidFill>
              </a:rPr>
              <a:t>: </a:t>
            </a:r>
            <a:r>
              <a:rPr lang="en-US" sz="2800" dirty="0" err="1" smtClean="0">
                <a:solidFill>
                  <a:srgbClr val="3D04CC"/>
                </a:solidFill>
              </a:rPr>
              <a:t>Văn</a:t>
            </a:r>
            <a:r>
              <a:rPr lang="en-US" sz="2800" dirty="0" smtClean="0">
                <a:solidFill>
                  <a:srgbClr val="3D04CC"/>
                </a:solidFill>
              </a:rPr>
              <a:t> </a:t>
            </a:r>
            <a:r>
              <a:rPr lang="en-US" sz="2800" dirty="0" err="1">
                <a:solidFill>
                  <a:srgbClr val="3D04CC"/>
                </a:solidFill>
              </a:rPr>
              <a:t>bản</a:t>
            </a:r>
            <a:r>
              <a:rPr lang="en-US" sz="2800" dirty="0">
                <a:solidFill>
                  <a:srgbClr val="3D04CC"/>
                </a:solidFill>
              </a:rPr>
              <a:t>, </a:t>
            </a:r>
            <a:r>
              <a:rPr lang="en-US" sz="2800" dirty="0" err="1">
                <a:solidFill>
                  <a:srgbClr val="3D04CC"/>
                </a:solidFill>
              </a:rPr>
              <a:t>hình</a:t>
            </a:r>
            <a:r>
              <a:rPr lang="en-US" sz="2800" dirty="0">
                <a:solidFill>
                  <a:srgbClr val="3D04CC"/>
                </a:solidFill>
              </a:rPr>
              <a:t> </a:t>
            </a:r>
            <a:r>
              <a:rPr lang="en-US" sz="2800" dirty="0" err="1">
                <a:solidFill>
                  <a:srgbClr val="3D04CC"/>
                </a:solidFill>
              </a:rPr>
              <a:t>ảnh</a:t>
            </a:r>
            <a:r>
              <a:rPr lang="en-US" sz="2800" dirty="0">
                <a:solidFill>
                  <a:srgbClr val="3D04CC"/>
                </a:solidFill>
              </a:rPr>
              <a:t>, </a:t>
            </a:r>
            <a:r>
              <a:rPr lang="en-US" sz="2800" dirty="0" err="1">
                <a:solidFill>
                  <a:srgbClr val="3D04CC"/>
                </a:solidFill>
              </a:rPr>
              <a:t>âm</a:t>
            </a:r>
            <a:r>
              <a:rPr lang="en-US" sz="2800" dirty="0">
                <a:solidFill>
                  <a:srgbClr val="3D04CC"/>
                </a:solidFill>
              </a:rPr>
              <a:t> </a:t>
            </a:r>
            <a:r>
              <a:rPr lang="en-US" sz="2800" dirty="0" err="1">
                <a:solidFill>
                  <a:srgbClr val="3D04CC"/>
                </a:solidFill>
              </a:rPr>
              <a:t>thanh</a:t>
            </a:r>
            <a:r>
              <a:rPr lang="en-US" sz="2800" dirty="0">
                <a:solidFill>
                  <a:srgbClr val="3D04CC"/>
                </a:solidFill>
              </a:rPr>
              <a:t>, </a:t>
            </a:r>
            <a:r>
              <a:rPr lang="en-US" sz="2800" dirty="0" err="1">
                <a:solidFill>
                  <a:srgbClr val="3D04CC"/>
                </a:solidFill>
              </a:rPr>
              <a:t>các</a:t>
            </a:r>
            <a:r>
              <a:rPr lang="en-US" sz="2800" dirty="0">
                <a:solidFill>
                  <a:srgbClr val="3D04CC"/>
                </a:solidFill>
              </a:rPr>
              <a:t> </a:t>
            </a:r>
            <a:r>
              <a:rPr lang="en-US" sz="2800" dirty="0" err="1">
                <a:solidFill>
                  <a:srgbClr val="3D04CC"/>
                </a:solidFill>
              </a:rPr>
              <a:t>phần</a:t>
            </a:r>
            <a:r>
              <a:rPr lang="en-US" sz="2800" dirty="0">
                <a:solidFill>
                  <a:srgbClr val="3D04CC"/>
                </a:solidFill>
              </a:rPr>
              <a:t> </a:t>
            </a:r>
            <a:r>
              <a:rPr lang="en-US" sz="2800" dirty="0" err="1">
                <a:solidFill>
                  <a:srgbClr val="3D04CC"/>
                </a:solidFill>
              </a:rPr>
              <a:t>mềm</a:t>
            </a:r>
            <a:r>
              <a:rPr lang="en-US" sz="2800" dirty="0">
                <a:solidFill>
                  <a:srgbClr val="3D04CC"/>
                </a:solidFill>
              </a:rPr>
              <a:t>, </a:t>
            </a:r>
            <a:r>
              <a:rPr lang="en-US" sz="2800" dirty="0" err="1">
                <a:solidFill>
                  <a:srgbClr val="3D04CC"/>
                </a:solidFill>
              </a:rPr>
              <a:t>các</a:t>
            </a:r>
            <a:r>
              <a:rPr lang="en-US" sz="2800" dirty="0">
                <a:solidFill>
                  <a:srgbClr val="3D04CC"/>
                </a:solidFill>
              </a:rPr>
              <a:t> </a:t>
            </a:r>
            <a:r>
              <a:rPr lang="en-US" sz="2800" dirty="0" err="1">
                <a:solidFill>
                  <a:srgbClr val="3D04CC"/>
                </a:solidFill>
              </a:rPr>
              <a:t>liên</a:t>
            </a:r>
            <a:r>
              <a:rPr lang="en-US" sz="2800" dirty="0">
                <a:solidFill>
                  <a:srgbClr val="3D04CC"/>
                </a:solidFill>
              </a:rPr>
              <a:t> </a:t>
            </a:r>
            <a:r>
              <a:rPr lang="en-US" sz="2800" dirty="0" err="1" smtClean="0">
                <a:solidFill>
                  <a:srgbClr val="3D04CC"/>
                </a:solidFill>
              </a:rPr>
              <a:t>kết</a:t>
            </a:r>
            <a:r>
              <a:rPr lang="en-US" sz="2800" dirty="0" smtClean="0">
                <a:solidFill>
                  <a:srgbClr val="3D04CC"/>
                </a:solidFill>
              </a:rPr>
              <a:t>.</a:t>
            </a:r>
            <a:endParaRPr lang="en-US" sz="2800" dirty="0">
              <a:solidFill>
                <a:srgbClr val="3D04CC"/>
              </a:solidFill>
            </a:endParaRPr>
          </a:p>
        </p:txBody>
      </p:sp>
    </p:spTree>
    <p:extLst>
      <p:ext uri="{BB962C8B-B14F-4D97-AF65-F5344CB8AC3E}">
        <p14:creationId xmlns:p14="http://schemas.microsoft.com/office/powerpoint/2010/main" val="386227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3405238-EBCC-4DFF-95A3-0D6C4EA7FF62}"/>
              </a:ext>
            </a:extLst>
          </p:cNvPr>
          <p:cNvSpPr txBox="1"/>
          <p:nvPr/>
        </p:nvSpPr>
        <p:spPr>
          <a:xfrm>
            <a:off x="805218" y="704400"/>
            <a:ext cx="10153935" cy="3539430"/>
          </a:xfrm>
          <a:prstGeom prst="rect">
            <a:avLst/>
          </a:prstGeom>
          <a:noFill/>
        </p:spPr>
        <p:txBody>
          <a:bodyPr wrap="square" rtlCol="0">
            <a:spAutoFit/>
          </a:bodyPr>
          <a:lstStyle/>
          <a:p>
            <a:r>
              <a:rPr lang="en-US" sz="2800" dirty="0" err="1">
                <a:solidFill>
                  <a:srgbClr val="0000CC"/>
                </a:solidFill>
              </a:rPr>
              <a:t>Khi</a:t>
            </a:r>
            <a:r>
              <a:rPr lang="en-US" sz="2800" dirty="0">
                <a:solidFill>
                  <a:srgbClr val="0000CC"/>
                </a:solidFill>
              </a:rPr>
              <a:t> </a:t>
            </a:r>
            <a:r>
              <a:rPr lang="en-US" sz="2800" dirty="0" err="1">
                <a:solidFill>
                  <a:srgbClr val="0000CC"/>
                </a:solidFill>
              </a:rPr>
              <a:t>truy</a:t>
            </a:r>
            <a:r>
              <a:rPr lang="en-US" sz="2800" dirty="0">
                <a:solidFill>
                  <a:srgbClr val="0000CC"/>
                </a:solidFill>
              </a:rPr>
              <a:t> </a:t>
            </a:r>
            <a:r>
              <a:rPr lang="en-US" sz="2800" dirty="0" err="1">
                <a:solidFill>
                  <a:srgbClr val="0000CC"/>
                </a:solidFill>
              </a:rPr>
              <a:t>cập</a:t>
            </a:r>
            <a:r>
              <a:rPr lang="en-US" sz="2800" dirty="0">
                <a:solidFill>
                  <a:srgbClr val="0000CC"/>
                </a:solidFill>
              </a:rPr>
              <a:t> Internet, </a:t>
            </a:r>
            <a:r>
              <a:rPr lang="en-US" sz="2800" dirty="0" err="1">
                <a:solidFill>
                  <a:srgbClr val="0000CC"/>
                </a:solidFill>
              </a:rPr>
              <a:t>em</a:t>
            </a:r>
            <a:r>
              <a:rPr lang="en-US" sz="2800" dirty="0">
                <a:solidFill>
                  <a:srgbClr val="0000CC"/>
                </a:solidFill>
              </a:rPr>
              <a:t> </a:t>
            </a:r>
            <a:r>
              <a:rPr lang="en-US" sz="2800" dirty="0" err="1">
                <a:solidFill>
                  <a:srgbClr val="0000CC"/>
                </a:solidFill>
              </a:rPr>
              <a:t>sẽ</a:t>
            </a:r>
            <a:r>
              <a:rPr lang="en-US" sz="2800" dirty="0">
                <a:solidFill>
                  <a:srgbClr val="0000CC"/>
                </a:solidFill>
              </a:rPr>
              <a:t> </a:t>
            </a:r>
            <a:r>
              <a:rPr lang="en-US" sz="2800" dirty="0" err="1">
                <a:solidFill>
                  <a:srgbClr val="0000CC"/>
                </a:solidFill>
              </a:rPr>
              <a:t>bước</a:t>
            </a:r>
            <a:r>
              <a:rPr lang="en-US" sz="2800" dirty="0">
                <a:solidFill>
                  <a:srgbClr val="0000CC"/>
                </a:solidFill>
              </a:rPr>
              <a:t> </a:t>
            </a:r>
            <a:r>
              <a:rPr lang="en-US" sz="2800" dirty="0" err="1">
                <a:solidFill>
                  <a:srgbClr val="0000CC"/>
                </a:solidFill>
              </a:rPr>
              <a:t>vào</a:t>
            </a:r>
            <a:r>
              <a:rPr lang="en-US" sz="2800" dirty="0">
                <a:solidFill>
                  <a:srgbClr val="0000CC"/>
                </a:solidFill>
              </a:rPr>
              <a:t> </a:t>
            </a:r>
            <a:r>
              <a:rPr lang="en-US" sz="2800" dirty="0" err="1">
                <a:solidFill>
                  <a:srgbClr val="0000CC"/>
                </a:solidFill>
              </a:rPr>
              <a:t>một</a:t>
            </a:r>
            <a:r>
              <a:rPr lang="en-US" sz="2800" dirty="0">
                <a:solidFill>
                  <a:srgbClr val="0000CC"/>
                </a:solidFill>
              </a:rPr>
              <a:t> </a:t>
            </a:r>
            <a:r>
              <a:rPr lang="en-US" sz="2800" dirty="0" err="1">
                <a:solidFill>
                  <a:srgbClr val="0000CC"/>
                </a:solidFill>
              </a:rPr>
              <a:t>thế</a:t>
            </a:r>
            <a:r>
              <a:rPr lang="en-US" sz="2800" dirty="0">
                <a:solidFill>
                  <a:srgbClr val="0000CC"/>
                </a:solidFill>
              </a:rPr>
              <a:t> </a:t>
            </a:r>
            <a:r>
              <a:rPr lang="en-US" sz="2800" dirty="0" err="1">
                <a:solidFill>
                  <a:srgbClr val="0000CC"/>
                </a:solidFill>
              </a:rPr>
              <a:t>giới</a:t>
            </a:r>
            <a:r>
              <a:rPr lang="en-US" sz="2800" dirty="0">
                <a:solidFill>
                  <a:srgbClr val="0000CC"/>
                </a:solidFill>
              </a:rPr>
              <a:t> </a:t>
            </a:r>
            <a:r>
              <a:rPr lang="en-US" sz="2800" dirty="0" err="1">
                <a:solidFill>
                  <a:srgbClr val="0000CC"/>
                </a:solidFill>
              </a:rPr>
              <a:t>thông</a:t>
            </a:r>
            <a:r>
              <a:rPr lang="en-US" sz="2800" dirty="0">
                <a:solidFill>
                  <a:srgbClr val="0000CC"/>
                </a:solidFill>
              </a:rPr>
              <a:t> tin </a:t>
            </a:r>
            <a:r>
              <a:rPr lang="en-US" sz="2800" dirty="0" err="1">
                <a:solidFill>
                  <a:srgbClr val="0000CC"/>
                </a:solidFill>
              </a:rPr>
              <a:t>vô</a:t>
            </a:r>
            <a:r>
              <a:rPr lang="en-US" sz="2800" dirty="0">
                <a:solidFill>
                  <a:srgbClr val="0000CC"/>
                </a:solidFill>
              </a:rPr>
              <a:t> </a:t>
            </a:r>
            <a:r>
              <a:rPr lang="en-US" sz="2800" dirty="0" err="1">
                <a:solidFill>
                  <a:srgbClr val="0000CC"/>
                </a:solidFill>
              </a:rPr>
              <a:t>cùng</a:t>
            </a:r>
            <a:r>
              <a:rPr lang="en-US" sz="2800" dirty="0">
                <a:solidFill>
                  <a:srgbClr val="0000CC"/>
                </a:solidFill>
              </a:rPr>
              <a:t> </a:t>
            </a:r>
            <a:r>
              <a:rPr lang="en-US" sz="2800" dirty="0" err="1">
                <a:solidFill>
                  <a:srgbClr val="0000CC"/>
                </a:solidFill>
              </a:rPr>
              <a:t>rộng</a:t>
            </a:r>
            <a:r>
              <a:rPr lang="en-US" sz="2800" dirty="0">
                <a:solidFill>
                  <a:srgbClr val="0000CC"/>
                </a:solidFill>
              </a:rPr>
              <a:t> </a:t>
            </a:r>
            <a:r>
              <a:rPr lang="en-US" sz="2800" dirty="0" err="1">
                <a:solidFill>
                  <a:srgbClr val="0000CC"/>
                </a:solidFill>
              </a:rPr>
              <a:t>lớn</a:t>
            </a:r>
            <a:r>
              <a:rPr lang="en-US" sz="2800" dirty="0">
                <a:solidFill>
                  <a:srgbClr val="0000CC"/>
                </a:solidFill>
              </a:rPr>
              <a:t>. </a:t>
            </a:r>
            <a:r>
              <a:rPr lang="en-US" sz="2800" dirty="0" err="1">
                <a:solidFill>
                  <a:srgbClr val="0000CC"/>
                </a:solidFill>
              </a:rPr>
              <a:t>Các</a:t>
            </a:r>
            <a:r>
              <a:rPr lang="en-US" sz="2800" dirty="0">
                <a:solidFill>
                  <a:srgbClr val="0000CC"/>
                </a:solidFill>
              </a:rPr>
              <a:t> </a:t>
            </a:r>
            <a:r>
              <a:rPr lang="en-US" sz="2800" dirty="0" err="1">
                <a:solidFill>
                  <a:srgbClr val="0000CC"/>
                </a:solidFill>
              </a:rPr>
              <a:t>trang</a:t>
            </a:r>
            <a:r>
              <a:rPr lang="en-US" sz="2800" dirty="0">
                <a:solidFill>
                  <a:srgbClr val="0000CC"/>
                </a:solidFill>
              </a:rPr>
              <a:t> </a:t>
            </a:r>
            <a:r>
              <a:rPr lang="en-US" sz="2800" dirty="0" err="1" smtClean="0">
                <a:solidFill>
                  <a:srgbClr val="0000CC"/>
                </a:solidFill>
              </a:rPr>
              <a:t>thông</a:t>
            </a:r>
            <a:r>
              <a:rPr lang="en-US" sz="2800" dirty="0" smtClean="0">
                <a:solidFill>
                  <a:srgbClr val="0000CC"/>
                </a:solidFill>
              </a:rPr>
              <a:t> </a:t>
            </a:r>
            <a:r>
              <a:rPr lang="en-US" sz="2800" dirty="0">
                <a:solidFill>
                  <a:srgbClr val="0000CC"/>
                </a:solidFill>
              </a:rPr>
              <a:t>tin </a:t>
            </a:r>
            <a:r>
              <a:rPr lang="en-US" sz="2800" dirty="0" err="1">
                <a:solidFill>
                  <a:srgbClr val="0000CC"/>
                </a:solidFill>
              </a:rPr>
              <a:t>trên</a:t>
            </a:r>
            <a:r>
              <a:rPr lang="en-US" sz="2800" dirty="0">
                <a:solidFill>
                  <a:srgbClr val="0000CC"/>
                </a:solidFill>
              </a:rPr>
              <a:t> Internet </a:t>
            </a:r>
            <a:r>
              <a:rPr lang="en-US" sz="2800" dirty="0" err="1">
                <a:solidFill>
                  <a:srgbClr val="0000CC"/>
                </a:solidFill>
              </a:rPr>
              <a:t>sẽ</a:t>
            </a:r>
            <a:r>
              <a:rPr lang="en-US" sz="2800" dirty="0">
                <a:solidFill>
                  <a:srgbClr val="0000CC"/>
                </a:solidFill>
              </a:rPr>
              <a:t> </a:t>
            </a:r>
            <a:r>
              <a:rPr lang="en-US" sz="2800" dirty="0" err="1">
                <a:solidFill>
                  <a:srgbClr val="0000CC"/>
                </a:solidFill>
              </a:rPr>
              <a:t>đưa</a:t>
            </a:r>
            <a:r>
              <a:rPr lang="en-US" sz="2800" dirty="0">
                <a:solidFill>
                  <a:srgbClr val="0000CC"/>
                </a:solidFill>
              </a:rPr>
              <a:t> </a:t>
            </a:r>
            <a:r>
              <a:rPr lang="en-US" sz="2800" dirty="0" err="1">
                <a:solidFill>
                  <a:srgbClr val="0000CC"/>
                </a:solidFill>
              </a:rPr>
              <a:t>em</a:t>
            </a:r>
            <a:r>
              <a:rPr lang="en-US" sz="2800" dirty="0">
                <a:solidFill>
                  <a:srgbClr val="0000CC"/>
                </a:solidFill>
              </a:rPr>
              <a:t> </a:t>
            </a:r>
            <a:r>
              <a:rPr lang="en-US" sz="2800" dirty="0" err="1">
                <a:solidFill>
                  <a:srgbClr val="0000CC"/>
                </a:solidFill>
              </a:rPr>
              <a:t>đi</a:t>
            </a:r>
            <a:r>
              <a:rPr lang="en-US" sz="2800" dirty="0">
                <a:solidFill>
                  <a:srgbClr val="0000CC"/>
                </a:solidFill>
              </a:rPr>
              <a:t> </a:t>
            </a:r>
            <a:r>
              <a:rPr lang="en-US" sz="2800" dirty="0" err="1">
                <a:solidFill>
                  <a:srgbClr val="0000CC"/>
                </a:solidFill>
              </a:rPr>
              <a:t>từ</a:t>
            </a:r>
            <a:r>
              <a:rPr lang="en-US" sz="2800" dirty="0">
                <a:solidFill>
                  <a:srgbClr val="0000CC"/>
                </a:solidFill>
              </a:rPr>
              <a:t> </a:t>
            </a:r>
            <a:r>
              <a:rPr lang="en-US" sz="2800" dirty="0" err="1">
                <a:solidFill>
                  <a:srgbClr val="0000CC"/>
                </a:solidFill>
              </a:rPr>
              <a:t>những</a:t>
            </a:r>
            <a:r>
              <a:rPr lang="en-US" sz="2800" dirty="0">
                <a:solidFill>
                  <a:srgbClr val="0000CC"/>
                </a:solidFill>
              </a:rPr>
              <a:t> </a:t>
            </a:r>
            <a:r>
              <a:rPr lang="en-US" sz="2800" dirty="0" err="1">
                <a:solidFill>
                  <a:srgbClr val="0000CC"/>
                </a:solidFill>
              </a:rPr>
              <a:t>câu</a:t>
            </a:r>
            <a:r>
              <a:rPr lang="en-US" sz="2800" dirty="0">
                <a:solidFill>
                  <a:srgbClr val="0000CC"/>
                </a:solidFill>
              </a:rPr>
              <a:t> </a:t>
            </a:r>
            <a:r>
              <a:rPr lang="en-US" sz="2800" dirty="0" err="1">
                <a:solidFill>
                  <a:srgbClr val="0000CC"/>
                </a:solidFill>
              </a:rPr>
              <a:t>chuyện</a:t>
            </a:r>
            <a:r>
              <a:rPr lang="en-US" sz="2800" dirty="0">
                <a:solidFill>
                  <a:srgbClr val="0000CC"/>
                </a:solidFill>
              </a:rPr>
              <a:t> </a:t>
            </a:r>
            <a:r>
              <a:rPr lang="en-US" sz="2800" dirty="0" err="1">
                <a:solidFill>
                  <a:srgbClr val="0000CC"/>
                </a:solidFill>
              </a:rPr>
              <a:t>hấp</a:t>
            </a:r>
            <a:r>
              <a:rPr lang="en-US" sz="2800" dirty="0">
                <a:solidFill>
                  <a:srgbClr val="0000CC"/>
                </a:solidFill>
              </a:rPr>
              <a:t> </a:t>
            </a:r>
            <a:r>
              <a:rPr lang="en-US" sz="2800" dirty="0" err="1">
                <a:solidFill>
                  <a:srgbClr val="0000CC"/>
                </a:solidFill>
              </a:rPr>
              <a:t>dẫn</a:t>
            </a:r>
            <a:r>
              <a:rPr lang="en-US" sz="2800" dirty="0">
                <a:solidFill>
                  <a:srgbClr val="0000CC"/>
                </a:solidFill>
              </a:rPr>
              <a:t> </a:t>
            </a:r>
            <a:r>
              <a:rPr lang="en-US" sz="2800" dirty="0" err="1">
                <a:solidFill>
                  <a:srgbClr val="0000CC"/>
                </a:solidFill>
              </a:rPr>
              <a:t>đến</a:t>
            </a:r>
            <a:r>
              <a:rPr lang="en-US" sz="2800" dirty="0">
                <a:solidFill>
                  <a:srgbClr val="0000CC"/>
                </a:solidFill>
              </a:rPr>
              <a:t> </a:t>
            </a:r>
            <a:r>
              <a:rPr lang="en-US" sz="2800" dirty="0" err="1">
                <a:solidFill>
                  <a:srgbClr val="0000CC"/>
                </a:solidFill>
              </a:rPr>
              <a:t>những</a:t>
            </a:r>
            <a:r>
              <a:rPr lang="en-US" sz="2800" dirty="0">
                <a:solidFill>
                  <a:srgbClr val="0000CC"/>
                </a:solidFill>
              </a:rPr>
              <a:t> </a:t>
            </a:r>
            <a:r>
              <a:rPr lang="en-US" sz="2800" dirty="0" err="1">
                <a:solidFill>
                  <a:srgbClr val="0000CC"/>
                </a:solidFill>
              </a:rPr>
              <a:t>bản</a:t>
            </a:r>
            <a:r>
              <a:rPr lang="en-US" sz="2800" dirty="0">
                <a:solidFill>
                  <a:srgbClr val="0000CC"/>
                </a:solidFill>
              </a:rPr>
              <a:t> </a:t>
            </a:r>
            <a:r>
              <a:rPr lang="en-US" sz="2800" dirty="0" err="1">
                <a:solidFill>
                  <a:srgbClr val="0000CC"/>
                </a:solidFill>
              </a:rPr>
              <a:t>nhạc</a:t>
            </a:r>
            <a:r>
              <a:rPr lang="en-US" sz="2800" dirty="0">
                <a:solidFill>
                  <a:srgbClr val="0000CC"/>
                </a:solidFill>
              </a:rPr>
              <a:t> du </a:t>
            </a:r>
            <a:r>
              <a:rPr lang="en-US" sz="2800" dirty="0" err="1">
                <a:solidFill>
                  <a:srgbClr val="0000CC"/>
                </a:solidFill>
              </a:rPr>
              <a:t>dương</a:t>
            </a:r>
            <a:r>
              <a:rPr lang="en-US" sz="2800" dirty="0">
                <a:solidFill>
                  <a:srgbClr val="0000CC"/>
                </a:solidFill>
              </a:rPr>
              <a:t>, </a:t>
            </a:r>
            <a:r>
              <a:rPr lang="en-US" sz="2800" dirty="0" err="1">
                <a:solidFill>
                  <a:srgbClr val="0000CC"/>
                </a:solidFill>
              </a:rPr>
              <a:t>từ</a:t>
            </a:r>
            <a:r>
              <a:rPr lang="en-US" sz="2800" dirty="0">
                <a:solidFill>
                  <a:srgbClr val="0000CC"/>
                </a:solidFill>
              </a:rPr>
              <a:t> </a:t>
            </a:r>
            <a:r>
              <a:rPr lang="en-US" sz="2800" dirty="0" err="1">
                <a:solidFill>
                  <a:srgbClr val="0000CC"/>
                </a:solidFill>
              </a:rPr>
              <a:t>những</a:t>
            </a:r>
            <a:r>
              <a:rPr lang="en-US" sz="2800" dirty="0">
                <a:solidFill>
                  <a:srgbClr val="0000CC"/>
                </a:solidFill>
              </a:rPr>
              <a:t> </a:t>
            </a:r>
            <a:r>
              <a:rPr lang="en-US" sz="2800" dirty="0" err="1">
                <a:solidFill>
                  <a:srgbClr val="0000CC"/>
                </a:solidFill>
              </a:rPr>
              <a:t>hình</a:t>
            </a:r>
            <a:r>
              <a:rPr lang="en-US" sz="2800" dirty="0">
                <a:solidFill>
                  <a:srgbClr val="0000CC"/>
                </a:solidFill>
              </a:rPr>
              <a:t> </a:t>
            </a:r>
            <a:r>
              <a:rPr lang="en-US" sz="2800" dirty="0" err="1">
                <a:solidFill>
                  <a:srgbClr val="0000CC"/>
                </a:solidFill>
              </a:rPr>
              <a:t>ảnh</a:t>
            </a:r>
            <a:r>
              <a:rPr lang="en-US" sz="2800" dirty="0">
                <a:solidFill>
                  <a:srgbClr val="0000CC"/>
                </a:solidFill>
              </a:rPr>
              <a:t> </a:t>
            </a:r>
            <a:r>
              <a:rPr lang="en-US" sz="2800" dirty="0" err="1">
                <a:solidFill>
                  <a:srgbClr val="0000CC"/>
                </a:solidFill>
              </a:rPr>
              <a:t>đẹp</a:t>
            </a:r>
            <a:r>
              <a:rPr lang="en-US" sz="2800" dirty="0">
                <a:solidFill>
                  <a:srgbClr val="0000CC"/>
                </a:solidFill>
              </a:rPr>
              <a:t> </a:t>
            </a:r>
            <a:r>
              <a:rPr lang="en-US" sz="2800" dirty="0" err="1">
                <a:solidFill>
                  <a:srgbClr val="0000CC"/>
                </a:solidFill>
              </a:rPr>
              <a:t>đến</a:t>
            </a:r>
            <a:r>
              <a:rPr lang="en-US" sz="2800" dirty="0">
                <a:solidFill>
                  <a:srgbClr val="0000CC"/>
                </a:solidFill>
              </a:rPr>
              <a:t> </a:t>
            </a:r>
            <a:r>
              <a:rPr lang="en-US" sz="2800" dirty="0" err="1">
                <a:solidFill>
                  <a:srgbClr val="0000CC"/>
                </a:solidFill>
              </a:rPr>
              <a:t>những</a:t>
            </a:r>
            <a:r>
              <a:rPr lang="en-US" sz="2800" dirty="0">
                <a:solidFill>
                  <a:srgbClr val="0000CC"/>
                </a:solidFill>
              </a:rPr>
              <a:t> </a:t>
            </a:r>
            <a:r>
              <a:rPr lang="en-US" sz="2800" dirty="0" err="1">
                <a:solidFill>
                  <a:srgbClr val="0000CC"/>
                </a:solidFill>
              </a:rPr>
              <a:t>kho</a:t>
            </a:r>
            <a:r>
              <a:rPr lang="en-US" sz="2800" dirty="0">
                <a:solidFill>
                  <a:srgbClr val="0000CC"/>
                </a:solidFill>
              </a:rPr>
              <a:t> tri </a:t>
            </a:r>
            <a:r>
              <a:rPr lang="en-US" sz="2800" dirty="0" err="1">
                <a:solidFill>
                  <a:srgbClr val="0000CC"/>
                </a:solidFill>
              </a:rPr>
              <a:t>thức</a:t>
            </a:r>
            <a:r>
              <a:rPr lang="en-US" sz="2800" dirty="0">
                <a:solidFill>
                  <a:srgbClr val="0000CC"/>
                </a:solidFill>
              </a:rPr>
              <a:t> </a:t>
            </a:r>
            <a:r>
              <a:rPr lang="en-US" sz="2800" dirty="0" err="1">
                <a:solidFill>
                  <a:srgbClr val="0000CC"/>
                </a:solidFill>
              </a:rPr>
              <a:t>quý</a:t>
            </a:r>
            <a:r>
              <a:rPr lang="en-US" sz="2800" dirty="0">
                <a:solidFill>
                  <a:srgbClr val="0000CC"/>
                </a:solidFill>
              </a:rPr>
              <a:t> </a:t>
            </a:r>
            <a:r>
              <a:rPr lang="en-US" sz="2800" dirty="0" err="1">
                <a:solidFill>
                  <a:srgbClr val="0000CC"/>
                </a:solidFill>
              </a:rPr>
              <a:t>giá</a:t>
            </a:r>
            <a:r>
              <a:rPr lang="en-US" sz="2800" dirty="0">
                <a:solidFill>
                  <a:srgbClr val="0000CC"/>
                </a:solidFill>
              </a:rPr>
              <a:t>. </a:t>
            </a:r>
            <a:r>
              <a:rPr lang="en-US" sz="2800" dirty="0" err="1">
                <a:solidFill>
                  <a:srgbClr val="0000CC"/>
                </a:solidFill>
              </a:rPr>
              <a:t>Các</a:t>
            </a:r>
            <a:r>
              <a:rPr lang="en-US" sz="2800" dirty="0">
                <a:solidFill>
                  <a:srgbClr val="0000CC"/>
                </a:solidFill>
              </a:rPr>
              <a:t> </a:t>
            </a:r>
            <a:r>
              <a:rPr lang="en-US" sz="2800" dirty="0" err="1">
                <a:solidFill>
                  <a:srgbClr val="0000CC"/>
                </a:solidFill>
              </a:rPr>
              <a:t>trang</a:t>
            </a:r>
            <a:r>
              <a:rPr lang="en-US" sz="2800" dirty="0">
                <a:solidFill>
                  <a:srgbClr val="0000CC"/>
                </a:solidFill>
              </a:rPr>
              <a:t> </a:t>
            </a:r>
            <a:r>
              <a:rPr lang="en-US" sz="2800" dirty="0" err="1">
                <a:solidFill>
                  <a:srgbClr val="0000CC"/>
                </a:solidFill>
              </a:rPr>
              <a:t>thông</a:t>
            </a:r>
            <a:r>
              <a:rPr lang="en-US" sz="2800" dirty="0">
                <a:solidFill>
                  <a:srgbClr val="0000CC"/>
                </a:solidFill>
              </a:rPr>
              <a:t> tin </a:t>
            </a:r>
            <a:r>
              <a:rPr lang="en-US" sz="2800" dirty="0" err="1">
                <a:solidFill>
                  <a:srgbClr val="0000CC"/>
                </a:solidFill>
              </a:rPr>
              <a:t>được</a:t>
            </a:r>
            <a:r>
              <a:rPr lang="en-US" sz="2800" dirty="0">
                <a:solidFill>
                  <a:srgbClr val="0000CC"/>
                </a:solidFill>
              </a:rPr>
              <a:t> </a:t>
            </a:r>
            <a:r>
              <a:rPr lang="en-US" sz="2800" dirty="0" err="1">
                <a:solidFill>
                  <a:srgbClr val="0000CC"/>
                </a:solidFill>
              </a:rPr>
              <a:t>nối</a:t>
            </a:r>
            <a:r>
              <a:rPr lang="en-US" sz="2800" dirty="0" smtClean="0">
                <a:solidFill>
                  <a:srgbClr val="0000CC"/>
                </a:solidFill>
              </a:rPr>
              <a:t> </a:t>
            </a:r>
            <a:r>
              <a:rPr lang="en-US" sz="2800" dirty="0" err="1">
                <a:solidFill>
                  <a:srgbClr val="0000CC"/>
                </a:solidFill>
              </a:rPr>
              <a:t>với</a:t>
            </a:r>
            <a:r>
              <a:rPr lang="en-US" sz="2800" dirty="0">
                <a:solidFill>
                  <a:srgbClr val="0000CC"/>
                </a:solidFill>
              </a:rPr>
              <a:t> </a:t>
            </a:r>
            <a:r>
              <a:rPr lang="en-US" sz="2800" dirty="0" err="1">
                <a:solidFill>
                  <a:srgbClr val="0000CC"/>
                </a:solidFill>
              </a:rPr>
              <a:t>nhau</a:t>
            </a:r>
            <a:r>
              <a:rPr lang="en-US" sz="2800" dirty="0">
                <a:solidFill>
                  <a:srgbClr val="0000CC"/>
                </a:solidFill>
              </a:rPr>
              <a:t> </a:t>
            </a:r>
            <a:r>
              <a:rPr lang="en-US" sz="2800" dirty="0" err="1">
                <a:solidFill>
                  <a:srgbClr val="0000CC"/>
                </a:solidFill>
              </a:rPr>
              <a:t>tạo</a:t>
            </a:r>
            <a:r>
              <a:rPr lang="en-US" sz="2800" dirty="0">
                <a:solidFill>
                  <a:srgbClr val="0000CC"/>
                </a:solidFill>
              </a:rPr>
              <a:t> </a:t>
            </a:r>
            <a:r>
              <a:rPr lang="en-US" sz="2800" dirty="0" err="1">
                <a:solidFill>
                  <a:srgbClr val="0000CC"/>
                </a:solidFill>
              </a:rPr>
              <a:t>thành</a:t>
            </a:r>
            <a:r>
              <a:rPr lang="en-US" sz="2800" dirty="0">
                <a:solidFill>
                  <a:srgbClr val="0000CC"/>
                </a:solidFill>
              </a:rPr>
              <a:t> </a:t>
            </a:r>
            <a:r>
              <a:rPr lang="en-US" sz="2800" dirty="0" err="1">
                <a:solidFill>
                  <a:srgbClr val="0000CC"/>
                </a:solidFill>
              </a:rPr>
              <a:t>một</a:t>
            </a:r>
            <a:r>
              <a:rPr lang="en-US" sz="2800" dirty="0">
                <a:solidFill>
                  <a:srgbClr val="0000CC"/>
                </a:solidFill>
              </a:rPr>
              <a:t> </a:t>
            </a:r>
            <a:r>
              <a:rPr lang="en-US" sz="2800" dirty="0" err="1">
                <a:solidFill>
                  <a:srgbClr val="0000CC"/>
                </a:solidFill>
              </a:rPr>
              <a:t>mạng</a:t>
            </a:r>
            <a:r>
              <a:rPr lang="en-US" sz="2800" dirty="0">
                <a:solidFill>
                  <a:srgbClr val="0000CC"/>
                </a:solidFill>
              </a:rPr>
              <a:t> </a:t>
            </a:r>
            <a:r>
              <a:rPr lang="en-US" sz="2800" dirty="0" err="1">
                <a:solidFill>
                  <a:srgbClr val="0000CC"/>
                </a:solidFill>
              </a:rPr>
              <a:t>giống</a:t>
            </a:r>
            <a:r>
              <a:rPr lang="en-US" sz="2800" dirty="0">
                <a:solidFill>
                  <a:srgbClr val="0000CC"/>
                </a:solidFill>
              </a:rPr>
              <a:t> </a:t>
            </a:r>
            <a:r>
              <a:rPr lang="en-US" sz="2800" dirty="0" err="1">
                <a:solidFill>
                  <a:srgbClr val="0000CC"/>
                </a:solidFill>
              </a:rPr>
              <a:t>như</a:t>
            </a:r>
            <a:r>
              <a:rPr lang="en-US" sz="2800" dirty="0">
                <a:solidFill>
                  <a:srgbClr val="0000CC"/>
                </a:solidFill>
              </a:rPr>
              <a:t> </a:t>
            </a:r>
            <a:r>
              <a:rPr lang="en-US" sz="2800" dirty="0" err="1">
                <a:solidFill>
                  <a:srgbClr val="0000CC"/>
                </a:solidFill>
              </a:rPr>
              <a:t>mạng</a:t>
            </a:r>
            <a:r>
              <a:rPr lang="en-US" sz="2800" dirty="0">
                <a:solidFill>
                  <a:srgbClr val="0000CC"/>
                </a:solidFill>
              </a:rPr>
              <a:t> </a:t>
            </a:r>
            <a:r>
              <a:rPr lang="en-US" sz="2800" dirty="0" err="1">
                <a:solidFill>
                  <a:srgbClr val="0000CC"/>
                </a:solidFill>
              </a:rPr>
              <a:t>nhện</a:t>
            </a:r>
            <a:r>
              <a:rPr lang="en-US" sz="2800" dirty="0">
                <a:solidFill>
                  <a:srgbClr val="0000CC"/>
                </a:solidFill>
              </a:rPr>
              <a:t> </a:t>
            </a:r>
            <a:r>
              <a:rPr lang="en-US" sz="2800" dirty="0" err="1">
                <a:solidFill>
                  <a:srgbClr val="0000CC"/>
                </a:solidFill>
              </a:rPr>
              <a:t>khổng</a:t>
            </a:r>
            <a:r>
              <a:rPr lang="en-US" sz="2800" dirty="0">
                <a:solidFill>
                  <a:srgbClr val="0000CC"/>
                </a:solidFill>
              </a:rPr>
              <a:t> </a:t>
            </a:r>
            <a:r>
              <a:rPr lang="en-US" sz="2800" dirty="0" err="1">
                <a:solidFill>
                  <a:srgbClr val="0000CC"/>
                </a:solidFill>
              </a:rPr>
              <a:t>lồ</a:t>
            </a:r>
            <a:r>
              <a:rPr lang="en-US" sz="2800" dirty="0">
                <a:solidFill>
                  <a:srgbClr val="0000CC"/>
                </a:solidFill>
              </a:rPr>
              <a:t> </a:t>
            </a:r>
            <a:r>
              <a:rPr lang="en-US" sz="2800" dirty="0" err="1">
                <a:solidFill>
                  <a:srgbClr val="0000CC"/>
                </a:solidFill>
              </a:rPr>
              <a:t>bao</a:t>
            </a:r>
            <a:r>
              <a:rPr lang="en-US" sz="2800" dirty="0">
                <a:solidFill>
                  <a:srgbClr val="0000CC"/>
                </a:solidFill>
              </a:rPr>
              <a:t> </a:t>
            </a:r>
            <a:r>
              <a:rPr lang="en-US" sz="2800" dirty="0" err="1">
                <a:solidFill>
                  <a:srgbClr val="0000CC"/>
                </a:solidFill>
              </a:rPr>
              <a:t>trùm</a:t>
            </a:r>
            <a:r>
              <a:rPr lang="en-US" sz="2800" dirty="0">
                <a:solidFill>
                  <a:srgbClr val="0000CC"/>
                </a:solidFill>
              </a:rPr>
              <a:t> </a:t>
            </a:r>
            <a:r>
              <a:rPr lang="en-US" sz="2800" dirty="0" err="1">
                <a:solidFill>
                  <a:srgbClr val="0000CC"/>
                </a:solidFill>
              </a:rPr>
              <a:t>lên</a:t>
            </a:r>
            <a:r>
              <a:rPr lang="en-US" sz="2800" dirty="0">
                <a:solidFill>
                  <a:srgbClr val="0000CC"/>
                </a:solidFill>
              </a:rPr>
              <a:t> </a:t>
            </a:r>
            <a:r>
              <a:rPr lang="en-US" sz="2800" dirty="0" err="1">
                <a:solidFill>
                  <a:srgbClr val="0000CC"/>
                </a:solidFill>
              </a:rPr>
              <a:t>cả</a:t>
            </a:r>
            <a:r>
              <a:rPr lang="en-US" sz="2800" dirty="0">
                <a:solidFill>
                  <a:srgbClr val="0000CC"/>
                </a:solidFill>
              </a:rPr>
              <a:t> </a:t>
            </a:r>
            <a:r>
              <a:rPr lang="en-US" sz="2800" dirty="0" err="1" smtClean="0">
                <a:solidFill>
                  <a:srgbClr val="0000CC"/>
                </a:solidFill>
              </a:rPr>
              <a:t>thế</a:t>
            </a:r>
            <a:r>
              <a:rPr lang="en-US" sz="2800" dirty="0" smtClean="0">
                <a:solidFill>
                  <a:srgbClr val="0000CC"/>
                </a:solidFill>
              </a:rPr>
              <a:t> </a:t>
            </a:r>
            <a:r>
              <a:rPr lang="en-US" sz="2800" dirty="0" err="1">
                <a:solidFill>
                  <a:srgbClr val="0000CC"/>
                </a:solidFill>
              </a:rPr>
              <a:t>giới</a:t>
            </a:r>
            <a:r>
              <a:rPr lang="en-US" sz="2800" dirty="0">
                <a:solidFill>
                  <a:srgbClr val="0000CC"/>
                </a:solidFill>
              </a:rPr>
              <a:t> </a:t>
            </a:r>
            <a:r>
              <a:rPr lang="en-US" sz="2800" dirty="0" err="1">
                <a:solidFill>
                  <a:srgbClr val="0000CC"/>
                </a:solidFill>
              </a:rPr>
              <a:t>nên</a:t>
            </a:r>
            <a:r>
              <a:rPr lang="en-US" sz="2800" dirty="0">
                <a:solidFill>
                  <a:srgbClr val="0000CC"/>
                </a:solidFill>
              </a:rPr>
              <a:t> </a:t>
            </a:r>
            <a:r>
              <a:rPr lang="en-US" sz="2800" dirty="0" err="1">
                <a:solidFill>
                  <a:srgbClr val="0000CC"/>
                </a:solidFill>
              </a:rPr>
              <a:t>nó</a:t>
            </a:r>
            <a:r>
              <a:rPr lang="en-US" sz="2800" dirty="0">
                <a:solidFill>
                  <a:srgbClr val="0000CC"/>
                </a:solidFill>
              </a:rPr>
              <a:t> </a:t>
            </a:r>
            <a:r>
              <a:rPr lang="en-US" sz="2800" dirty="0" err="1">
                <a:solidFill>
                  <a:srgbClr val="0000CC"/>
                </a:solidFill>
              </a:rPr>
              <a:t>được</a:t>
            </a:r>
            <a:r>
              <a:rPr lang="en-US" sz="2800" dirty="0">
                <a:solidFill>
                  <a:srgbClr val="0000CC"/>
                </a:solidFill>
              </a:rPr>
              <a:t> </a:t>
            </a:r>
            <a:r>
              <a:rPr lang="en-US" sz="2800" dirty="0" err="1">
                <a:solidFill>
                  <a:srgbClr val="0000CC"/>
                </a:solidFill>
              </a:rPr>
              <a:t>gọi</a:t>
            </a:r>
            <a:r>
              <a:rPr lang="en-US" sz="2800" dirty="0">
                <a:solidFill>
                  <a:srgbClr val="0000CC"/>
                </a:solidFill>
              </a:rPr>
              <a:t> </a:t>
            </a:r>
            <a:r>
              <a:rPr lang="en-US" sz="2800" dirty="0" err="1">
                <a:solidFill>
                  <a:srgbClr val="0000CC"/>
                </a:solidFill>
              </a:rPr>
              <a:t>là</a:t>
            </a:r>
            <a:r>
              <a:rPr lang="en-US" sz="2800" dirty="0">
                <a:solidFill>
                  <a:srgbClr val="0000CC"/>
                </a:solidFill>
              </a:rPr>
              <a:t> </a:t>
            </a:r>
            <a:r>
              <a:rPr lang="en-US" sz="2800" dirty="0">
                <a:solidFill>
                  <a:srgbClr val="FF0000"/>
                </a:solidFill>
              </a:rPr>
              <a:t>World Wide Web </a:t>
            </a:r>
            <a:r>
              <a:rPr lang="en-US" sz="2800" dirty="0">
                <a:solidFill>
                  <a:srgbClr val="0000CC"/>
                </a:solidFill>
              </a:rPr>
              <a:t>hay </a:t>
            </a:r>
            <a:r>
              <a:rPr lang="vi-VN" sz="2800" dirty="0">
                <a:solidFill>
                  <a:srgbClr val="FF0000"/>
                </a:solidFill>
              </a:rPr>
              <a:t>mạng thông tin toàn cầu</a:t>
            </a:r>
            <a:r>
              <a:rPr lang="vi-VN" sz="2800" dirty="0">
                <a:solidFill>
                  <a:srgbClr val="0000CC"/>
                </a:solidFill>
              </a:rPr>
              <a:t>. </a:t>
            </a:r>
            <a:r>
              <a:rPr lang="en-US" sz="2800" dirty="0" err="1">
                <a:solidFill>
                  <a:srgbClr val="0000CC"/>
                </a:solidFill>
              </a:rPr>
              <a:t>Đối</a:t>
            </a:r>
            <a:r>
              <a:rPr lang="en-US" sz="2800" dirty="0">
                <a:solidFill>
                  <a:srgbClr val="0000CC"/>
                </a:solidFill>
              </a:rPr>
              <a:t> </a:t>
            </a:r>
            <a:r>
              <a:rPr lang="en-US" sz="2800" dirty="0" err="1">
                <a:solidFill>
                  <a:srgbClr val="0000CC"/>
                </a:solidFill>
              </a:rPr>
              <a:t>với</a:t>
            </a:r>
            <a:r>
              <a:rPr lang="en-US" sz="2800" dirty="0">
                <a:solidFill>
                  <a:srgbClr val="0000CC"/>
                </a:solidFill>
              </a:rPr>
              <a:t> </a:t>
            </a:r>
            <a:r>
              <a:rPr lang="en-US" sz="2800" dirty="0" err="1">
                <a:solidFill>
                  <a:srgbClr val="0000CC"/>
                </a:solidFill>
              </a:rPr>
              <a:t>người</a:t>
            </a:r>
            <a:r>
              <a:rPr lang="en-US" sz="2800" dirty="0">
                <a:solidFill>
                  <a:srgbClr val="0000CC"/>
                </a:solidFill>
              </a:rPr>
              <a:t> </a:t>
            </a:r>
            <a:r>
              <a:rPr lang="en-US" sz="2800" dirty="0" err="1">
                <a:solidFill>
                  <a:srgbClr val="0000CC"/>
                </a:solidFill>
              </a:rPr>
              <a:t>sử</a:t>
            </a:r>
            <a:r>
              <a:rPr lang="en-US" sz="2800" dirty="0">
                <a:solidFill>
                  <a:srgbClr val="0000CC"/>
                </a:solidFill>
              </a:rPr>
              <a:t> </a:t>
            </a:r>
            <a:r>
              <a:rPr lang="en-US" sz="2800" dirty="0" err="1">
                <a:solidFill>
                  <a:srgbClr val="0000CC"/>
                </a:solidFill>
              </a:rPr>
              <a:t>dụng</a:t>
            </a:r>
            <a:r>
              <a:rPr lang="en-US" sz="2800" dirty="0">
                <a:solidFill>
                  <a:srgbClr val="0000CC"/>
                </a:solidFill>
              </a:rPr>
              <a:t>, </a:t>
            </a:r>
            <a:r>
              <a:rPr lang="en-US" sz="2800" dirty="0" err="1">
                <a:solidFill>
                  <a:srgbClr val="0000CC"/>
                </a:solidFill>
              </a:rPr>
              <a:t>mạng</a:t>
            </a:r>
            <a:r>
              <a:rPr lang="en-US" sz="2800" dirty="0">
                <a:solidFill>
                  <a:srgbClr val="0000CC"/>
                </a:solidFill>
              </a:rPr>
              <a:t> </a:t>
            </a:r>
            <a:r>
              <a:rPr lang="en-US" sz="2800" dirty="0" err="1">
                <a:solidFill>
                  <a:srgbClr val="0000CC"/>
                </a:solidFill>
              </a:rPr>
              <a:t>thông</a:t>
            </a:r>
            <a:r>
              <a:rPr lang="en-US" sz="2800" dirty="0">
                <a:solidFill>
                  <a:srgbClr val="0000CC"/>
                </a:solidFill>
              </a:rPr>
              <a:t> tin </a:t>
            </a:r>
            <a:r>
              <a:rPr lang="en-US" sz="2800" dirty="0" err="1">
                <a:solidFill>
                  <a:srgbClr val="0000CC"/>
                </a:solidFill>
              </a:rPr>
              <a:t>toàn</a:t>
            </a:r>
            <a:r>
              <a:rPr lang="en-US" sz="2800" dirty="0">
                <a:solidFill>
                  <a:srgbClr val="0000CC"/>
                </a:solidFill>
              </a:rPr>
              <a:t> </a:t>
            </a:r>
            <a:r>
              <a:rPr lang="en-US" sz="2800" dirty="0" err="1">
                <a:solidFill>
                  <a:srgbClr val="0000CC"/>
                </a:solidFill>
              </a:rPr>
              <a:t>cầu</a:t>
            </a:r>
            <a:r>
              <a:rPr lang="en-US" sz="2800" dirty="0">
                <a:solidFill>
                  <a:srgbClr val="0000CC"/>
                </a:solidFill>
              </a:rPr>
              <a:t> </a:t>
            </a:r>
            <a:r>
              <a:rPr lang="en-US" sz="2800" dirty="0" err="1">
                <a:solidFill>
                  <a:srgbClr val="0000CC"/>
                </a:solidFill>
              </a:rPr>
              <a:t>là</a:t>
            </a:r>
            <a:r>
              <a:rPr lang="en-US" sz="2800" dirty="0">
                <a:solidFill>
                  <a:srgbClr val="0000CC"/>
                </a:solidFill>
              </a:rPr>
              <a:t> </a:t>
            </a:r>
            <a:r>
              <a:rPr lang="en-US" sz="2800" dirty="0" err="1">
                <a:solidFill>
                  <a:srgbClr val="0000CC"/>
                </a:solidFill>
              </a:rPr>
              <a:t>một</a:t>
            </a:r>
            <a:r>
              <a:rPr lang="en-US" sz="2800" dirty="0">
                <a:solidFill>
                  <a:srgbClr val="0000CC"/>
                </a:solidFill>
              </a:rPr>
              <a:t> </a:t>
            </a:r>
            <a:r>
              <a:rPr lang="en-US" sz="2800" dirty="0" err="1">
                <a:solidFill>
                  <a:srgbClr val="0000CC"/>
                </a:solidFill>
              </a:rPr>
              <a:t>dịch</a:t>
            </a:r>
            <a:r>
              <a:rPr lang="en-US" sz="2800" dirty="0">
                <a:solidFill>
                  <a:srgbClr val="0000CC"/>
                </a:solidFill>
              </a:rPr>
              <a:t> </a:t>
            </a:r>
            <a:r>
              <a:rPr lang="en-US" sz="2800" dirty="0" err="1">
                <a:solidFill>
                  <a:srgbClr val="0000CC"/>
                </a:solidFill>
              </a:rPr>
              <a:t>vụ</a:t>
            </a:r>
            <a:r>
              <a:rPr lang="en-US" sz="2800" dirty="0">
                <a:solidFill>
                  <a:srgbClr val="0000CC"/>
                </a:solidFill>
              </a:rPr>
              <a:t> </a:t>
            </a:r>
            <a:r>
              <a:rPr lang="en-US" sz="2800" dirty="0" err="1">
                <a:solidFill>
                  <a:srgbClr val="0000CC"/>
                </a:solidFill>
              </a:rPr>
              <a:t>trên</a:t>
            </a:r>
            <a:r>
              <a:rPr lang="en-US" sz="2800" dirty="0">
                <a:solidFill>
                  <a:srgbClr val="0000CC"/>
                </a:solidFill>
              </a:rPr>
              <a:t> Internet</a:t>
            </a:r>
            <a:r>
              <a:rPr lang="en-US" sz="2800" dirty="0" smtClean="0">
                <a:solidFill>
                  <a:srgbClr val="0000CC"/>
                </a:solidFill>
              </a:rPr>
              <a:t>. </a:t>
            </a:r>
            <a:endParaRPr lang="en-US" sz="2800" dirty="0">
              <a:solidFill>
                <a:srgbClr val="0000CC"/>
              </a:solidFill>
            </a:endParaRPr>
          </a:p>
        </p:txBody>
      </p:sp>
      <p:pic>
        <p:nvPicPr>
          <p:cNvPr id="1026" name="Picture 24" descr="image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447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443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 xmlns:a16="http://schemas.microsoft.com/office/drawing/2014/main" id="{1DE2830B-D670-48D3-A00A-B1B68662F414}"/>
              </a:ext>
            </a:extLst>
          </p:cNvPr>
          <p:cNvSpPr>
            <a:spLocks noChangeArrowheads="1"/>
          </p:cNvSpPr>
          <p:nvPr/>
        </p:nvSpPr>
        <p:spPr bwMode="auto">
          <a:xfrm>
            <a:off x="2520663" y="2417923"/>
            <a:ext cx="7853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Bài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6. </a:t>
            </a:r>
            <a:r>
              <a:rPr lang="en-US" sz="3600" b="1" dirty="0">
                <a:solidFill>
                  <a:srgbClr val="FF0000"/>
                </a:solidFill>
                <a:latin typeface="Times New Roman" pitchFamily="18" charset="0"/>
                <a:cs typeface="Times New Roman" pitchFamily="18" charset="0"/>
              </a:rPr>
              <a:t>MẠNG THÔNG TIN TOÀN </a:t>
            </a:r>
            <a:r>
              <a:rPr lang="en-US" sz="3600" b="1" dirty="0" smtClean="0">
                <a:solidFill>
                  <a:srgbClr val="FF0000"/>
                </a:solidFill>
                <a:latin typeface="Times New Roman" pitchFamily="18" charset="0"/>
                <a:cs typeface="Times New Roman" pitchFamily="18" charset="0"/>
              </a:rPr>
              <a:t>CẦU</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3077" name="Rectangle 5">
            <a:extLst>
              <a:ext uri="{FF2B5EF4-FFF2-40B4-BE49-F238E27FC236}">
                <a16:creationId xmlns="" xmlns:a16="http://schemas.microsoft.com/office/drawing/2014/main" id="{48212EC0-7545-4B6D-BA76-C71ACDA23354}"/>
              </a:ext>
            </a:extLst>
          </p:cNvPr>
          <p:cNvSpPr>
            <a:spLocks noChangeArrowheads="1"/>
          </p:cNvSpPr>
          <p:nvPr/>
        </p:nvSpPr>
        <p:spPr bwMode="auto">
          <a:xfrm>
            <a:off x="4896584" y="734789"/>
            <a:ext cx="2276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solidFill>
                  <a:srgbClr val="0000CC"/>
                </a:solidFill>
                <a:latin typeface="Times New Roman" panose="02020603050405020304" pitchFamily="18" charset="0"/>
                <a:cs typeface="Times New Roman" panose="02020603050405020304" pitchFamily="18" charset="0"/>
              </a:rPr>
              <a:t>Môn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smtClean="0">
                <a:solidFill>
                  <a:srgbClr val="0000CC"/>
                </a:solidFill>
                <a:latin typeface="Times New Roman" panose="02020603050405020304" pitchFamily="18" charset="0"/>
                <a:cs typeface="Times New Roman" panose="02020603050405020304" pitchFamily="18" charset="0"/>
              </a:rPr>
              <a:t>Tin </a:t>
            </a:r>
            <a:r>
              <a:rPr lang="en-US" altLang="en-US" sz="2400" b="1" dirty="0" err="1" smtClean="0">
                <a:solidFill>
                  <a:srgbClr val="0000CC"/>
                </a:solidFill>
                <a:latin typeface="Times New Roman" panose="02020603050405020304" pitchFamily="18" charset="0"/>
                <a:cs typeface="Times New Roman" panose="02020603050405020304" pitchFamily="18" charset="0"/>
              </a:rPr>
              <a:t>học</a:t>
            </a:r>
            <a:r>
              <a:rPr lang="en-US" altLang="en-US" sz="2400" b="1" dirty="0" smtClean="0">
                <a:solidFill>
                  <a:srgbClr val="0000CC"/>
                </a:solidFill>
                <a:latin typeface="Times New Roman" panose="02020603050405020304" pitchFamily="18" charset="0"/>
                <a:cs typeface="Times New Roman" panose="02020603050405020304" pitchFamily="18" charset="0"/>
              </a:rPr>
              <a:t> 6</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 xmlns:a16="http://schemas.microsoft.com/office/drawing/2014/main" id="{1DE2830B-D670-48D3-A00A-B1B68662F414}"/>
              </a:ext>
            </a:extLst>
          </p:cNvPr>
          <p:cNvSpPr>
            <a:spLocks noChangeArrowheads="1"/>
          </p:cNvSpPr>
          <p:nvPr/>
        </p:nvSpPr>
        <p:spPr bwMode="auto">
          <a:xfrm>
            <a:off x="2395537" y="1463816"/>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buFont typeface="Arial" panose="020B0604020202020204" pitchFamily="34" charset="0"/>
              <a:buNone/>
            </a:pPr>
            <a:r>
              <a:rPr lang="en-US" b="1" dirty="0" smtClean="0">
                <a:solidFill>
                  <a:srgbClr val="C00000"/>
                </a:solidFill>
                <a:latin typeface="Times New Roman" pitchFamily="18" charset="0"/>
                <a:cs typeface="Times New Roman" pitchFamily="18" charset="0"/>
              </a:rPr>
              <a:t>CHỦ </a:t>
            </a:r>
            <a:r>
              <a:rPr lang="en-US" b="1" dirty="0">
                <a:solidFill>
                  <a:srgbClr val="C00000"/>
                </a:solidFill>
                <a:latin typeface="Times New Roman" pitchFamily="18" charset="0"/>
                <a:cs typeface="Times New Roman" pitchFamily="18" charset="0"/>
              </a:rPr>
              <a:t>ĐỀ 3: TỔ CHỨC LƯU TRỮ THÔNG TIN, </a:t>
            </a:r>
            <a:r>
              <a:rPr lang="en-US" b="1" dirty="0" smtClean="0">
                <a:solidFill>
                  <a:srgbClr val="C00000"/>
                </a:solidFill>
                <a:latin typeface="Times New Roman" pitchFamily="18" charset="0"/>
                <a:cs typeface="Times New Roman" pitchFamily="18" charset="0"/>
              </a:rPr>
              <a:t>TÌM </a:t>
            </a:r>
            <a:r>
              <a:rPr lang="en-US" b="1" dirty="0">
                <a:solidFill>
                  <a:srgbClr val="C00000"/>
                </a:solidFill>
                <a:latin typeface="Times New Roman" pitchFamily="18" charset="0"/>
                <a:cs typeface="Times New Roman" pitchFamily="18" charset="0"/>
              </a:rPr>
              <a:t>KIẾM VÀ TRAO ĐỔI THÔNG TIN </a:t>
            </a:r>
            <a:endParaRPr lang="en-US" dirty="0">
              <a:solidFill>
                <a:srgbClr val="C0000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299" y="4793577"/>
            <a:ext cx="10262074" cy="124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0260101"/>
      </p:ext>
    </p:extLst>
  </p:cSld>
  <p:clrMapOvr>
    <a:masterClrMapping/>
  </p:clrMapOvr>
  <p:transition spd="slow" advTm="22156">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C243397-2789-4689-872E-EEAFA393CFA7}"/>
              </a:ext>
            </a:extLst>
          </p:cNvPr>
          <p:cNvSpPr/>
          <p:nvPr/>
        </p:nvSpPr>
        <p:spPr>
          <a:xfrm>
            <a:off x="1279745" y="838198"/>
            <a:ext cx="9072741" cy="923330"/>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HÌNH THÀNH KIẾN THỨC</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9" y="4708478"/>
            <a:ext cx="10961254" cy="133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610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816" y="596669"/>
            <a:ext cx="6466578" cy="461665"/>
          </a:xfrm>
          <a:prstGeom prst="rect">
            <a:avLst/>
          </a:prstGeom>
        </p:spPr>
        <p:txBody>
          <a:bodyPr wrap="none">
            <a:spAutoFit/>
          </a:bodyPr>
          <a:lstStyle/>
          <a:p>
            <a:r>
              <a:rPr lang="en-US" sz="2400" b="1" dirty="0" smtClean="0">
                <a:solidFill>
                  <a:srgbClr val="FF0000"/>
                </a:solidFill>
                <a:ea typeface="Times New Roman"/>
                <a:cs typeface="Times New Roman"/>
              </a:rPr>
              <a:t>1. </a:t>
            </a:r>
            <a:r>
              <a:rPr lang="en-US" sz="2400" b="1" dirty="0">
                <a:solidFill>
                  <a:srgbClr val="FF0000"/>
                </a:solidFill>
                <a:ea typeface="Times New Roman"/>
                <a:cs typeface="Times New Roman"/>
              </a:rPr>
              <a:t>TỔ CHỨC THÔNG TIN TRÊN INTERNET:</a:t>
            </a:r>
            <a:endParaRPr lang="en-US" sz="2400" dirty="0">
              <a:solidFill>
                <a:srgbClr val="FF0000"/>
              </a:solidFill>
              <a:effectLst/>
              <a:latin typeface="VNI-Times"/>
              <a:ea typeface="Times New Roman"/>
              <a:cs typeface="Times New Roman"/>
            </a:endParaRPr>
          </a:p>
        </p:txBody>
      </p:sp>
      <p:sp>
        <p:nvSpPr>
          <p:cNvPr id="3" name="Rectangle 2"/>
          <p:cNvSpPr/>
          <p:nvPr/>
        </p:nvSpPr>
        <p:spPr>
          <a:xfrm>
            <a:off x="600009" y="1265409"/>
            <a:ext cx="6185539" cy="461665"/>
          </a:xfrm>
          <a:prstGeom prst="rect">
            <a:avLst/>
          </a:prstGeom>
        </p:spPr>
        <p:txBody>
          <a:bodyPr wrap="none">
            <a:spAutoFit/>
          </a:bodyPr>
          <a:lstStyle/>
          <a:p>
            <a:r>
              <a:rPr lang="en-US" sz="2400" b="1" dirty="0" err="1" smtClean="0">
                <a:solidFill>
                  <a:srgbClr val="0000CC"/>
                </a:solidFill>
                <a:ea typeface="Times New Roman"/>
                <a:cs typeface="Times New Roman"/>
              </a:rPr>
              <a:t>Hoạt</a:t>
            </a:r>
            <a:r>
              <a:rPr lang="en-US" sz="2400" b="1" dirty="0" smtClean="0">
                <a:solidFill>
                  <a:srgbClr val="0000CC"/>
                </a:solidFill>
                <a:ea typeface="Times New Roman"/>
                <a:cs typeface="Times New Roman"/>
              </a:rPr>
              <a:t> </a:t>
            </a:r>
            <a:r>
              <a:rPr lang="en-US" sz="2400" b="1" dirty="0" err="1" smtClean="0">
                <a:solidFill>
                  <a:srgbClr val="0000CC"/>
                </a:solidFill>
                <a:ea typeface="Times New Roman"/>
                <a:cs typeface="Times New Roman"/>
              </a:rPr>
              <a:t>động</a:t>
            </a:r>
            <a:r>
              <a:rPr lang="en-US" sz="2400" b="1" dirty="0" smtClean="0">
                <a:solidFill>
                  <a:srgbClr val="0000CC"/>
                </a:solidFill>
                <a:ea typeface="Times New Roman"/>
                <a:cs typeface="Times New Roman"/>
              </a:rPr>
              <a:t> 1</a:t>
            </a:r>
            <a:r>
              <a:rPr lang="en-US" sz="2400" b="1" dirty="0">
                <a:solidFill>
                  <a:srgbClr val="0000CC"/>
                </a:solidFill>
                <a:ea typeface="Times New Roman"/>
                <a:cs typeface="Times New Roman"/>
              </a:rPr>
              <a:t>. </a:t>
            </a:r>
            <a:r>
              <a:rPr lang="en-US" sz="2400" b="1" dirty="0" err="1">
                <a:solidFill>
                  <a:srgbClr val="0000CC"/>
                </a:solidFill>
                <a:ea typeface="Times New Roman"/>
                <a:cs typeface="Times New Roman"/>
              </a:rPr>
              <a:t>Tìm</a:t>
            </a:r>
            <a:r>
              <a:rPr lang="en-US" sz="2400" b="1" dirty="0">
                <a:solidFill>
                  <a:srgbClr val="0000CC"/>
                </a:solidFill>
                <a:ea typeface="Times New Roman"/>
                <a:cs typeface="Times New Roman"/>
              </a:rPr>
              <a:t> </a:t>
            </a:r>
            <a:r>
              <a:rPr lang="en-US" sz="2400" b="1" dirty="0" err="1">
                <a:solidFill>
                  <a:srgbClr val="0000CC"/>
                </a:solidFill>
                <a:ea typeface="Times New Roman"/>
                <a:cs typeface="Times New Roman"/>
              </a:rPr>
              <a:t>hiểu</a:t>
            </a:r>
            <a:r>
              <a:rPr lang="en-US" sz="2400" b="1" dirty="0">
                <a:solidFill>
                  <a:srgbClr val="0000CC"/>
                </a:solidFill>
                <a:ea typeface="Times New Roman"/>
                <a:cs typeface="Times New Roman"/>
              </a:rPr>
              <a:t> </a:t>
            </a:r>
            <a:r>
              <a:rPr lang="en-US" sz="2400" b="1" dirty="0" err="1">
                <a:solidFill>
                  <a:srgbClr val="0000CC"/>
                </a:solidFill>
                <a:ea typeface="Times New Roman"/>
                <a:cs typeface="Times New Roman"/>
              </a:rPr>
              <a:t>cách</a:t>
            </a:r>
            <a:r>
              <a:rPr lang="en-US" sz="2400" b="1" dirty="0">
                <a:solidFill>
                  <a:srgbClr val="0000CC"/>
                </a:solidFill>
                <a:ea typeface="Times New Roman"/>
                <a:cs typeface="Times New Roman"/>
              </a:rPr>
              <a:t> </a:t>
            </a:r>
            <a:r>
              <a:rPr lang="en-US" sz="2400" b="1" dirty="0" err="1">
                <a:solidFill>
                  <a:srgbClr val="0000CC"/>
                </a:solidFill>
                <a:ea typeface="Times New Roman"/>
                <a:cs typeface="Times New Roman"/>
              </a:rPr>
              <a:t>tổ</a:t>
            </a:r>
            <a:r>
              <a:rPr lang="en-US" sz="2400" b="1" dirty="0">
                <a:solidFill>
                  <a:srgbClr val="0000CC"/>
                </a:solidFill>
                <a:ea typeface="Times New Roman"/>
                <a:cs typeface="Times New Roman"/>
              </a:rPr>
              <a:t> </a:t>
            </a:r>
            <a:r>
              <a:rPr lang="en-US" sz="2400" b="1" dirty="0" err="1">
                <a:solidFill>
                  <a:srgbClr val="0000CC"/>
                </a:solidFill>
                <a:ea typeface="Times New Roman"/>
                <a:cs typeface="Times New Roman"/>
              </a:rPr>
              <a:t>chức</a:t>
            </a:r>
            <a:r>
              <a:rPr lang="en-US" sz="2400" b="1" dirty="0">
                <a:solidFill>
                  <a:srgbClr val="0000CC"/>
                </a:solidFill>
                <a:ea typeface="Times New Roman"/>
                <a:cs typeface="Times New Roman"/>
              </a:rPr>
              <a:t> </a:t>
            </a:r>
            <a:r>
              <a:rPr lang="en-US" sz="2400" b="1" dirty="0" err="1">
                <a:solidFill>
                  <a:srgbClr val="0000CC"/>
                </a:solidFill>
                <a:ea typeface="Times New Roman"/>
                <a:cs typeface="Times New Roman"/>
              </a:rPr>
              <a:t>thông</a:t>
            </a:r>
            <a:r>
              <a:rPr lang="en-US" sz="2400" b="1" dirty="0">
                <a:solidFill>
                  <a:srgbClr val="0000CC"/>
                </a:solidFill>
                <a:ea typeface="Times New Roman"/>
                <a:cs typeface="Times New Roman"/>
              </a:rPr>
              <a:t> tin</a:t>
            </a:r>
            <a:r>
              <a:rPr lang="en-US" sz="2400" dirty="0">
                <a:solidFill>
                  <a:srgbClr val="0000CC"/>
                </a:solidFill>
                <a:ea typeface="Times New Roman"/>
                <a:cs typeface="Times New Roman"/>
              </a:rPr>
              <a:t> </a:t>
            </a:r>
            <a:endParaRPr lang="en-US" sz="2400" dirty="0">
              <a:solidFill>
                <a:srgbClr val="0000CC"/>
              </a:solidFill>
              <a:effectLst/>
              <a:latin typeface="VNI-Times"/>
              <a:ea typeface="Times New Roman"/>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84" y="5036024"/>
            <a:ext cx="10961254" cy="133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60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836" y="352170"/>
            <a:ext cx="10244920" cy="523220"/>
          </a:xfrm>
          <a:prstGeom prst="rect">
            <a:avLst/>
          </a:prstGeom>
        </p:spPr>
        <p:txBody>
          <a:bodyPr wrap="square">
            <a:spAutoFit/>
          </a:bodyPr>
          <a:lstStyle/>
          <a:p>
            <a:r>
              <a:rPr lang="vi-VN" sz="2800" dirty="0">
                <a:solidFill>
                  <a:srgbClr val="FF0000"/>
                </a:solidFill>
                <a:ea typeface="Courier New"/>
              </a:rPr>
              <a:t>Kho thông tin khổng lồ trên Internet được tạo nên từ nhiều trang </a:t>
            </a:r>
            <a:r>
              <a:rPr lang="es-ES" sz="2800" dirty="0">
                <a:solidFill>
                  <a:srgbClr val="FF0000"/>
                </a:solidFill>
                <a:ea typeface="Courier New"/>
              </a:rPr>
              <a:t>web</a:t>
            </a:r>
            <a:endParaRPr lang="en-US" sz="2800" dirty="0">
              <a:solidFill>
                <a:srgbClr val="FF0000"/>
              </a:solidFill>
            </a:endParaRPr>
          </a:p>
        </p:txBody>
      </p:sp>
      <p:pic>
        <p:nvPicPr>
          <p:cNvPr id="2050" name="Picture 25" descr="image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04" y="292785"/>
            <a:ext cx="580740" cy="55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96368" y="807150"/>
            <a:ext cx="10040203" cy="1815882"/>
          </a:xfrm>
          <a:prstGeom prst="rect">
            <a:avLst/>
          </a:prstGeom>
        </p:spPr>
        <p:txBody>
          <a:bodyPr wrap="square">
            <a:spAutoFit/>
          </a:bodyPr>
          <a:lstStyle/>
          <a:p>
            <a:r>
              <a:rPr lang="en-US" sz="2800" dirty="0" smtClean="0">
                <a:solidFill>
                  <a:srgbClr val="3D04CC"/>
                </a:solidFill>
                <a:ea typeface="Courier New"/>
              </a:rPr>
              <a:t>- </a:t>
            </a:r>
            <a:r>
              <a:rPr lang="vi-VN" sz="2800" dirty="0" smtClean="0">
                <a:solidFill>
                  <a:srgbClr val="3D04CC"/>
                </a:solidFill>
                <a:ea typeface="Courier New"/>
              </a:rPr>
              <a:t>Trang </a:t>
            </a:r>
            <a:r>
              <a:rPr lang="vi-VN" sz="2800" dirty="0">
                <a:solidFill>
                  <a:srgbClr val="3D04CC"/>
                </a:solidFill>
                <a:ea typeface="Courier New"/>
              </a:rPr>
              <a:t>siêu văn bản </a:t>
            </a:r>
            <a:r>
              <a:rPr lang="en-US" sz="2800" dirty="0">
                <a:solidFill>
                  <a:srgbClr val="3D04CC"/>
                </a:solidFill>
                <a:ea typeface="Courier New"/>
              </a:rPr>
              <a:t>(Hypertext) </a:t>
            </a:r>
            <a:r>
              <a:rPr lang="vi-VN" sz="2800" dirty="0">
                <a:solidFill>
                  <a:srgbClr val="3D04CC"/>
                </a:solidFill>
                <a:ea typeface="Courier New"/>
              </a:rPr>
              <a:t>là trang văn bản đặc biệt, tích hợp nhiều dạng dữ liệu khác nhau như văn bản, </a:t>
            </a:r>
            <a:r>
              <a:rPr lang="en-US" sz="2800" dirty="0" err="1" smtClean="0">
                <a:solidFill>
                  <a:srgbClr val="3D04CC"/>
                </a:solidFill>
                <a:ea typeface="Courier New"/>
              </a:rPr>
              <a:t>hình</a:t>
            </a:r>
            <a:r>
              <a:rPr lang="en-US" sz="2800" dirty="0" smtClean="0">
                <a:solidFill>
                  <a:srgbClr val="3D04CC"/>
                </a:solidFill>
                <a:ea typeface="Courier New"/>
              </a:rPr>
              <a:t> </a:t>
            </a:r>
            <a:r>
              <a:rPr lang="vi-VN" sz="2800" dirty="0">
                <a:solidFill>
                  <a:srgbClr val="3D04CC"/>
                </a:solidFill>
                <a:ea typeface="Courier New"/>
              </a:rPr>
              <a:t>ảnh, âm thanh, </a:t>
            </a:r>
            <a:r>
              <a:rPr lang="en-US" sz="2800" dirty="0">
                <a:solidFill>
                  <a:srgbClr val="3D04CC"/>
                </a:solidFill>
                <a:ea typeface="Courier New"/>
              </a:rPr>
              <a:t>video,... </a:t>
            </a:r>
            <a:r>
              <a:rPr lang="vi-VN" sz="2800" dirty="0">
                <a:solidFill>
                  <a:srgbClr val="3D04CC"/>
                </a:solidFill>
                <a:ea typeface="Courier New"/>
              </a:rPr>
              <a:t>và các liên kết trỏ đến vị trí khác trong trang hay các trang </a:t>
            </a:r>
            <a:r>
              <a:rPr lang="es-ES" sz="2800" dirty="0">
                <a:solidFill>
                  <a:srgbClr val="3D04CC"/>
                </a:solidFill>
                <a:ea typeface="Courier New"/>
              </a:rPr>
              <a:t>web </a:t>
            </a:r>
            <a:r>
              <a:rPr lang="vi-VN" sz="2800" dirty="0">
                <a:solidFill>
                  <a:srgbClr val="3D04CC"/>
                </a:solidFill>
                <a:ea typeface="Courier New"/>
              </a:rPr>
              <a:t>khác. </a:t>
            </a:r>
            <a:endParaRPr lang="en-US" sz="2800" dirty="0">
              <a:solidFill>
                <a:srgbClr val="3D04CC"/>
              </a:solidFill>
            </a:endParaRPr>
          </a:p>
        </p:txBody>
      </p:sp>
      <p:sp>
        <p:nvSpPr>
          <p:cNvPr id="4" name="Rectangle 3"/>
          <p:cNvSpPr/>
          <p:nvPr/>
        </p:nvSpPr>
        <p:spPr>
          <a:xfrm>
            <a:off x="1055424" y="2475506"/>
            <a:ext cx="9931023" cy="954107"/>
          </a:xfrm>
          <a:prstGeom prst="rect">
            <a:avLst/>
          </a:prstGeom>
        </p:spPr>
        <p:txBody>
          <a:bodyPr wrap="square">
            <a:spAutoFit/>
          </a:bodyPr>
          <a:lstStyle/>
          <a:p>
            <a:pPr marL="38100" marR="101600" indent="0" algn="just">
              <a:spcBef>
                <a:spcPts val="0"/>
              </a:spcBef>
              <a:spcAft>
                <a:spcPts val="0"/>
              </a:spcAft>
            </a:pPr>
            <a:r>
              <a:rPr lang="en-US" sz="2800" dirty="0" smtClean="0">
                <a:solidFill>
                  <a:srgbClr val="008000"/>
                </a:solidFill>
                <a:ea typeface="Arial"/>
              </a:rPr>
              <a:t>- </a:t>
            </a:r>
            <a:r>
              <a:rPr lang="en-US" sz="2800" dirty="0" err="1" smtClean="0">
                <a:solidFill>
                  <a:srgbClr val="008000"/>
                </a:solidFill>
                <a:ea typeface="Arial"/>
              </a:rPr>
              <a:t>Mỗi</a:t>
            </a:r>
            <a:r>
              <a:rPr lang="en-US" sz="2800" dirty="0" smtClean="0">
                <a:solidFill>
                  <a:srgbClr val="008000"/>
                </a:solidFill>
                <a:ea typeface="Arial"/>
              </a:rPr>
              <a:t> </a:t>
            </a:r>
            <a:r>
              <a:rPr lang="en-US" sz="2800" dirty="0" err="1">
                <a:solidFill>
                  <a:srgbClr val="008000"/>
                </a:solidFill>
                <a:ea typeface="Arial"/>
              </a:rPr>
              <a:t>trang</a:t>
            </a:r>
            <a:r>
              <a:rPr lang="en-US" sz="2800" dirty="0">
                <a:solidFill>
                  <a:srgbClr val="008000"/>
                </a:solidFill>
                <a:ea typeface="Arial"/>
              </a:rPr>
              <a:t> </a:t>
            </a:r>
            <a:r>
              <a:rPr lang="es-ES" sz="2800" dirty="0">
                <a:solidFill>
                  <a:srgbClr val="008000"/>
                </a:solidFill>
                <a:ea typeface="Arial"/>
              </a:rPr>
              <a:t>web </a:t>
            </a:r>
            <a:r>
              <a:rPr lang="en-US" sz="2800" dirty="0" err="1">
                <a:solidFill>
                  <a:srgbClr val="008000"/>
                </a:solidFill>
                <a:ea typeface="Arial"/>
              </a:rPr>
              <a:t>là</a:t>
            </a:r>
            <a:r>
              <a:rPr lang="en-US" sz="2800" dirty="0">
                <a:solidFill>
                  <a:srgbClr val="008000"/>
                </a:solidFill>
                <a:ea typeface="Arial"/>
              </a:rPr>
              <a:t> </a:t>
            </a:r>
            <a:r>
              <a:rPr lang="en-US" sz="2800" dirty="0" err="1">
                <a:solidFill>
                  <a:srgbClr val="008000"/>
                </a:solidFill>
                <a:ea typeface="Arial"/>
              </a:rPr>
              <a:t>một</a:t>
            </a:r>
            <a:r>
              <a:rPr lang="en-US" sz="2800" dirty="0">
                <a:solidFill>
                  <a:srgbClr val="008000"/>
                </a:solidFill>
                <a:ea typeface="Arial"/>
              </a:rPr>
              <a:t> </a:t>
            </a:r>
            <a:r>
              <a:rPr lang="en-US" sz="2800" dirty="0" err="1">
                <a:solidFill>
                  <a:srgbClr val="008000"/>
                </a:solidFill>
                <a:ea typeface="Arial"/>
              </a:rPr>
              <a:t>trang</a:t>
            </a:r>
            <a:r>
              <a:rPr lang="en-US" sz="2800" dirty="0">
                <a:solidFill>
                  <a:srgbClr val="008000"/>
                </a:solidFill>
                <a:ea typeface="Arial"/>
              </a:rPr>
              <a:t> </a:t>
            </a:r>
            <a:r>
              <a:rPr lang="en-US" sz="2800" dirty="0" err="1">
                <a:solidFill>
                  <a:srgbClr val="008000"/>
                </a:solidFill>
                <a:ea typeface="Arial"/>
              </a:rPr>
              <a:t>siêu</a:t>
            </a:r>
            <a:r>
              <a:rPr lang="en-US" sz="2800" dirty="0">
                <a:solidFill>
                  <a:srgbClr val="008000"/>
                </a:solidFill>
                <a:ea typeface="Arial"/>
              </a:rPr>
              <a:t> </a:t>
            </a:r>
            <a:r>
              <a:rPr lang="en-US" sz="2800" dirty="0" err="1">
                <a:solidFill>
                  <a:srgbClr val="008000"/>
                </a:solidFill>
                <a:ea typeface="Arial"/>
              </a:rPr>
              <a:t>văn</a:t>
            </a:r>
            <a:r>
              <a:rPr lang="en-US" sz="2800" dirty="0">
                <a:solidFill>
                  <a:srgbClr val="008000"/>
                </a:solidFill>
                <a:ea typeface="Arial"/>
              </a:rPr>
              <a:t> </a:t>
            </a:r>
            <a:r>
              <a:rPr lang="en-US" sz="2800" dirty="0" err="1">
                <a:solidFill>
                  <a:srgbClr val="008000"/>
                </a:solidFill>
                <a:ea typeface="Arial"/>
              </a:rPr>
              <a:t>bản</a:t>
            </a:r>
            <a:r>
              <a:rPr lang="en-US" sz="2800" dirty="0">
                <a:solidFill>
                  <a:srgbClr val="008000"/>
                </a:solidFill>
                <a:ea typeface="Arial"/>
              </a:rPr>
              <a:t> </a:t>
            </a:r>
            <a:r>
              <a:rPr lang="en-US" sz="2800" dirty="0" err="1">
                <a:solidFill>
                  <a:srgbClr val="008000"/>
                </a:solidFill>
                <a:ea typeface="Arial"/>
              </a:rPr>
              <a:t>được</a:t>
            </a:r>
            <a:r>
              <a:rPr lang="en-US" sz="2800" dirty="0">
                <a:solidFill>
                  <a:srgbClr val="008000"/>
                </a:solidFill>
                <a:ea typeface="Arial"/>
              </a:rPr>
              <a:t> </a:t>
            </a:r>
            <a:r>
              <a:rPr lang="en-US" sz="2800" dirty="0" err="1">
                <a:solidFill>
                  <a:srgbClr val="008000"/>
                </a:solidFill>
                <a:ea typeface="Arial"/>
              </a:rPr>
              <a:t>gán</a:t>
            </a:r>
            <a:r>
              <a:rPr lang="en-US" sz="2800" dirty="0">
                <a:solidFill>
                  <a:srgbClr val="008000"/>
                </a:solidFill>
                <a:ea typeface="Arial"/>
              </a:rPr>
              <a:t> </a:t>
            </a:r>
            <a:r>
              <a:rPr lang="en-US" sz="2800" dirty="0" err="1">
                <a:solidFill>
                  <a:srgbClr val="008000"/>
                </a:solidFill>
                <a:ea typeface="Arial"/>
              </a:rPr>
              <a:t>cho</a:t>
            </a:r>
            <a:r>
              <a:rPr lang="en-US" sz="2800" dirty="0">
                <a:solidFill>
                  <a:srgbClr val="008000"/>
                </a:solidFill>
                <a:ea typeface="Arial"/>
              </a:rPr>
              <a:t> </a:t>
            </a:r>
            <a:r>
              <a:rPr lang="en-US" sz="2800" dirty="0" err="1">
                <a:solidFill>
                  <a:srgbClr val="008000"/>
                </a:solidFill>
                <a:ea typeface="Arial"/>
              </a:rPr>
              <a:t>một</a:t>
            </a:r>
            <a:r>
              <a:rPr lang="en-US" sz="2800" dirty="0">
                <a:solidFill>
                  <a:srgbClr val="008000"/>
                </a:solidFill>
                <a:ea typeface="Arial"/>
              </a:rPr>
              <a:t> </a:t>
            </a:r>
            <a:r>
              <a:rPr lang="en-US" sz="2800" dirty="0" err="1">
                <a:solidFill>
                  <a:srgbClr val="008000"/>
                </a:solidFill>
                <a:ea typeface="Arial"/>
              </a:rPr>
              <a:t>địa</a:t>
            </a:r>
            <a:r>
              <a:rPr lang="en-US" sz="2800" dirty="0">
                <a:solidFill>
                  <a:srgbClr val="008000"/>
                </a:solidFill>
                <a:ea typeface="Arial"/>
              </a:rPr>
              <a:t> </a:t>
            </a:r>
            <a:r>
              <a:rPr lang="en-US" sz="2800" dirty="0" err="1">
                <a:solidFill>
                  <a:srgbClr val="008000"/>
                </a:solidFill>
                <a:ea typeface="Arial"/>
              </a:rPr>
              <a:t>chỉ</a:t>
            </a:r>
            <a:r>
              <a:rPr lang="en-US" sz="2800" dirty="0">
                <a:solidFill>
                  <a:srgbClr val="008000"/>
                </a:solidFill>
                <a:ea typeface="Arial"/>
              </a:rPr>
              <a:t> </a:t>
            </a:r>
            <a:r>
              <a:rPr lang="en-US" sz="2800" dirty="0" err="1">
                <a:solidFill>
                  <a:srgbClr val="008000"/>
                </a:solidFill>
                <a:ea typeface="Arial"/>
              </a:rPr>
              <a:t>truy</a:t>
            </a:r>
            <a:r>
              <a:rPr lang="en-US" sz="2800" dirty="0">
                <a:solidFill>
                  <a:srgbClr val="008000"/>
                </a:solidFill>
                <a:ea typeface="Arial"/>
              </a:rPr>
              <a:t> </a:t>
            </a:r>
            <a:r>
              <a:rPr lang="en-US" sz="2800" dirty="0" err="1">
                <a:solidFill>
                  <a:srgbClr val="008000"/>
                </a:solidFill>
                <a:ea typeface="Arial"/>
              </a:rPr>
              <a:t>cập</a:t>
            </a:r>
            <a:r>
              <a:rPr lang="en-US" sz="2800" dirty="0">
                <a:solidFill>
                  <a:srgbClr val="008000"/>
                </a:solidFill>
                <a:ea typeface="Arial"/>
              </a:rPr>
              <a:t> </a:t>
            </a:r>
            <a:r>
              <a:rPr lang="en-US" sz="2800" dirty="0" err="1">
                <a:solidFill>
                  <a:srgbClr val="008000"/>
                </a:solidFill>
                <a:ea typeface="Arial"/>
              </a:rPr>
              <a:t>trên</a:t>
            </a:r>
            <a:r>
              <a:rPr lang="en-US" sz="2800" dirty="0">
                <a:solidFill>
                  <a:srgbClr val="008000"/>
                </a:solidFill>
                <a:ea typeface="Arial"/>
              </a:rPr>
              <a:t> Internet.</a:t>
            </a:r>
            <a:endParaRPr lang="en-US" sz="2800" dirty="0">
              <a:solidFill>
                <a:srgbClr val="008000"/>
              </a:solidFill>
              <a:effectLst/>
              <a:latin typeface="Arial"/>
              <a:ea typeface="Arial"/>
            </a:endParaRPr>
          </a:p>
        </p:txBody>
      </p:sp>
      <p:sp>
        <p:nvSpPr>
          <p:cNvPr id="5" name="Rectangle 4"/>
          <p:cNvSpPr/>
          <p:nvPr/>
        </p:nvSpPr>
        <p:spPr>
          <a:xfrm>
            <a:off x="1096369" y="3429613"/>
            <a:ext cx="9890078" cy="954107"/>
          </a:xfrm>
          <a:prstGeom prst="rect">
            <a:avLst/>
          </a:prstGeom>
        </p:spPr>
        <p:txBody>
          <a:bodyPr wrap="square">
            <a:spAutoFit/>
          </a:bodyPr>
          <a:lstStyle/>
          <a:p>
            <a:r>
              <a:rPr lang="en-US" sz="2800" dirty="0" smtClean="0">
                <a:solidFill>
                  <a:srgbClr val="7030A0"/>
                </a:solidFill>
                <a:ea typeface="Courier New"/>
              </a:rPr>
              <a:t>- </a:t>
            </a:r>
            <a:r>
              <a:rPr lang="vi-VN" sz="2800" dirty="0" smtClean="0">
                <a:solidFill>
                  <a:srgbClr val="7030A0"/>
                </a:solidFill>
                <a:ea typeface="Courier New"/>
              </a:rPr>
              <a:t>Mỗi </a:t>
            </a:r>
            <a:r>
              <a:rPr lang="en-US" sz="2800" dirty="0">
                <a:solidFill>
                  <a:srgbClr val="7030A0"/>
                </a:solidFill>
                <a:ea typeface="Courier New"/>
              </a:rPr>
              <a:t>website </a:t>
            </a:r>
            <a:r>
              <a:rPr lang="vi-VN" sz="2800" dirty="0">
                <a:solidFill>
                  <a:srgbClr val="7030A0"/>
                </a:solidFill>
                <a:ea typeface="Courier New"/>
              </a:rPr>
              <a:t>là tập hợp các trang </a:t>
            </a:r>
            <a:r>
              <a:rPr lang="es-ES" sz="2800" dirty="0">
                <a:solidFill>
                  <a:srgbClr val="7030A0"/>
                </a:solidFill>
                <a:ea typeface="Courier New"/>
              </a:rPr>
              <a:t>web </a:t>
            </a:r>
            <a:r>
              <a:rPr lang="vi-VN" sz="2800" dirty="0">
                <a:solidFill>
                  <a:srgbClr val="7030A0"/>
                </a:solidFill>
                <a:ea typeface="Courier New"/>
              </a:rPr>
              <a:t>liên quan và được truy cập thông qua một địa </a:t>
            </a:r>
            <a:r>
              <a:rPr lang="en-US" sz="2800" dirty="0" err="1" smtClean="0">
                <a:solidFill>
                  <a:srgbClr val="7030A0"/>
                </a:solidFill>
                <a:ea typeface="Arial"/>
              </a:rPr>
              <a:t>chỉ</a:t>
            </a:r>
            <a:r>
              <a:rPr lang="en-US" sz="2800" dirty="0" smtClean="0">
                <a:solidFill>
                  <a:srgbClr val="7030A0"/>
                </a:solidFill>
                <a:ea typeface="Arial"/>
              </a:rPr>
              <a:t>.</a:t>
            </a:r>
            <a:endParaRPr lang="en-US" sz="2800" dirty="0">
              <a:solidFill>
                <a:srgbClr val="7030A0"/>
              </a:solidFill>
            </a:endParaRPr>
          </a:p>
        </p:txBody>
      </p:sp>
      <p:sp>
        <p:nvSpPr>
          <p:cNvPr id="6" name="Rectangle 5"/>
          <p:cNvSpPr/>
          <p:nvPr/>
        </p:nvSpPr>
        <p:spPr>
          <a:xfrm>
            <a:off x="1096368" y="4259418"/>
            <a:ext cx="10326808" cy="1384995"/>
          </a:xfrm>
          <a:prstGeom prst="rect">
            <a:avLst/>
          </a:prstGeom>
        </p:spPr>
        <p:txBody>
          <a:bodyPr wrap="square">
            <a:spAutoFit/>
          </a:bodyPr>
          <a:lstStyle/>
          <a:p>
            <a:pPr marR="203200" lvl="0" algn="just">
              <a:spcBef>
                <a:spcPts val="0"/>
              </a:spcBef>
              <a:spcAft>
                <a:spcPts val="0"/>
              </a:spcAft>
              <a:buClr>
                <a:srgbClr val="000000"/>
              </a:buClr>
              <a:buSzPts val="950"/>
              <a:tabLst>
                <a:tab pos="178435" algn="l"/>
              </a:tabLst>
            </a:pPr>
            <a:r>
              <a:rPr lang="en-US" sz="2800" dirty="0" smtClean="0">
                <a:solidFill>
                  <a:srgbClr val="C00000"/>
                </a:solidFill>
                <a:ea typeface="Arial"/>
                <a:cs typeface="Arial"/>
              </a:rPr>
              <a:t>- </a:t>
            </a:r>
            <a:r>
              <a:rPr lang="en-US" sz="2800" dirty="0" err="1" smtClean="0">
                <a:solidFill>
                  <a:srgbClr val="C00000"/>
                </a:solidFill>
                <a:ea typeface="Arial"/>
                <a:cs typeface="Arial"/>
              </a:rPr>
              <a:t>Mỗi</a:t>
            </a:r>
            <a:r>
              <a:rPr lang="en-US" sz="2800" dirty="0" smtClean="0">
                <a:solidFill>
                  <a:srgbClr val="C00000"/>
                </a:solidFill>
                <a:ea typeface="Arial"/>
                <a:cs typeface="Arial"/>
              </a:rPr>
              <a:t> </a:t>
            </a:r>
            <a:r>
              <a:rPr lang="en-US" sz="2800" dirty="0">
                <a:solidFill>
                  <a:srgbClr val="C00000"/>
                </a:solidFill>
                <a:ea typeface="Arial"/>
                <a:cs typeface="Arial"/>
              </a:rPr>
              <a:t>website do </a:t>
            </a:r>
            <a:r>
              <a:rPr lang="en-US" sz="2800" dirty="0" err="1">
                <a:solidFill>
                  <a:srgbClr val="C00000"/>
                </a:solidFill>
                <a:ea typeface="Arial"/>
                <a:cs typeface="Arial"/>
              </a:rPr>
              <a:t>một</a:t>
            </a:r>
            <a:r>
              <a:rPr lang="en-US" sz="2800" dirty="0">
                <a:solidFill>
                  <a:srgbClr val="C00000"/>
                </a:solidFill>
                <a:ea typeface="Arial"/>
                <a:cs typeface="Arial"/>
              </a:rPr>
              <a:t> </a:t>
            </a:r>
            <a:r>
              <a:rPr lang="en-US" sz="2800" dirty="0" err="1">
                <a:solidFill>
                  <a:srgbClr val="C00000"/>
                </a:solidFill>
                <a:ea typeface="Arial"/>
                <a:cs typeface="Arial"/>
              </a:rPr>
              <a:t>người</a:t>
            </a:r>
            <a:r>
              <a:rPr lang="en-US" sz="2800" dirty="0">
                <a:solidFill>
                  <a:srgbClr val="C00000"/>
                </a:solidFill>
                <a:ea typeface="Arial"/>
                <a:cs typeface="Arial"/>
              </a:rPr>
              <a:t> </a:t>
            </a:r>
            <a:r>
              <a:rPr lang="en-US" sz="2800" dirty="0" err="1">
                <a:solidFill>
                  <a:srgbClr val="C00000"/>
                </a:solidFill>
                <a:ea typeface="Arial"/>
                <a:cs typeface="Arial"/>
              </a:rPr>
              <a:t>hoặc</a:t>
            </a:r>
            <a:r>
              <a:rPr lang="en-US" sz="2800" dirty="0">
                <a:solidFill>
                  <a:srgbClr val="C00000"/>
                </a:solidFill>
                <a:ea typeface="Arial"/>
                <a:cs typeface="Arial"/>
              </a:rPr>
              <a:t> </a:t>
            </a:r>
            <a:r>
              <a:rPr lang="en-US" sz="2800" dirty="0" err="1">
                <a:solidFill>
                  <a:srgbClr val="C00000"/>
                </a:solidFill>
                <a:ea typeface="Arial"/>
                <a:cs typeface="Arial"/>
              </a:rPr>
              <a:t>một</a:t>
            </a:r>
            <a:r>
              <a:rPr lang="en-US" sz="2800" dirty="0">
                <a:solidFill>
                  <a:srgbClr val="C00000"/>
                </a:solidFill>
                <a:ea typeface="Arial"/>
                <a:cs typeface="Arial"/>
              </a:rPr>
              <a:t> </a:t>
            </a:r>
            <a:r>
              <a:rPr lang="en-US" sz="2800" dirty="0" err="1">
                <a:solidFill>
                  <a:srgbClr val="C00000"/>
                </a:solidFill>
                <a:ea typeface="Arial"/>
                <a:cs typeface="Arial"/>
              </a:rPr>
              <a:t>tổ</a:t>
            </a:r>
            <a:r>
              <a:rPr lang="en-US" sz="2800" dirty="0">
                <a:solidFill>
                  <a:srgbClr val="C00000"/>
                </a:solidFill>
                <a:ea typeface="Arial"/>
                <a:cs typeface="Arial"/>
              </a:rPr>
              <a:t> </a:t>
            </a:r>
            <a:r>
              <a:rPr lang="en-US" sz="2800" dirty="0" err="1">
                <a:solidFill>
                  <a:srgbClr val="C00000"/>
                </a:solidFill>
                <a:ea typeface="Arial"/>
                <a:cs typeface="Arial"/>
              </a:rPr>
              <a:t>chức</a:t>
            </a:r>
            <a:r>
              <a:rPr lang="en-US" sz="2800" dirty="0">
                <a:solidFill>
                  <a:srgbClr val="C00000"/>
                </a:solidFill>
                <a:ea typeface="Arial"/>
                <a:cs typeface="Arial"/>
              </a:rPr>
              <a:t> </a:t>
            </a:r>
            <a:r>
              <a:rPr lang="en-US" sz="2800" dirty="0" err="1">
                <a:solidFill>
                  <a:srgbClr val="C00000"/>
                </a:solidFill>
                <a:ea typeface="Arial"/>
                <a:cs typeface="Arial"/>
              </a:rPr>
              <a:t>quản</a:t>
            </a:r>
            <a:r>
              <a:rPr lang="en-US" sz="2800" dirty="0">
                <a:solidFill>
                  <a:srgbClr val="C00000"/>
                </a:solidFill>
                <a:ea typeface="Arial"/>
                <a:cs typeface="Arial"/>
              </a:rPr>
              <a:t> </a:t>
            </a:r>
            <a:r>
              <a:rPr lang="en-US" sz="2800" dirty="0" err="1">
                <a:solidFill>
                  <a:srgbClr val="C00000"/>
                </a:solidFill>
                <a:ea typeface="Arial"/>
                <a:cs typeface="Arial"/>
              </a:rPr>
              <a:t>lí</a:t>
            </a:r>
            <a:r>
              <a:rPr lang="en-US" sz="2800" dirty="0">
                <a:solidFill>
                  <a:srgbClr val="C00000"/>
                </a:solidFill>
                <a:ea typeface="Arial"/>
                <a:cs typeface="Arial"/>
              </a:rPr>
              <a:t>. </a:t>
            </a:r>
            <a:r>
              <a:rPr lang="en-US" sz="2800" dirty="0" err="1">
                <a:solidFill>
                  <a:srgbClr val="C00000"/>
                </a:solidFill>
                <a:ea typeface="Arial"/>
                <a:cs typeface="Arial"/>
              </a:rPr>
              <a:t>Trang</a:t>
            </a:r>
            <a:r>
              <a:rPr lang="en-US" sz="2800" dirty="0">
                <a:solidFill>
                  <a:srgbClr val="C00000"/>
                </a:solidFill>
                <a:ea typeface="Arial"/>
                <a:cs typeface="Arial"/>
              </a:rPr>
              <a:t> </a:t>
            </a:r>
            <a:r>
              <a:rPr lang="en-US" sz="2800" dirty="0" err="1">
                <a:solidFill>
                  <a:srgbClr val="C00000"/>
                </a:solidFill>
                <a:ea typeface="Arial"/>
                <a:cs typeface="Arial"/>
              </a:rPr>
              <a:t>chủ</a:t>
            </a:r>
            <a:r>
              <a:rPr lang="en-US" sz="2800" dirty="0">
                <a:solidFill>
                  <a:srgbClr val="C00000"/>
                </a:solidFill>
                <a:ea typeface="Arial"/>
                <a:cs typeface="Arial"/>
              </a:rPr>
              <a:t> (homepage) </a:t>
            </a:r>
            <a:r>
              <a:rPr lang="en-US" sz="2800" dirty="0" err="1">
                <a:solidFill>
                  <a:srgbClr val="C00000"/>
                </a:solidFill>
                <a:ea typeface="Arial"/>
                <a:cs typeface="Arial"/>
              </a:rPr>
              <a:t>của</a:t>
            </a:r>
            <a:r>
              <a:rPr lang="en-US" sz="2800" dirty="0">
                <a:solidFill>
                  <a:srgbClr val="C00000"/>
                </a:solidFill>
                <a:ea typeface="Arial"/>
                <a:cs typeface="Arial"/>
              </a:rPr>
              <a:t> website </a:t>
            </a:r>
            <a:r>
              <a:rPr lang="en-US" sz="2800" dirty="0" err="1">
                <a:solidFill>
                  <a:srgbClr val="C00000"/>
                </a:solidFill>
                <a:ea typeface="Arial"/>
                <a:cs typeface="Arial"/>
              </a:rPr>
              <a:t>là</a:t>
            </a:r>
            <a:r>
              <a:rPr lang="en-US" sz="2800" dirty="0">
                <a:solidFill>
                  <a:srgbClr val="C00000"/>
                </a:solidFill>
                <a:ea typeface="Arial"/>
                <a:cs typeface="Arial"/>
              </a:rPr>
              <a:t> </a:t>
            </a:r>
            <a:r>
              <a:rPr lang="en-US" sz="2800" dirty="0" err="1">
                <a:solidFill>
                  <a:srgbClr val="C00000"/>
                </a:solidFill>
                <a:ea typeface="Arial"/>
                <a:cs typeface="Arial"/>
              </a:rPr>
              <a:t>trang</a:t>
            </a:r>
            <a:r>
              <a:rPr lang="en-US" sz="2800" dirty="0">
                <a:solidFill>
                  <a:srgbClr val="C00000"/>
                </a:solidFill>
                <a:ea typeface="Arial"/>
                <a:cs typeface="Arial"/>
              </a:rPr>
              <a:t> </a:t>
            </a:r>
            <a:r>
              <a:rPr lang="en-US" sz="2800" dirty="0" err="1">
                <a:solidFill>
                  <a:srgbClr val="C00000"/>
                </a:solidFill>
                <a:ea typeface="Arial"/>
                <a:cs typeface="Arial"/>
              </a:rPr>
              <a:t>được</a:t>
            </a:r>
            <a:r>
              <a:rPr lang="en-US" sz="2800" dirty="0">
                <a:solidFill>
                  <a:srgbClr val="C00000"/>
                </a:solidFill>
                <a:ea typeface="Arial"/>
                <a:cs typeface="Arial"/>
              </a:rPr>
              <a:t> </a:t>
            </a:r>
            <a:r>
              <a:rPr lang="en-US" sz="2800" dirty="0" err="1">
                <a:solidFill>
                  <a:srgbClr val="C00000"/>
                </a:solidFill>
                <a:ea typeface="Arial"/>
                <a:cs typeface="Arial"/>
              </a:rPr>
              <a:t>mở</a:t>
            </a:r>
            <a:r>
              <a:rPr lang="en-US" sz="2800" dirty="0">
                <a:solidFill>
                  <a:srgbClr val="C00000"/>
                </a:solidFill>
                <a:ea typeface="Arial"/>
                <a:cs typeface="Arial"/>
              </a:rPr>
              <a:t> </a:t>
            </a:r>
            <a:r>
              <a:rPr lang="en-US" sz="2800" dirty="0" err="1">
                <a:solidFill>
                  <a:srgbClr val="C00000"/>
                </a:solidFill>
                <a:ea typeface="Arial"/>
                <a:cs typeface="Arial"/>
              </a:rPr>
              <a:t>ra</a:t>
            </a:r>
            <a:r>
              <a:rPr lang="en-US" sz="2800" dirty="0">
                <a:solidFill>
                  <a:srgbClr val="C00000"/>
                </a:solidFill>
                <a:ea typeface="Arial"/>
                <a:cs typeface="Arial"/>
              </a:rPr>
              <a:t> </a:t>
            </a:r>
            <a:r>
              <a:rPr lang="en-US" sz="2800" dirty="0" err="1">
                <a:solidFill>
                  <a:srgbClr val="C00000"/>
                </a:solidFill>
                <a:ea typeface="Arial"/>
                <a:cs typeface="Arial"/>
              </a:rPr>
              <a:t>đầu</a:t>
            </a:r>
            <a:r>
              <a:rPr lang="en-US" sz="2800" dirty="0">
                <a:solidFill>
                  <a:srgbClr val="C00000"/>
                </a:solidFill>
                <a:ea typeface="Arial"/>
                <a:cs typeface="Arial"/>
              </a:rPr>
              <a:t> </a:t>
            </a:r>
            <a:r>
              <a:rPr lang="en-US" sz="2800" dirty="0" err="1">
                <a:solidFill>
                  <a:srgbClr val="C00000"/>
                </a:solidFill>
                <a:ea typeface="Arial"/>
                <a:cs typeface="Arial"/>
              </a:rPr>
              <a:t>tiên</a:t>
            </a:r>
            <a:r>
              <a:rPr lang="en-US" sz="2800" dirty="0">
                <a:solidFill>
                  <a:srgbClr val="C00000"/>
                </a:solidFill>
                <a:ea typeface="Arial"/>
                <a:cs typeface="Arial"/>
              </a:rPr>
              <a:t> </a:t>
            </a:r>
            <a:r>
              <a:rPr lang="en-US" sz="2800" dirty="0" err="1">
                <a:solidFill>
                  <a:srgbClr val="C00000"/>
                </a:solidFill>
                <a:ea typeface="Arial"/>
                <a:cs typeface="Arial"/>
              </a:rPr>
              <a:t>khi</a:t>
            </a:r>
            <a:r>
              <a:rPr lang="en-US" sz="2800" dirty="0">
                <a:solidFill>
                  <a:srgbClr val="C00000"/>
                </a:solidFill>
                <a:ea typeface="Arial"/>
                <a:cs typeface="Arial"/>
              </a:rPr>
              <a:t> </a:t>
            </a:r>
            <a:r>
              <a:rPr lang="en-US" sz="2800" dirty="0" err="1">
                <a:solidFill>
                  <a:srgbClr val="C00000"/>
                </a:solidFill>
                <a:ea typeface="Arial"/>
                <a:cs typeface="Arial"/>
              </a:rPr>
              <a:t>truy</a:t>
            </a:r>
            <a:r>
              <a:rPr lang="en-US" sz="2800" dirty="0">
                <a:solidFill>
                  <a:srgbClr val="C00000"/>
                </a:solidFill>
                <a:ea typeface="Arial"/>
                <a:cs typeface="Arial"/>
              </a:rPr>
              <a:t> </a:t>
            </a:r>
            <a:r>
              <a:rPr lang="en-US" sz="2800" dirty="0" err="1">
                <a:solidFill>
                  <a:srgbClr val="C00000"/>
                </a:solidFill>
                <a:ea typeface="Arial"/>
                <a:cs typeface="Arial"/>
              </a:rPr>
              <a:t>cập</a:t>
            </a:r>
            <a:r>
              <a:rPr lang="en-US" sz="2800" dirty="0">
                <a:solidFill>
                  <a:srgbClr val="C00000"/>
                </a:solidFill>
                <a:ea typeface="Arial"/>
                <a:cs typeface="Arial"/>
              </a:rPr>
              <a:t> website </a:t>
            </a:r>
            <a:r>
              <a:rPr lang="en-US" sz="2800" dirty="0" err="1">
                <a:solidFill>
                  <a:srgbClr val="C00000"/>
                </a:solidFill>
                <a:ea typeface="Arial"/>
                <a:cs typeface="Arial"/>
              </a:rPr>
              <a:t>đó</a:t>
            </a:r>
            <a:r>
              <a:rPr lang="en-US" sz="2800" dirty="0">
                <a:solidFill>
                  <a:srgbClr val="C00000"/>
                </a:solidFill>
                <a:ea typeface="Arial"/>
                <a:cs typeface="Arial"/>
              </a:rPr>
              <a:t>. </a:t>
            </a:r>
            <a:r>
              <a:rPr lang="en-US" sz="2800" dirty="0" err="1">
                <a:solidFill>
                  <a:srgbClr val="C00000"/>
                </a:solidFill>
                <a:ea typeface="Arial"/>
                <a:cs typeface="Arial"/>
              </a:rPr>
              <a:t>Địa</a:t>
            </a:r>
            <a:r>
              <a:rPr lang="en-US" sz="2800" dirty="0">
                <a:solidFill>
                  <a:srgbClr val="C00000"/>
                </a:solidFill>
                <a:ea typeface="Arial"/>
                <a:cs typeface="Arial"/>
              </a:rPr>
              <a:t> </a:t>
            </a:r>
            <a:r>
              <a:rPr lang="en-US" sz="2800" dirty="0" err="1">
                <a:solidFill>
                  <a:srgbClr val="C00000"/>
                </a:solidFill>
                <a:ea typeface="Arial"/>
                <a:cs typeface="Arial"/>
              </a:rPr>
              <a:t>chỉ</a:t>
            </a:r>
            <a:r>
              <a:rPr lang="en-US" sz="2800" dirty="0">
                <a:solidFill>
                  <a:srgbClr val="C00000"/>
                </a:solidFill>
                <a:ea typeface="Arial"/>
                <a:cs typeface="Arial"/>
              </a:rPr>
              <a:t> </a:t>
            </a:r>
            <a:r>
              <a:rPr lang="en-US" sz="2800" dirty="0" err="1">
                <a:solidFill>
                  <a:srgbClr val="C00000"/>
                </a:solidFill>
                <a:ea typeface="Arial"/>
                <a:cs typeface="Arial"/>
              </a:rPr>
              <a:t>của</a:t>
            </a:r>
            <a:r>
              <a:rPr lang="en-US" sz="2800" dirty="0">
                <a:solidFill>
                  <a:srgbClr val="C00000"/>
                </a:solidFill>
                <a:ea typeface="Arial"/>
                <a:cs typeface="Arial"/>
              </a:rPr>
              <a:t> </a:t>
            </a:r>
            <a:r>
              <a:rPr lang="en-US" sz="2800" dirty="0" err="1">
                <a:solidFill>
                  <a:srgbClr val="C00000"/>
                </a:solidFill>
                <a:ea typeface="Arial"/>
                <a:cs typeface="Arial"/>
              </a:rPr>
              <a:t>trang</a:t>
            </a:r>
            <a:r>
              <a:rPr lang="en-US" sz="2800" dirty="0">
                <a:solidFill>
                  <a:srgbClr val="C00000"/>
                </a:solidFill>
                <a:ea typeface="Arial"/>
                <a:cs typeface="Arial"/>
              </a:rPr>
              <a:t> </a:t>
            </a:r>
            <a:r>
              <a:rPr lang="en-US" sz="2800" dirty="0" err="1">
                <a:solidFill>
                  <a:srgbClr val="C00000"/>
                </a:solidFill>
                <a:ea typeface="Arial"/>
                <a:cs typeface="Arial"/>
              </a:rPr>
              <a:t>chủ</a:t>
            </a:r>
            <a:r>
              <a:rPr lang="en-US" sz="2800" dirty="0">
                <a:solidFill>
                  <a:srgbClr val="C00000"/>
                </a:solidFill>
                <a:ea typeface="Arial"/>
                <a:cs typeface="Arial"/>
              </a:rPr>
              <a:t> </a:t>
            </a:r>
            <a:r>
              <a:rPr lang="en-US" sz="2800" dirty="0" err="1">
                <a:solidFill>
                  <a:srgbClr val="C00000"/>
                </a:solidFill>
                <a:ea typeface="Arial"/>
                <a:cs typeface="Arial"/>
              </a:rPr>
              <a:t>chính</a:t>
            </a:r>
            <a:r>
              <a:rPr lang="en-US" sz="2800" dirty="0">
                <a:solidFill>
                  <a:srgbClr val="C00000"/>
                </a:solidFill>
                <a:ea typeface="Arial"/>
                <a:cs typeface="Arial"/>
              </a:rPr>
              <a:t> </a:t>
            </a:r>
            <a:r>
              <a:rPr lang="en-US" sz="2800" dirty="0" err="1">
                <a:solidFill>
                  <a:srgbClr val="C00000"/>
                </a:solidFill>
                <a:ea typeface="Arial"/>
                <a:cs typeface="Arial"/>
              </a:rPr>
              <a:t>là</a:t>
            </a:r>
            <a:r>
              <a:rPr lang="en-US" sz="2800" dirty="0">
                <a:solidFill>
                  <a:srgbClr val="C00000"/>
                </a:solidFill>
                <a:ea typeface="Arial"/>
                <a:cs typeface="Arial"/>
              </a:rPr>
              <a:t> </a:t>
            </a:r>
            <a:r>
              <a:rPr lang="en-US" sz="2800" dirty="0" err="1">
                <a:solidFill>
                  <a:srgbClr val="C00000"/>
                </a:solidFill>
                <a:ea typeface="Arial"/>
                <a:cs typeface="Arial"/>
              </a:rPr>
              <a:t>địa</a:t>
            </a:r>
            <a:r>
              <a:rPr lang="en-US" sz="2800" dirty="0">
                <a:solidFill>
                  <a:srgbClr val="C00000"/>
                </a:solidFill>
                <a:ea typeface="Arial"/>
                <a:cs typeface="Arial"/>
              </a:rPr>
              <a:t> </a:t>
            </a:r>
            <a:r>
              <a:rPr lang="en-US" sz="2800" dirty="0" err="1">
                <a:solidFill>
                  <a:srgbClr val="C00000"/>
                </a:solidFill>
                <a:ea typeface="Arial"/>
                <a:cs typeface="Arial"/>
              </a:rPr>
              <a:t>chỉ</a:t>
            </a:r>
            <a:r>
              <a:rPr lang="en-US" sz="2800" dirty="0">
                <a:solidFill>
                  <a:srgbClr val="C00000"/>
                </a:solidFill>
                <a:ea typeface="Arial"/>
                <a:cs typeface="Arial"/>
              </a:rPr>
              <a:t> </a:t>
            </a:r>
            <a:r>
              <a:rPr lang="en-US" sz="2800" dirty="0" err="1">
                <a:solidFill>
                  <a:srgbClr val="C00000"/>
                </a:solidFill>
                <a:ea typeface="Arial"/>
                <a:cs typeface="Arial"/>
              </a:rPr>
              <a:t>của</a:t>
            </a:r>
            <a:r>
              <a:rPr lang="en-US" sz="2800" dirty="0">
                <a:solidFill>
                  <a:srgbClr val="C00000"/>
                </a:solidFill>
                <a:ea typeface="Arial"/>
                <a:cs typeface="Arial"/>
              </a:rPr>
              <a:t> website.</a:t>
            </a:r>
            <a:endParaRPr lang="en-US" sz="2800" u="none" strike="noStrike" spc="0" dirty="0">
              <a:solidFill>
                <a:srgbClr val="C00000"/>
              </a:solidFill>
              <a:effectLst/>
              <a:latin typeface="Arial"/>
              <a:ea typeface="Arial"/>
              <a:cs typeface="Arial"/>
            </a:endParaRPr>
          </a:p>
        </p:txBody>
      </p:sp>
      <p:sp>
        <p:nvSpPr>
          <p:cNvPr id="7" name="Rectangle 6"/>
          <p:cNvSpPr/>
          <p:nvPr/>
        </p:nvSpPr>
        <p:spPr>
          <a:xfrm>
            <a:off x="1096369" y="5784372"/>
            <a:ext cx="10872718" cy="329899"/>
          </a:xfrm>
          <a:prstGeom prst="rect">
            <a:avLst/>
          </a:prstGeom>
        </p:spPr>
        <p:txBody>
          <a:bodyPr wrap="square">
            <a:spAutoFit/>
          </a:bodyPr>
          <a:lstStyle/>
          <a:p>
            <a:pPr marR="0" lvl="0" algn="just">
              <a:lnSpc>
                <a:spcPts val="1575"/>
              </a:lnSpc>
              <a:spcBef>
                <a:spcPts val="0"/>
              </a:spcBef>
              <a:spcAft>
                <a:spcPts val="0"/>
              </a:spcAft>
              <a:buClr>
                <a:srgbClr val="000000"/>
              </a:buClr>
              <a:buSzPts val="950"/>
              <a:tabLst>
                <a:tab pos="178435" algn="l"/>
              </a:tabLst>
            </a:pPr>
            <a:r>
              <a:rPr lang="en-US" sz="2800" dirty="0" smtClean="0">
                <a:solidFill>
                  <a:srgbClr val="002060"/>
                </a:solidFill>
                <a:ea typeface="Arial"/>
                <a:cs typeface="Arial"/>
              </a:rPr>
              <a:t>- </a:t>
            </a:r>
            <a:r>
              <a:rPr lang="en-US" sz="2800" dirty="0" err="1" smtClean="0">
                <a:solidFill>
                  <a:srgbClr val="002060"/>
                </a:solidFill>
                <a:ea typeface="Arial"/>
                <a:cs typeface="Arial"/>
              </a:rPr>
              <a:t>Hệ</a:t>
            </a:r>
            <a:r>
              <a:rPr lang="en-US" sz="2800" dirty="0" smtClean="0">
                <a:solidFill>
                  <a:srgbClr val="002060"/>
                </a:solidFill>
                <a:ea typeface="Arial"/>
                <a:cs typeface="Arial"/>
              </a:rPr>
              <a:t> </a:t>
            </a:r>
            <a:r>
              <a:rPr lang="en-US" sz="2800" dirty="0" err="1">
                <a:solidFill>
                  <a:srgbClr val="002060"/>
                </a:solidFill>
                <a:ea typeface="Arial"/>
                <a:cs typeface="Arial"/>
              </a:rPr>
              <a:t>thống</a:t>
            </a:r>
            <a:r>
              <a:rPr lang="en-US" sz="2800" dirty="0">
                <a:solidFill>
                  <a:srgbClr val="002060"/>
                </a:solidFill>
                <a:ea typeface="Arial"/>
                <a:cs typeface="Arial"/>
              </a:rPr>
              <a:t> </a:t>
            </a:r>
            <a:r>
              <a:rPr lang="en-US" sz="2800" dirty="0" err="1">
                <a:solidFill>
                  <a:srgbClr val="002060"/>
                </a:solidFill>
                <a:ea typeface="Arial"/>
                <a:cs typeface="Arial"/>
              </a:rPr>
              <a:t>các</a:t>
            </a:r>
            <a:r>
              <a:rPr lang="en-US" sz="2800" dirty="0">
                <a:solidFill>
                  <a:srgbClr val="002060"/>
                </a:solidFill>
                <a:ea typeface="Arial"/>
                <a:cs typeface="Arial"/>
              </a:rPr>
              <a:t> website </a:t>
            </a:r>
            <a:r>
              <a:rPr lang="en-US" sz="2800" dirty="0" err="1">
                <a:solidFill>
                  <a:srgbClr val="002060"/>
                </a:solidFill>
                <a:ea typeface="Arial"/>
                <a:cs typeface="Arial"/>
              </a:rPr>
              <a:t>trên</a:t>
            </a:r>
            <a:r>
              <a:rPr lang="en-US" sz="2800" dirty="0">
                <a:solidFill>
                  <a:srgbClr val="002060"/>
                </a:solidFill>
                <a:ea typeface="Arial"/>
                <a:cs typeface="Arial"/>
              </a:rPr>
              <a:t> Internet </a:t>
            </a:r>
            <a:r>
              <a:rPr lang="en-US" sz="2800" dirty="0" err="1">
                <a:solidFill>
                  <a:srgbClr val="002060"/>
                </a:solidFill>
                <a:ea typeface="Arial"/>
                <a:cs typeface="Arial"/>
              </a:rPr>
              <a:t>tạo</a:t>
            </a:r>
            <a:r>
              <a:rPr lang="en-US" sz="2800" dirty="0">
                <a:solidFill>
                  <a:srgbClr val="002060"/>
                </a:solidFill>
                <a:ea typeface="Arial"/>
                <a:cs typeface="Arial"/>
              </a:rPr>
              <a:t> </a:t>
            </a:r>
            <a:r>
              <a:rPr lang="en-US" sz="2800" dirty="0" err="1">
                <a:solidFill>
                  <a:srgbClr val="002060"/>
                </a:solidFill>
                <a:ea typeface="Arial"/>
                <a:cs typeface="Arial"/>
              </a:rPr>
              <a:t>thành</a:t>
            </a:r>
            <a:r>
              <a:rPr lang="en-US" sz="2800" dirty="0">
                <a:solidFill>
                  <a:srgbClr val="002060"/>
                </a:solidFill>
                <a:ea typeface="Arial"/>
                <a:cs typeface="Arial"/>
              </a:rPr>
              <a:t> </a:t>
            </a:r>
            <a:r>
              <a:rPr lang="vi-VN" sz="2800" dirty="0">
                <a:solidFill>
                  <a:srgbClr val="002060"/>
                </a:solidFill>
                <a:ea typeface="Arial"/>
                <a:cs typeface="Arial"/>
              </a:rPr>
              <a:t>Mạng thông tin toàn cầu.</a:t>
            </a:r>
            <a:endParaRPr lang="en-US" sz="2800" u="none" strike="noStrike" spc="0" dirty="0">
              <a:solidFill>
                <a:srgbClr val="002060"/>
              </a:solidFill>
              <a:effectLst/>
              <a:latin typeface="Arial"/>
              <a:ea typeface="Arial"/>
              <a:cs typeface="Arial"/>
            </a:endParaRPr>
          </a:p>
        </p:txBody>
      </p:sp>
    </p:spTree>
    <p:extLst>
      <p:ext uri="{BB962C8B-B14F-4D97-AF65-F5344CB8AC3E}">
        <p14:creationId xmlns:p14="http://schemas.microsoft.com/office/powerpoint/2010/main" val="310413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23332" y="464023"/>
            <a:ext cx="5977720" cy="3220872"/>
          </a:xfrm>
          <a:prstGeom prst="rect">
            <a:avLst/>
          </a:prstGeom>
          <a:noFill/>
        </p:spPr>
      </p:pic>
      <p:sp>
        <p:nvSpPr>
          <p:cNvPr id="3" name="Rectangle 2"/>
          <p:cNvSpPr/>
          <p:nvPr/>
        </p:nvSpPr>
        <p:spPr>
          <a:xfrm>
            <a:off x="530171" y="4044516"/>
            <a:ext cx="1192955" cy="329899"/>
          </a:xfrm>
          <a:prstGeom prst="rect">
            <a:avLst/>
          </a:prstGeom>
        </p:spPr>
        <p:txBody>
          <a:bodyPr wrap="none">
            <a:spAutoFit/>
          </a:bodyPr>
          <a:lstStyle/>
          <a:p>
            <a:pPr marL="38100" marR="0" indent="0" algn="just">
              <a:lnSpc>
                <a:spcPts val="1575"/>
              </a:lnSpc>
              <a:spcBef>
                <a:spcPts val="0"/>
              </a:spcBef>
              <a:spcAft>
                <a:spcPts val="0"/>
              </a:spcAft>
            </a:pPr>
            <a:r>
              <a:rPr lang="en-US" sz="2800" b="1" dirty="0" err="1">
                <a:solidFill>
                  <a:srgbClr val="FF0000"/>
                </a:solidFill>
                <a:ea typeface="Arial"/>
              </a:rPr>
              <a:t>Ví</a:t>
            </a:r>
            <a:r>
              <a:rPr lang="en-US" sz="2800" b="1" dirty="0">
                <a:solidFill>
                  <a:srgbClr val="FF0000"/>
                </a:solidFill>
                <a:ea typeface="Arial"/>
              </a:rPr>
              <a:t> </a:t>
            </a:r>
            <a:r>
              <a:rPr lang="en-US" sz="2800" b="1" dirty="0" err="1">
                <a:solidFill>
                  <a:srgbClr val="FF0000"/>
                </a:solidFill>
                <a:ea typeface="Arial"/>
              </a:rPr>
              <a:t>dụ</a:t>
            </a:r>
            <a:r>
              <a:rPr lang="en-US" sz="2800" b="1" dirty="0">
                <a:solidFill>
                  <a:srgbClr val="FF0000"/>
                </a:solidFill>
                <a:ea typeface="Arial"/>
              </a:rPr>
              <a:t>:</a:t>
            </a:r>
            <a:endParaRPr lang="en-US" sz="2800" b="1" dirty="0">
              <a:solidFill>
                <a:srgbClr val="FF0000"/>
              </a:solidFill>
              <a:effectLst/>
              <a:latin typeface="Arial"/>
              <a:ea typeface="Arial"/>
            </a:endParaRPr>
          </a:p>
        </p:txBody>
      </p:sp>
      <p:sp>
        <p:nvSpPr>
          <p:cNvPr id="4" name="Rectangle 3"/>
          <p:cNvSpPr/>
          <p:nvPr/>
        </p:nvSpPr>
        <p:spPr>
          <a:xfrm>
            <a:off x="530171" y="4285736"/>
            <a:ext cx="10649802" cy="2246769"/>
          </a:xfrm>
          <a:prstGeom prst="rect">
            <a:avLst/>
          </a:prstGeom>
        </p:spPr>
        <p:txBody>
          <a:bodyPr wrap="square">
            <a:spAutoFit/>
          </a:bodyPr>
          <a:lstStyle/>
          <a:p>
            <a:pPr marL="38100" marR="0" indent="0" algn="just">
              <a:spcBef>
                <a:spcPts val="0"/>
              </a:spcBef>
              <a:spcAft>
                <a:spcPts val="0"/>
              </a:spcAft>
            </a:pPr>
            <a:r>
              <a:rPr lang="en-US" sz="2800" u="sng" dirty="0">
                <a:solidFill>
                  <a:srgbClr val="0066CC"/>
                </a:solidFill>
                <a:ea typeface="Arial"/>
                <a:hlinkClick r:id="rId3"/>
              </a:rPr>
              <a:t>http://thieunien.vn</a:t>
            </a:r>
            <a:r>
              <a:rPr lang="en-US" sz="2800" dirty="0">
                <a:solidFill>
                  <a:srgbClr val="000000"/>
                </a:solidFill>
                <a:ea typeface="Arial"/>
                <a:cs typeface="Arial"/>
              </a:rPr>
              <a:t> </a:t>
            </a:r>
            <a:r>
              <a:rPr lang="en-US" sz="2800" dirty="0" err="1">
                <a:ea typeface="Arial"/>
              </a:rPr>
              <a:t>là</a:t>
            </a:r>
            <a:r>
              <a:rPr lang="en-US" sz="2800" dirty="0">
                <a:ea typeface="Arial"/>
              </a:rPr>
              <a:t> </a:t>
            </a:r>
            <a:r>
              <a:rPr lang="en-US" sz="2800" dirty="0" err="1">
                <a:ea typeface="Arial"/>
              </a:rPr>
              <a:t>địa</a:t>
            </a:r>
            <a:r>
              <a:rPr lang="en-US" sz="2800" dirty="0">
                <a:ea typeface="Arial"/>
              </a:rPr>
              <a:t> </a:t>
            </a:r>
            <a:r>
              <a:rPr lang="en-US" sz="2800" dirty="0" err="1">
                <a:ea typeface="Arial"/>
              </a:rPr>
              <a:t>chỉ</a:t>
            </a:r>
            <a:r>
              <a:rPr lang="en-US" sz="2800" dirty="0">
                <a:ea typeface="Arial"/>
              </a:rPr>
              <a:t> </a:t>
            </a:r>
            <a:r>
              <a:rPr lang="en-US" sz="2800" dirty="0" err="1">
                <a:ea typeface="Arial"/>
              </a:rPr>
              <a:t>của</a:t>
            </a:r>
            <a:r>
              <a:rPr lang="en-US" sz="2800" dirty="0">
                <a:ea typeface="Arial"/>
              </a:rPr>
              <a:t> website </a:t>
            </a:r>
            <a:r>
              <a:rPr lang="en-US" sz="2800" dirty="0" err="1">
                <a:ea typeface="Arial"/>
              </a:rPr>
              <a:t>báo</a:t>
            </a:r>
            <a:r>
              <a:rPr lang="en-US" sz="2800" dirty="0">
                <a:ea typeface="Arial"/>
              </a:rPr>
              <a:t> </a:t>
            </a:r>
            <a:r>
              <a:rPr lang="en-US" sz="2800" dirty="0" err="1" smtClean="0">
                <a:ea typeface="Arial"/>
              </a:rPr>
              <a:t>Thiếu</a:t>
            </a:r>
            <a:r>
              <a:rPr lang="en-US" sz="2800" dirty="0" smtClean="0">
                <a:ea typeface="Arial"/>
              </a:rPr>
              <a:t> </a:t>
            </a:r>
            <a:r>
              <a:rPr lang="en-US" sz="2800" dirty="0" err="1">
                <a:ea typeface="Arial"/>
              </a:rPr>
              <a:t>niên</a:t>
            </a:r>
            <a:r>
              <a:rPr lang="en-US" sz="2800" dirty="0">
                <a:ea typeface="Arial"/>
              </a:rPr>
              <a:t> </a:t>
            </a:r>
            <a:r>
              <a:rPr lang="en-US" sz="2800" dirty="0" err="1">
                <a:ea typeface="Arial"/>
              </a:rPr>
              <a:t>Tiền</a:t>
            </a:r>
            <a:r>
              <a:rPr lang="en-US" sz="2800" dirty="0">
                <a:ea typeface="Arial"/>
              </a:rPr>
              <a:t> </a:t>
            </a:r>
            <a:r>
              <a:rPr lang="en-US" sz="2800" dirty="0" err="1">
                <a:ea typeface="Arial"/>
              </a:rPr>
              <a:t>phong</a:t>
            </a:r>
            <a:r>
              <a:rPr lang="en-US" sz="2800" dirty="0">
                <a:ea typeface="Arial"/>
              </a:rPr>
              <a:t>.</a:t>
            </a:r>
            <a:endParaRPr lang="en-US" sz="2800" dirty="0">
              <a:latin typeface="Arial"/>
              <a:ea typeface="Arial"/>
            </a:endParaRPr>
          </a:p>
          <a:p>
            <a:pPr marL="38100" marR="0" indent="0" algn="just">
              <a:spcBef>
                <a:spcPts val="0"/>
              </a:spcBef>
              <a:spcAft>
                <a:spcPts val="0"/>
              </a:spcAft>
            </a:pPr>
            <a:r>
              <a:rPr lang="en-US" sz="2800" u="sng" dirty="0">
                <a:solidFill>
                  <a:srgbClr val="0066CC"/>
                </a:solidFill>
                <a:ea typeface="Arial"/>
                <a:hlinkClick r:id="rId4"/>
              </a:rPr>
              <a:t>https://vi.wikipedia.org</a:t>
            </a:r>
            <a:r>
              <a:rPr lang="en-US" sz="2800" dirty="0">
                <a:solidFill>
                  <a:srgbClr val="000000"/>
                </a:solidFill>
                <a:ea typeface="Arial"/>
                <a:cs typeface="Arial"/>
              </a:rPr>
              <a:t> </a:t>
            </a:r>
            <a:r>
              <a:rPr lang="en-US" sz="2800" dirty="0" err="1">
                <a:ea typeface="Arial"/>
              </a:rPr>
              <a:t>là</a:t>
            </a:r>
            <a:r>
              <a:rPr lang="en-US" sz="2800" dirty="0">
                <a:ea typeface="Arial"/>
              </a:rPr>
              <a:t> </a:t>
            </a:r>
            <a:r>
              <a:rPr lang="en-US" sz="2800" dirty="0" err="1">
                <a:ea typeface="Arial"/>
              </a:rPr>
              <a:t>địa</a:t>
            </a:r>
            <a:r>
              <a:rPr lang="en-US" sz="2800" dirty="0">
                <a:ea typeface="Arial"/>
              </a:rPr>
              <a:t> </a:t>
            </a:r>
            <a:r>
              <a:rPr lang="en-US" sz="2800" dirty="0" err="1">
                <a:ea typeface="Arial"/>
              </a:rPr>
              <a:t>chỉ</a:t>
            </a:r>
            <a:r>
              <a:rPr lang="en-US" sz="2800" dirty="0">
                <a:ea typeface="Arial"/>
              </a:rPr>
              <a:t> </a:t>
            </a:r>
            <a:r>
              <a:rPr lang="en-US" sz="2800" dirty="0" err="1">
                <a:ea typeface="Arial"/>
              </a:rPr>
              <a:t>trang</a:t>
            </a:r>
            <a:r>
              <a:rPr lang="en-US" sz="2800" dirty="0">
                <a:ea typeface="Arial"/>
              </a:rPr>
              <a:t> </a:t>
            </a:r>
            <a:r>
              <a:rPr lang="en-US" sz="2800" dirty="0" err="1">
                <a:ea typeface="Arial"/>
              </a:rPr>
              <a:t>chủ</a:t>
            </a:r>
            <a:r>
              <a:rPr lang="en-US" sz="2800" dirty="0">
                <a:ea typeface="Arial"/>
              </a:rPr>
              <a:t> </a:t>
            </a:r>
            <a:r>
              <a:rPr lang="en-US" sz="2800" dirty="0" err="1">
                <a:ea typeface="Arial"/>
              </a:rPr>
              <a:t>của</a:t>
            </a:r>
            <a:r>
              <a:rPr lang="en-US" sz="2800" dirty="0">
                <a:ea typeface="Arial"/>
              </a:rPr>
              <a:t> website </a:t>
            </a:r>
            <a:r>
              <a:rPr lang="en-US" sz="2800" dirty="0" err="1">
                <a:ea typeface="Arial"/>
              </a:rPr>
              <a:t>Bách</a:t>
            </a:r>
            <a:r>
              <a:rPr lang="en-US" sz="2800" dirty="0">
                <a:ea typeface="Arial"/>
              </a:rPr>
              <a:t> </a:t>
            </a:r>
            <a:r>
              <a:rPr lang="en-US" sz="2800" dirty="0" err="1">
                <a:ea typeface="Arial"/>
              </a:rPr>
              <a:t>khoa</a:t>
            </a:r>
            <a:r>
              <a:rPr lang="en-US" sz="2800" dirty="0">
                <a:ea typeface="Arial"/>
              </a:rPr>
              <a:t> </a:t>
            </a:r>
            <a:r>
              <a:rPr lang="en-US" sz="2800" dirty="0" err="1">
                <a:ea typeface="Arial"/>
              </a:rPr>
              <a:t>toàn</a:t>
            </a:r>
            <a:r>
              <a:rPr lang="en-US" sz="2800" dirty="0">
                <a:ea typeface="Arial"/>
              </a:rPr>
              <a:t> </a:t>
            </a:r>
            <a:r>
              <a:rPr lang="en-US" sz="2800" dirty="0" err="1">
                <a:ea typeface="Arial"/>
              </a:rPr>
              <a:t>thư</a:t>
            </a:r>
            <a:r>
              <a:rPr lang="en-US" sz="2800" dirty="0">
                <a:ea typeface="Arial"/>
              </a:rPr>
              <a:t> </a:t>
            </a:r>
            <a:r>
              <a:rPr lang="en-US" sz="2800" dirty="0" err="1" smtClean="0">
                <a:ea typeface="Arial"/>
              </a:rPr>
              <a:t>mở</a:t>
            </a:r>
            <a:r>
              <a:rPr lang="en-US" sz="2800" dirty="0" smtClean="0">
                <a:ea typeface="Arial"/>
              </a:rPr>
              <a:t> </a:t>
            </a:r>
            <a:r>
              <a:rPr lang="en-US" sz="2800" dirty="0" err="1">
                <a:ea typeface="Arial"/>
              </a:rPr>
              <a:t>tiếng</a:t>
            </a:r>
            <a:r>
              <a:rPr lang="en-US" sz="2800" dirty="0">
                <a:ea typeface="Arial"/>
              </a:rPr>
              <a:t> </a:t>
            </a:r>
            <a:r>
              <a:rPr lang="en-US" sz="2800" dirty="0" err="1">
                <a:ea typeface="Arial"/>
              </a:rPr>
              <a:t>Việt</a:t>
            </a:r>
            <a:r>
              <a:rPr lang="en-US" sz="2800" dirty="0">
                <a:ea typeface="Arial"/>
              </a:rPr>
              <a:t>.</a:t>
            </a:r>
            <a:endParaRPr lang="en-US" sz="2800" dirty="0">
              <a:latin typeface="Arial"/>
              <a:ea typeface="Arial"/>
            </a:endParaRPr>
          </a:p>
          <a:p>
            <a:r>
              <a:rPr lang="en-US" sz="2800" u="sng" dirty="0">
                <a:solidFill>
                  <a:srgbClr val="000000"/>
                </a:solidFill>
                <a:ea typeface="Courier New"/>
                <a:hlinkClick r:id="rId5"/>
              </a:rPr>
              <a:t>https://vi.wikipedia.org/wiki/lnternet</a:t>
            </a:r>
            <a:r>
              <a:rPr lang="vi-VN" sz="2800" dirty="0">
                <a:solidFill>
                  <a:srgbClr val="000000"/>
                </a:solidFill>
                <a:ea typeface="Arial"/>
                <a:cs typeface="Arial"/>
              </a:rPr>
              <a:t> </a:t>
            </a:r>
            <a:r>
              <a:rPr lang="vi-VN" sz="2800" dirty="0">
                <a:solidFill>
                  <a:srgbClr val="000000"/>
                </a:solidFill>
                <a:ea typeface="Courier New"/>
              </a:rPr>
              <a:t>là địa chỉ của trang </a:t>
            </a:r>
            <a:r>
              <a:rPr lang="es-ES" sz="2800" dirty="0">
                <a:solidFill>
                  <a:srgbClr val="000000"/>
                </a:solidFill>
                <a:ea typeface="Courier New"/>
              </a:rPr>
              <a:t>web </a:t>
            </a:r>
            <a:r>
              <a:rPr lang="vi-VN" sz="2800" dirty="0">
                <a:solidFill>
                  <a:srgbClr val="000000"/>
                </a:solidFill>
                <a:ea typeface="Courier New"/>
              </a:rPr>
              <a:t>về Internet trong </a:t>
            </a:r>
            <a:r>
              <a:rPr lang="en-US" sz="2800" dirty="0">
                <a:solidFill>
                  <a:srgbClr val="000000"/>
                </a:solidFill>
                <a:ea typeface="Courier New"/>
              </a:rPr>
              <a:t>website </a:t>
            </a:r>
            <a:r>
              <a:rPr lang="vi-VN" sz="2800" dirty="0">
                <a:solidFill>
                  <a:srgbClr val="000000"/>
                </a:solidFill>
                <a:ea typeface="Courier New"/>
              </a:rPr>
              <a:t>Bách khoa toàn thư </a:t>
            </a:r>
            <a:r>
              <a:rPr lang="vi-VN" sz="2800" dirty="0" smtClean="0">
                <a:solidFill>
                  <a:srgbClr val="000000"/>
                </a:solidFill>
                <a:ea typeface="Courier New"/>
              </a:rPr>
              <a:t>m</a:t>
            </a:r>
            <a:r>
              <a:rPr lang="en-US" sz="2800" dirty="0" smtClean="0">
                <a:solidFill>
                  <a:srgbClr val="000000"/>
                </a:solidFill>
                <a:ea typeface="Courier New"/>
              </a:rPr>
              <a:t>ở</a:t>
            </a:r>
            <a:r>
              <a:rPr lang="vi-VN" sz="2800" dirty="0" smtClean="0">
                <a:solidFill>
                  <a:srgbClr val="000000"/>
                </a:solidFill>
                <a:ea typeface="Courier New"/>
              </a:rPr>
              <a:t> </a:t>
            </a:r>
            <a:r>
              <a:rPr lang="vi-VN" sz="2800" dirty="0">
                <a:solidFill>
                  <a:srgbClr val="000000"/>
                </a:solidFill>
                <a:ea typeface="Courier New"/>
              </a:rPr>
              <a:t>tiếng Việt.</a:t>
            </a:r>
            <a:endParaRPr lang="en-US" sz="2800" dirty="0"/>
          </a:p>
        </p:txBody>
      </p:sp>
    </p:spTree>
    <p:extLst>
      <p:ext uri="{BB962C8B-B14F-4D97-AF65-F5344CB8AC3E}">
        <p14:creationId xmlns:p14="http://schemas.microsoft.com/office/powerpoint/2010/main" val="194704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Hướng dẫn các thao tác khi làm việc với bài goảng"/>
  <p:tag name="ISPRING_SLIDE_INDENT_LEVEL" val="0"/>
  <p:tag name="ISPRING_CUSTOM_TIMING_USED" val="1"/>
  <p:tag name="GENSWF_ADVANCE_TIME" val="22.156"/>
  <p:tag name="ISPRING_PRESENTER_ID" val="{ACD4AFF9-9E21-410D-A686-6FA959D362E7}"/>
  <p:tag name="ISPRING_PLAYER_LAYOUT_TYPE" val="Full"/>
  <p:tag name="ISPRING_SLIDE_ID_2" val="{D1A54AEE-37E2-4332-B20B-33AE1539C2D1}"/>
</p:tagLst>
</file>

<file path=ppt/tags/tag2.xml><?xml version="1.0" encoding="utf-8"?>
<p:tagLst xmlns:a="http://schemas.openxmlformats.org/drawingml/2006/main" xmlns:r="http://schemas.openxmlformats.org/officeDocument/2006/relationships" xmlns:p="http://schemas.openxmlformats.org/presentationml/2006/main">
  <p:tag name="GENSWF_SLIDE_TITLE" val="Hướng dẫn các thao tác khi làm việc với bài goảng"/>
  <p:tag name="ISPRING_SLIDE_INDENT_LEVEL" val="0"/>
  <p:tag name="ISPRING_CUSTOM_TIMING_USED" val="1"/>
  <p:tag name="GENSWF_ADVANCE_TIME" val="22.156"/>
  <p:tag name="ISPRING_PRESENTER_ID" val="{ACD4AFF9-9E21-410D-A686-6FA959D362E7}"/>
  <p:tag name="ISPRING_PLAYER_LAYOUT_TYPE" val="Full"/>
  <p:tag name="ISPRING_SLIDE_ID_2" val="{D1A54AEE-37E2-4332-B20B-33AE1539C2D1}"/>
</p:tagLst>
</file>

<file path=ppt/tags/tag3.xml><?xml version="1.0" encoding="utf-8"?>
<p:tagLst xmlns:a="http://schemas.openxmlformats.org/drawingml/2006/main" xmlns:r="http://schemas.openxmlformats.org/officeDocument/2006/relationships" xmlns:p="http://schemas.openxmlformats.org/presentationml/2006/main">
  <p:tag name="GENSWF_SLIDE_TITLE" val="Kết bài"/>
  <p:tag name="ISPRING_SLIDE_INDENT_LEVEL" val="0"/>
  <p:tag name="ISPRING_CUSTOM_TIMING_USED" val="1"/>
  <p:tag name="TIMING" val="|13.994"/>
  <p:tag name="ISPRING_PLAYER_PLAYLIST_ID" val="03fff007c500ccc8bb85b58681c3ec01c6308189"/>
  <p:tag name="GENSWF_ADVANCE_TIME" val="22.257"/>
  <p:tag name="ISPRING_PRESENTER_ID" val="{ACD4AFF9-9E21-410D-A686-6FA959D362E7}"/>
  <p:tag name="ISPRING_PLAYER_LAYOUT_TYPE" val="Full"/>
  <p:tag name="ISPRING_SLIDE_ID_2" val="{6E42D46F-90CF-44E9-BF70-6C842335274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TotalTime>
  <Words>1783</Words>
  <Application>Microsoft Office PowerPoint</Application>
  <PresentationFormat>Custom</PresentationFormat>
  <Paragraphs>116</Paragraphs>
  <Slides>26</Slides>
  <Notes>3</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Office Theme</vt: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133</cp:revision>
  <dcterms:created xsi:type="dcterms:W3CDTF">2021-06-21T15:30:30Z</dcterms:created>
  <dcterms:modified xsi:type="dcterms:W3CDTF">2021-11-02T04:36:06Z</dcterms:modified>
</cp:coreProperties>
</file>