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audio3.wav" ContentType="audio/x-wav"/>
  <Override PartName="/ppt/media/audio4.wav" ContentType="audio/x-wav"/>
  <Override PartName="/ppt/media/audio5.wav" ContentType="audio/x-wav"/>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3" r:id="rId3"/>
    <p:sldMasterId id="2147483754" r:id="rId4"/>
    <p:sldMasterId id="2147483791" r:id="rId5"/>
    <p:sldMasterId id="2147483803" r:id="rId6"/>
    <p:sldMasterId id="2147483858" r:id="rId7"/>
  </p:sldMasterIdLst>
  <p:notesMasterIdLst>
    <p:notesMasterId r:id="rId78"/>
  </p:notesMasterIdLst>
  <p:sldIdLst>
    <p:sldId id="2007578209" r:id="rId8"/>
    <p:sldId id="2007578263" r:id="rId9"/>
    <p:sldId id="2007578264" r:id="rId10"/>
    <p:sldId id="2007578270" r:id="rId11"/>
    <p:sldId id="2007578278" r:id="rId12"/>
    <p:sldId id="2007578325" r:id="rId13"/>
    <p:sldId id="2007578279" r:id="rId14"/>
    <p:sldId id="257" r:id="rId15"/>
    <p:sldId id="2007578327" r:id="rId16"/>
    <p:sldId id="259" r:id="rId17"/>
    <p:sldId id="2007578328" r:id="rId18"/>
    <p:sldId id="2007578329" r:id="rId19"/>
    <p:sldId id="2007578280" r:id="rId20"/>
    <p:sldId id="2007578271" r:id="rId21"/>
    <p:sldId id="2007578281" r:id="rId22"/>
    <p:sldId id="2007578283" r:id="rId23"/>
    <p:sldId id="2007578282" r:id="rId24"/>
    <p:sldId id="2007578288" r:id="rId25"/>
    <p:sldId id="2007578289" r:id="rId26"/>
    <p:sldId id="2007578291" r:id="rId27"/>
    <p:sldId id="2007578235" r:id="rId28"/>
    <p:sldId id="2007578208" r:id="rId29"/>
    <p:sldId id="2007578290" r:id="rId30"/>
    <p:sldId id="2007578285" r:id="rId31"/>
    <p:sldId id="2007578293" r:id="rId32"/>
    <p:sldId id="2007578296" r:id="rId33"/>
    <p:sldId id="2007578294" r:id="rId34"/>
    <p:sldId id="2007578295" r:id="rId35"/>
    <p:sldId id="2007578299" r:id="rId36"/>
    <p:sldId id="2007578022" r:id="rId37"/>
    <p:sldId id="2007578300" r:id="rId38"/>
    <p:sldId id="2007578302" r:id="rId39"/>
    <p:sldId id="2007578305" r:id="rId40"/>
    <p:sldId id="2007578304" r:id="rId41"/>
    <p:sldId id="2007578286" r:id="rId42"/>
    <p:sldId id="2007578034" r:id="rId43"/>
    <p:sldId id="2007578306" r:id="rId44"/>
    <p:sldId id="2007578301" r:id="rId45"/>
    <p:sldId id="2007578303" r:id="rId46"/>
    <p:sldId id="2007578307" r:id="rId47"/>
    <p:sldId id="2007578308" r:id="rId48"/>
    <p:sldId id="2007578309" r:id="rId49"/>
    <p:sldId id="2007578310" r:id="rId50"/>
    <p:sldId id="2007578232" r:id="rId51"/>
    <p:sldId id="2007578287" r:id="rId52"/>
    <p:sldId id="2007578312" r:id="rId53"/>
    <p:sldId id="2007578311" r:id="rId54"/>
    <p:sldId id="2007578313" r:id="rId55"/>
    <p:sldId id="2007578315" r:id="rId56"/>
    <p:sldId id="2007578314" r:id="rId57"/>
    <p:sldId id="2007578319" r:id="rId58"/>
    <p:sldId id="2007578318" r:id="rId59"/>
    <p:sldId id="2007578316" r:id="rId60"/>
    <p:sldId id="2007578317" r:id="rId61"/>
    <p:sldId id="2007578320" r:id="rId62"/>
    <p:sldId id="345" r:id="rId63"/>
    <p:sldId id="346" r:id="rId64"/>
    <p:sldId id="770" r:id="rId65"/>
    <p:sldId id="771" r:id="rId66"/>
    <p:sldId id="772" r:id="rId67"/>
    <p:sldId id="773" r:id="rId68"/>
    <p:sldId id="774" r:id="rId69"/>
    <p:sldId id="775" r:id="rId70"/>
    <p:sldId id="776" r:id="rId71"/>
    <p:sldId id="2007577823" r:id="rId72"/>
    <p:sldId id="2007578324" r:id="rId73"/>
    <p:sldId id="2007578323" r:id="rId74"/>
    <p:sldId id="2007578321" r:id="rId75"/>
    <p:sldId id="2007578257" r:id="rId76"/>
    <p:sldId id="200757833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DEEBF7"/>
    <a:srgbClr val="FDEFE9"/>
    <a:srgbClr val="FFFFFF"/>
    <a:srgbClr val="F1D4CC"/>
    <a:srgbClr val="E3E5FF"/>
    <a:srgbClr val="C2CDEB"/>
    <a:srgbClr val="C6DDBD"/>
    <a:srgbClr val="F9F9EB"/>
    <a:srgbClr val="F4F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62" autoAdjust="0"/>
  </p:normalViewPr>
  <p:slideViewPr>
    <p:cSldViewPr snapToGrid="0">
      <p:cViewPr varScale="1">
        <p:scale>
          <a:sx n="85" d="100"/>
          <a:sy n="85"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8C399-76F2-4F19-9FC1-44E63C7A3F22}"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SG"/>
        </a:p>
      </dgm:t>
    </dgm:pt>
    <dgm:pt modelId="{2CB20E95-3EB0-4B67-B46D-EFA0EFD03511}">
      <dgm:prSet phldrT="[Text]" custT="1"/>
      <dgm:spPr>
        <a:xfrm>
          <a:off x="4250" y="2229188"/>
          <a:ext cx="3148490" cy="960289"/>
        </a:xfrm>
        <a:prstGeom prst="rect">
          <a:avLst/>
        </a:prstGeom>
        <a:solidFill>
          <a:srgbClr val="E3E5FF"/>
        </a:solidFill>
        <a:ln w="25400" cap="flat" cmpd="sng" algn="ctr">
          <a:solidFill>
            <a:sysClr val="window" lastClr="FFFFFF">
              <a:hueOff val="0"/>
              <a:satOff val="0"/>
              <a:lumOff val="0"/>
              <a:alphaOff val="0"/>
            </a:sysClr>
          </a:solidFill>
          <a:prstDash val="solid"/>
        </a:ln>
        <a:effectLst/>
      </dgm:spPr>
      <dgm:t>
        <a:bodyPr/>
        <a:lstStyle/>
        <a:p>
          <a:pPr algn="ctr">
            <a:buNone/>
          </a:pPr>
          <a:r>
            <a:rPr lang="vi-VN" sz="3600" b="1" dirty="0">
              <a:solidFill>
                <a:schemeClr val="tx1"/>
              </a:solidFill>
              <a:latin typeface="+mj-lt"/>
              <a:ea typeface="+mn-ea"/>
              <a:cs typeface="+mn-cs"/>
            </a:rPr>
            <a:t>Không gian, thời gian khắc họa nhân vật</a:t>
          </a:r>
          <a:endParaRPr lang="en-SG" sz="3600" b="1" dirty="0">
            <a:solidFill>
              <a:schemeClr val="tx1"/>
            </a:solidFill>
            <a:latin typeface="+mj-lt"/>
            <a:ea typeface="+mn-ea"/>
            <a:cs typeface="+mn-cs"/>
          </a:endParaRPr>
        </a:p>
      </dgm:t>
    </dgm:pt>
    <dgm:pt modelId="{0E776624-F361-4A81-80E3-DD4DBFEC81BA}" type="parTrans" cxnId="{BAE513EB-85FC-4328-9E48-5A36B83B4C36}">
      <dgm:prSet/>
      <dgm:spPr/>
      <dgm:t>
        <a:bodyPr/>
        <a:lstStyle/>
        <a:p>
          <a:pPr algn="just"/>
          <a:endParaRPr lang="en-SG" sz="2600">
            <a:solidFill>
              <a:schemeClr val="tx1"/>
            </a:solidFill>
            <a:latin typeface="+mj-lt"/>
          </a:endParaRPr>
        </a:p>
      </dgm:t>
    </dgm:pt>
    <dgm:pt modelId="{6C5AAF7C-8D33-41EE-860A-D8A1A422D0E7}" type="sibTrans" cxnId="{BAE513EB-85FC-4328-9E48-5A36B83B4C36}">
      <dgm:prSet/>
      <dgm:spPr/>
      <dgm:t>
        <a:bodyPr/>
        <a:lstStyle/>
        <a:p>
          <a:pPr algn="just"/>
          <a:endParaRPr lang="en-SG" sz="2600">
            <a:solidFill>
              <a:schemeClr val="tx1"/>
            </a:solidFill>
            <a:latin typeface="+mj-lt"/>
          </a:endParaRPr>
        </a:p>
      </dgm:t>
    </dgm:pt>
    <dgm:pt modelId="{527B62E2-0117-4F0E-BEF9-0FD28CB251AE}">
      <dgm:prSet phldrT="[Text]" custT="1"/>
      <dgm:spPr>
        <a:xfrm>
          <a:off x="3782439" y="1552263"/>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dirty="0">
            <a:solidFill>
              <a:schemeClr val="tx1"/>
            </a:solidFill>
            <a:latin typeface="+mj-lt"/>
            <a:ea typeface="+mn-ea"/>
            <a:cs typeface="+mn-cs"/>
          </a:endParaRPr>
        </a:p>
      </dgm:t>
    </dgm:pt>
    <dgm:pt modelId="{672FC540-EFB0-431C-9864-4BE02FD9D36B}" type="parTrans" cxnId="{F227414D-925E-404A-8A0C-60535E768EBD}">
      <dgm:prSet/>
      <dgm:spPr>
        <a:xfrm>
          <a:off x="3152741" y="2032407"/>
          <a:ext cx="629698" cy="676925"/>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BF1BD4FD-2A27-4D9F-B591-DD180A2EC43C}" type="sibTrans" cxnId="{F227414D-925E-404A-8A0C-60535E768EBD}">
      <dgm:prSet/>
      <dgm:spPr/>
      <dgm:t>
        <a:bodyPr/>
        <a:lstStyle/>
        <a:p>
          <a:pPr algn="just"/>
          <a:endParaRPr lang="en-SG" sz="2600">
            <a:solidFill>
              <a:schemeClr val="tx1"/>
            </a:solidFill>
            <a:latin typeface="+mj-lt"/>
          </a:endParaRPr>
        </a:p>
      </dgm:t>
    </dgm:pt>
    <dgm:pt modelId="{D517393A-D5A5-411C-A529-B6154B5F64F9}">
      <dgm:prSet phldrT="[Text]" custT="1"/>
      <dgm:spPr>
        <a:xfrm>
          <a:off x="3782439" y="2906114"/>
          <a:ext cx="3148490" cy="960289"/>
        </a:xfrm>
        <a:prstGeom prst="rect">
          <a:avLst/>
        </a:prstGeom>
        <a:solidFill>
          <a:srgbClr val="FDEFE9"/>
        </a:solidFill>
        <a:ln w="25400" cap="flat" cmpd="sng" algn="ctr">
          <a:solidFill>
            <a:sysClr val="window" lastClr="FFFFFF">
              <a:hueOff val="0"/>
              <a:satOff val="0"/>
              <a:lumOff val="0"/>
              <a:alphaOff val="0"/>
            </a:sysClr>
          </a:solidFill>
          <a:prstDash val="solid"/>
        </a:ln>
        <a:effectLst/>
      </dgm:spPr>
      <dgm:t>
        <a:bodyPr/>
        <a:lstStyle/>
        <a:p>
          <a:pPr algn="just">
            <a:buNone/>
          </a:pPr>
          <a:r>
            <a:rPr lang="vi-VN" sz="2800" dirty="0">
              <a:solidFill>
                <a:schemeClr val="tx1"/>
              </a:solidFill>
              <a:latin typeface="+mj-lt"/>
              <a:ea typeface="+mn-ea"/>
              <a:cs typeface="+mn-cs"/>
            </a:rPr>
            <a:t>Không gian, thời gian ảo được thể hiện qua những chi tiết miêu tả cuộc sống của Phan Lang ở nơi cung </a:t>
          </a:r>
          <a:r>
            <a:rPr lang="vi-VN" sz="2800" dirty="0" smtClean="0">
              <a:solidFill>
                <a:schemeClr val="tx1"/>
              </a:solidFill>
              <a:latin typeface="+mj-lt"/>
              <a:ea typeface="+mn-ea"/>
              <a:cs typeface="+mn-cs"/>
            </a:rPr>
            <a:t>nước</a:t>
          </a:r>
          <a:r>
            <a:rPr lang="en-US" sz="2600" dirty="0" smtClean="0">
              <a:solidFill>
                <a:schemeClr val="tx1"/>
              </a:solidFill>
              <a:latin typeface="+mj-lt"/>
              <a:ea typeface="+mn-ea"/>
              <a:cs typeface="+mn-cs"/>
            </a:rPr>
            <a:t>.</a:t>
          </a:r>
          <a:endParaRPr lang="en-SG" sz="2600" dirty="0">
            <a:solidFill>
              <a:schemeClr val="tx1"/>
            </a:solidFill>
            <a:latin typeface="+mj-lt"/>
            <a:ea typeface="+mn-ea"/>
            <a:cs typeface="+mn-cs"/>
          </a:endParaRPr>
        </a:p>
      </dgm:t>
    </dgm:pt>
    <dgm:pt modelId="{DCA9C3B6-E4BA-4D70-B133-28F75C4BF1EF}" type="parTrans" cxnId="{DA22870F-935E-420E-AC3C-DAADC726FFBF}">
      <dgm:prSet/>
      <dgm:spPr>
        <a:xfrm>
          <a:off x="3152741" y="2709333"/>
          <a:ext cx="629698" cy="676925"/>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67C81BB4-A3FD-4137-97E3-2287F245AC65}" type="sibTrans" cxnId="{DA22870F-935E-420E-AC3C-DAADC726FFBF}">
      <dgm:prSet/>
      <dgm:spPr/>
      <dgm:t>
        <a:bodyPr/>
        <a:lstStyle/>
        <a:p>
          <a:pPr algn="just"/>
          <a:endParaRPr lang="en-SG" sz="2600">
            <a:solidFill>
              <a:schemeClr val="tx1"/>
            </a:solidFill>
            <a:latin typeface="+mj-lt"/>
          </a:endParaRPr>
        </a:p>
      </dgm:t>
    </dgm:pt>
    <dgm:pt modelId="{828FC877-E56B-4233-8920-7A4246A5C420}">
      <dgm:prSet custT="1"/>
      <dgm:spPr>
        <a:xfrm>
          <a:off x="7560627" y="2906114"/>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en-US" sz="3200" dirty="0" smtClean="0">
              <a:solidFill>
                <a:srgbClr val="FFFFFF"/>
              </a:solidFill>
              <a:latin typeface="+mj-lt"/>
              <a:ea typeface="+mn-ea"/>
              <a:cs typeface="+mn-cs"/>
            </a:rPr>
            <a:t>d</a:t>
          </a:r>
          <a:r>
            <a:rPr lang="vi-VN" sz="3200" dirty="0" smtClean="0">
              <a:solidFill>
                <a:srgbClr val="FFFFFF"/>
              </a:solidFill>
              <a:latin typeface="+mj-lt"/>
              <a:ea typeface="+mn-ea"/>
              <a:cs typeface="+mn-cs"/>
            </a:rPr>
            <a:t>ạt </a:t>
          </a:r>
          <a:r>
            <a:rPr lang="vi-VN" sz="3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dirty="0">
            <a:solidFill>
              <a:srgbClr val="FFFFFF"/>
            </a:solidFill>
            <a:latin typeface="+mj-lt"/>
            <a:ea typeface="+mn-ea"/>
            <a:cs typeface="+mn-cs"/>
          </a:endParaRPr>
        </a:p>
      </dgm:t>
    </dgm:pt>
    <dgm:pt modelId="{EFD60304-F2CB-4670-B27D-6BC19DA1AB25}" type="parTrans" cxnId="{65E9709A-7360-49D8-9644-E41F53479363}">
      <dgm:prSet/>
      <dgm:spPr>
        <a:xfrm>
          <a:off x="6930929" y="3340539"/>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567D8F53-A7C6-4ACF-9180-863A34DB022D}" type="sibTrans" cxnId="{65E9709A-7360-49D8-9644-E41F53479363}">
      <dgm:prSet/>
      <dgm:spPr/>
      <dgm:t>
        <a:bodyPr/>
        <a:lstStyle/>
        <a:p>
          <a:pPr algn="just"/>
          <a:endParaRPr lang="en-SG" sz="2600">
            <a:solidFill>
              <a:schemeClr val="tx1"/>
            </a:solidFill>
            <a:latin typeface="+mj-lt"/>
          </a:endParaRPr>
        </a:p>
      </dgm:t>
    </dgm:pt>
    <dgm:pt modelId="{5E5B4292-DCD4-4662-8531-955A86599D0E}">
      <dgm:prSet phldrT="[Text]" custT="1"/>
      <dgm:spPr>
        <a:xfrm>
          <a:off x="7560627" y="1552263"/>
          <a:ext cx="3148490" cy="9602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buNone/>
          </a:pPr>
          <a:r>
            <a:rPr lang="vi-VN" sz="3200" dirty="0">
              <a:solidFill>
                <a:srgbClr val="FFFFFF"/>
              </a:solidFill>
              <a:latin typeface="+mj-lt"/>
              <a:ea typeface="+mn-ea"/>
              <a:cs typeface="+mn-cs"/>
            </a:rPr>
            <a:t>chi tiết Phan Lang nhắc đến nhà cửa, cây cối, phần mộ tổ tiên,... </a:t>
          </a:r>
          <a:endParaRPr lang="en-SG" sz="3200" dirty="0">
            <a:solidFill>
              <a:srgbClr val="FFFFFF"/>
            </a:solidFill>
            <a:latin typeface="+mj-lt"/>
            <a:ea typeface="+mn-ea"/>
            <a:cs typeface="+mn-cs"/>
          </a:endParaRPr>
        </a:p>
      </dgm:t>
    </dgm:pt>
    <dgm:pt modelId="{9F274B82-7917-49D1-9483-5A6EA930B14D}" type="sibTrans" cxnId="{C85A2E86-9531-4EA4-A4DD-5DC8B1D8282A}">
      <dgm:prSet/>
      <dgm:spPr/>
      <dgm:t>
        <a:bodyPr/>
        <a:lstStyle/>
        <a:p>
          <a:pPr algn="just"/>
          <a:endParaRPr lang="en-SG" sz="2600">
            <a:solidFill>
              <a:schemeClr val="tx1"/>
            </a:solidFill>
            <a:latin typeface="+mj-lt"/>
          </a:endParaRPr>
        </a:p>
      </dgm:t>
    </dgm:pt>
    <dgm:pt modelId="{403E724A-5558-4D10-85FA-D33C78F2E4DC}" type="parTrans" cxnId="{C85A2E86-9531-4EA4-A4DD-5DC8B1D8282A}">
      <dgm:prSet/>
      <dgm:spPr>
        <a:xfrm>
          <a:off x="6930929" y="1986687"/>
          <a:ext cx="629698"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gm:spPr>
      <dgm:t>
        <a:bodyPr/>
        <a:lstStyle/>
        <a:p>
          <a:pPr algn="just"/>
          <a:endParaRPr lang="en-SG" sz="2600">
            <a:solidFill>
              <a:schemeClr val="tx1"/>
            </a:solidFill>
            <a:latin typeface="+mj-lt"/>
          </a:endParaRPr>
        </a:p>
      </dgm:t>
    </dgm:pt>
    <dgm:pt modelId="{87F27856-DA29-4871-B4D5-0AE7DDF76796}" type="pres">
      <dgm:prSet presAssocID="{3E98C399-76F2-4F19-9FC1-44E63C7A3F22}" presName="hierChild1" presStyleCnt="0">
        <dgm:presLayoutVars>
          <dgm:orgChart val="1"/>
          <dgm:chPref val="1"/>
          <dgm:dir/>
          <dgm:animOne val="branch"/>
          <dgm:animLvl val="lvl"/>
          <dgm:resizeHandles/>
        </dgm:presLayoutVars>
      </dgm:prSet>
      <dgm:spPr/>
      <dgm:t>
        <a:bodyPr/>
        <a:lstStyle/>
        <a:p>
          <a:endParaRPr lang="en-US"/>
        </a:p>
      </dgm:t>
    </dgm:pt>
    <dgm:pt modelId="{91532E74-2504-4F86-A1A5-C255EDED9D9E}" type="pres">
      <dgm:prSet presAssocID="{2CB20E95-3EB0-4B67-B46D-EFA0EFD03511}" presName="hierRoot1" presStyleCnt="0">
        <dgm:presLayoutVars>
          <dgm:hierBranch val="init"/>
        </dgm:presLayoutVars>
      </dgm:prSet>
      <dgm:spPr/>
    </dgm:pt>
    <dgm:pt modelId="{68C6007B-C05C-41CB-A3D5-2E60CCB2E799}" type="pres">
      <dgm:prSet presAssocID="{2CB20E95-3EB0-4B67-B46D-EFA0EFD03511}" presName="rootComposite1" presStyleCnt="0"/>
      <dgm:spPr/>
    </dgm:pt>
    <dgm:pt modelId="{E0D1A444-8122-44FB-8770-3C0821C8C82D}" type="pres">
      <dgm:prSet presAssocID="{2CB20E95-3EB0-4B67-B46D-EFA0EFD03511}" presName="rootText1" presStyleLbl="node0" presStyleIdx="0" presStyleCnt="1" custScaleX="44872" custScaleY="347766">
        <dgm:presLayoutVars>
          <dgm:chPref val="3"/>
        </dgm:presLayoutVars>
      </dgm:prSet>
      <dgm:spPr/>
      <dgm:t>
        <a:bodyPr/>
        <a:lstStyle/>
        <a:p>
          <a:endParaRPr lang="en-US"/>
        </a:p>
      </dgm:t>
    </dgm:pt>
    <dgm:pt modelId="{6BDFEB25-7742-41A3-8BE2-305BFA366683}" type="pres">
      <dgm:prSet presAssocID="{2CB20E95-3EB0-4B67-B46D-EFA0EFD03511}" presName="rootConnector1" presStyleLbl="node1" presStyleIdx="0" presStyleCnt="0"/>
      <dgm:spPr/>
      <dgm:t>
        <a:bodyPr/>
        <a:lstStyle/>
        <a:p>
          <a:endParaRPr lang="en-US"/>
        </a:p>
      </dgm:t>
    </dgm:pt>
    <dgm:pt modelId="{7BDFC937-9AB8-4811-9480-C98AB15DA7B5}" type="pres">
      <dgm:prSet presAssocID="{2CB20E95-3EB0-4B67-B46D-EFA0EFD03511}" presName="hierChild2" presStyleCnt="0"/>
      <dgm:spPr/>
    </dgm:pt>
    <dgm:pt modelId="{9655981E-441E-46E2-8C49-A3C96A02342C}" type="pres">
      <dgm:prSet presAssocID="{672FC540-EFB0-431C-9864-4BE02FD9D36B}" presName="Name64" presStyleLbl="parChTrans1D2" presStyleIdx="0" presStyleCnt="2"/>
      <dgm:spPr/>
      <dgm:t>
        <a:bodyPr/>
        <a:lstStyle/>
        <a:p>
          <a:endParaRPr lang="en-US"/>
        </a:p>
      </dgm:t>
    </dgm:pt>
    <dgm:pt modelId="{97B10630-DB8D-4CD2-B008-C9C34E99538E}" type="pres">
      <dgm:prSet presAssocID="{527B62E2-0117-4F0E-BEF9-0FD28CB251AE}" presName="hierRoot2" presStyleCnt="0">
        <dgm:presLayoutVars>
          <dgm:hierBranch val="init"/>
        </dgm:presLayoutVars>
      </dgm:prSet>
      <dgm:spPr/>
    </dgm:pt>
    <dgm:pt modelId="{78B270FA-952F-4159-ADE3-BA3852172295}" type="pres">
      <dgm:prSet presAssocID="{527B62E2-0117-4F0E-BEF9-0FD28CB251AE}" presName="rootComposite" presStyleCnt="0"/>
      <dgm:spPr/>
    </dgm:pt>
    <dgm:pt modelId="{AAB11615-3A6F-4C24-8D04-8ABB486F8E03}" type="pres">
      <dgm:prSet presAssocID="{527B62E2-0117-4F0E-BEF9-0FD28CB251AE}" presName="rootText" presStyleLbl="node2" presStyleIdx="0" presStyleCnt="2" custScaleX="104319" custScaleY="229142">
        <dgm:presLayoutVars>
          <dgm:chPref val="3"/>
        </dgm:presLayoutVars>
      </dgm:prSet>
      <dgm:spPr/>
      <dgm:t>
        <a:bodyPr/>
        <a:lstStyle/>
        <a:p>
          <a:endParaRPr lang="en-US"/>
        </a:p>
      </dgm:t>
    </dgm:pt>
    <dgm:pt modelId="{4DA77289-F5A6-458C-94C9-E9F34FE82FFE}" type="pres">
      <dgm:prSet presAssocID="{527B62E2-0117-4F0E-BEF9-0FD28CB251AE}" presName="rootConnector" presStyleLbl="node2" presStyleIdx="0" presStyleCnt="2"/>
      <dgm:spPr/>
      <dgm:t>
        <a:bodyPr/>
        <a:lstStyle/>
        <a:p>
          <a:endParaRPr lang="en-US"/>
        </a:p>
      </dgm:t>
    </dgm:pt>
    <dgm:pt modelId="{9A3FA6E1-F6AF-45E2-8786-6AFA7FFC5C88}" type="pres">
      <dgm:prSet presAssocID="{527B62E2-0117-4F0E-BEF9-0FD28CB251AE}" presName="hierChild4" presStyleCnt="0"/>
      <dgm:spPr/>
    </dgm:pt>
    <dgm:pt modelId="{9E79D9A0-B473-462D-A829-FF9EBAFDECB6}" type="pres">
      <dgm:prSet presAssocID="{403E724A-5558-4D10-85FA-D33C78F2E4DC}" presName="Name64" presStyleLbl="parChTrans1D3" presStyleIdx="0" presStyleCnt="2"/>
      <dgm:spPr/>
      <dgm:t>
        <a:bodyPr/>
        <a:lstStyle/>
        <a:p>
          <a:endParaRPr lang="en-US"/>
        </a:p>
      </dgm:t>
    </dgm:pt>
    <dgm:pt modelId="{4368530A-E788-4684-8D70-502DD3AA422E}" type="pres">
      <dgm:prSet presAssocID="{5E5B4292-DCD4-4662-8531-955A86599D0E}" presName="hierRoot2" presStyleCnt="0">
        <dgm:presLayoutVars>
          <dgm:hierBranch val="init"/>
        </dgm:presLayoutVars>
      </dgm:prSet>
      <dgm:spPr/>
    </dgm:pt>
    <dgm:pt modelId="{7E4B9F20-6B14-43EF-9697-CC3282AB810B}" type="pres">
      <dgm:prSet presAssocID="{5E5B4292-DCD4-4662-8531-955A86599D0E}" presName="rootComposite" presStyleCnt="0"/>
      <dgm:spPr/>
    </dgm:pt>
    <dgm:pt modelId="{8D6D13EC-EBFD-4C1B-8824-E25DF24F39CD}" type="pres">
      <dgm:prSet presAssocID="{5E5B4292-DCD4-4662-8531-955A86599D0E}" presName="rootText" presStyleLbl="node3" presStyleIdx="0" presStyleCnt="2" custScaleY="163032">
        <dgm:presLayoutVars>
          <dgm:chPref val="3"/>
        </dgm:presLayoutVars>
      </dgm:prSet>
      <dgm:spPr/>
      <dgm:t>
        <a:bodyPr/>
        <a:lstStyle/>
        <a:p>
          <a:endParaRPr lang="en-US"/>
        </a:p>
      </dgm:t>
    </dgm:pt>
    <dgm:pt modelId="{334679B5-7299-40CE-8658-8438B467EAE9}" type="pres">
      <dgm:prSet presAssocID="{5E5B4292-DCD4-4662-8531-955A86599D0E}" presName="rootConnector" presStyleLbl="node3" presStyleIdx="0" presStyleCnt="2"/>
      <dgm:spPr/>
      <dgm:t>
        <a:bodyPr/>
        <a:lstStyle/>
        <a:p>
          <a:endParaRPr lang="en-US"/>
        </a:p>
      </dgm:t>
    </dgm:pt>
    <dgm:pt modelId="{7A8E6365-D95C-4283-8F2D-5DFF7978898A}" type="pres">
      <dgm:prSet presAssocID="{5E5B4292-DCD4-4662-8531-955A86599D0E}" presName="hierChild4" presStyleCnt="0"/>
      <dgm:spPr/>
    </dgm:pt>
    <dgm:pt modelId="{2262F9F2-97AC-4205-AFF8-983ED2109694}" type="pres">
      <dgm:prSet presAssocID="{5E5B4292-DCD4-4662-8531-955A86599D0E}" presName="hierChild5" presStyleCnt="0"/>
      <dgm:spPr/>
    </dgm:pt>
    <dgm:pt modelId="{46711248-DF0E-4C3A-820F-E0351504D2FA}" type="pres">
      <dgm:prSet presAssocID="{527B62E2-0117-4F0E-BEF9-0FD28CB251AE}" presName="hierChild5" presStyleCnt="0"/>
      <dgm:spPr/>
    </dgm:pt>
    <dgm:pt modelId="{EE555BC5-10EB-420F-B784-74055CB01454}" type="pres">
      <dgm:prSet presAssocID="{DCA9C3B6-E4BA-4D70-B133-28F75C4BF1EF}" presName="Name64" presStyleLbl="parChTrans1D2" presStyleIdx="1" presStyleCnt="2"/>
      <dgm:spPr/>
      <dgm:t>
        <a:bodyPr/>
        <a:lstStyle/>
        <a:p>
          <a:endParaRPr lang="en-US"/>
        </a:p>
      </dgm:t>
    </dgm:pt>
    <dgm:pt modelId="{C659699B-A667-4E09-8558-6050EEA6AD2C}" type="pres">
      <dgm:prSet presAssocID="{D517393A-D5A5-411C-A529-B6154B5F64F9}" presName="hierRoot2" presStyleCnt="0">
        <dgm:presLayoutVars>
          <dgm:hierBranch val="init"/>
        </dgm:presLayoutVars>
      </dgm:prSet>
      <dgm:spPr/>
    </dgm:pt>
    <dgm:pt modelId="{6FA5EF7C-C3EE-4A0A-BEA7-13B8A8E10341}" type="pres">
      <dgm:prSet presAssocID="{D517393A-D5A5-411C-A529-B6154B5F64F9}" presName="rootComposite" presStyleCnt="0"/>
      <dgm:spPr/>
    </dgm:pt>
    <dgm:pt modelId="{3AF6C000-B342-41FD-B8D4-E5BE29E3DCB6}" type="pres">
      <dgm:prSet presAssocID="{D517393A-D5A5-411C-A529-B6154B5F64F9}" presName="rootText" presStyleLbl="node2" presStyleIdx="1" presStyleCnt="2" custScaleY="164859">
        <dgm:presLayoutVars>
          <dgm:chPref val="3"/>
        </dgm:presLayoutVars>
      </dgm:prSet>
      <dgm:spPr/>
      <dgm:t>
        <a:bodyPr/>
        <a:lstStyle/>
        <a:p>
          <a:endParaRPr lang="en-US"/>
        </a:p>
      </dgm:t>
    </dgm:pt>
    <dgm:pt modelId="{327C7D99-A9D0-4B5A-9602-780BC064A6B1}" type="pres">
      <dgm:prSet presAssocID="{D517393A-D5A5-411C-A529-B6154B5F64F9}" presName="rootConnector" presStyleLbl="node2" presStyleIdx="1" presStyleCnt="2"/>
      <dgm:spPr/>
      <dgm:t>
        <a:bodyPr/>
        <a:lstStyle/>
        <a:p>
          <a:endParaRPr lang="en-US"/>
        </a:p>
      </dgm:t>
    </dgm:pt>
    <dgm:pt modelId="{37B7D02B-29A4-4A71-A572-3BD33CD78633}" type="pres">
      <dgm:prSet presAssocID="{D517393A-D5A5-411C-A529-B6154B5F64F9}" presName="hierChild4" presStyleCnt="0"/>
      <dgm:spPr/>
    </dgm:pt>
    <dgm:pt modelId="{2324A753-9202-4D76-A642-3BB41E9A211E}" type="pres">
      <dgm:prSet presAssocID="{EFD60304-F2CB-4670-B27D-6BC19DA1AB25}" presName="Name64" presStyleLbl="parChTrans1D3" presStyleIdx="1" presStyleCnt="2"/>
      <dgm:spPr/>
      <dgm:t>
        <a:bodyPr/>
        <a:lstStyle/>
        <a:p>
          <a:endParaRPr lang="en-US"/>
        </a:p>
      </dgm:t>
    </dgm:pt>
    <dgm:pt modelId="{7177FAE9-D902-42E3-92BA-3D1105863606}" type="pres">
      <dgm:prSet presAssocID="{828FC877-E56B-4233-8920-7A4246A5C420}" presName="hierRoot2" presStyleCnt="0">
        <dgm:presLayoutVars>
          <dgm:hierBranch val="init"/>
        </dgm:presLayoutVars>
      </dgm:prSet>
      <dgm:spPr/>
    </dgm:pt>
    <dgm:pt modelId="{C4833961-3291-4634-A55B-CD0A4703B8EC}" type="pres">
      <dgm:prSet presAssocID="{828FC877-E56B-4233-8920-7A4246A5C420}" presName="rootComposite" presStyleCnt="0"/>
      <dgm:spPr/>
    </dgm:pt>
    <dgm:pt modelId="{31082CD0-82D8-4744-B01F-92210224A115}" type="pres">
      <dgm:prSet presAssocID="{828FC877-E56B-4233-8920-7A4246A5C420}" presName="rootText" presStyleLbl="node3" presStyleIdx="1" presStyleCnt="2" custScaleY="211184">
        <dgm:presLayoutVars>
          <dgm:chPref val="3"/>
        </dgm:presLayoutVars>
      </dgm:prSet>
      <dgm:spPr/>
      <dgm:t>
        <a:bodyPr/>
        <a:lstStyle/>
        <a:p>
          <a:endParaRPr lang="en-US"/>
        </a:p>
      </dgm:t>
    </dgm:pt>
    <dgm:pt modelId="{A1EDF15B-FAF7-4E87-A189-963D9A8CF88C}" type="pres">
      <dgm:prSet presAssocID="{828FC877-E56B-4233-8920-7A4246A5C420}" presName="rootConnector" presStyleLbl="node3" presStyleIdx="1" presStyleCnt="2"/>
      <dgm:spPr/>
      <dgm:t>
        <a:bodyPr/>
        <a:lstStyle/>
        <a:p>
          <a:endParaRPr lang="en-US"/>
        </a:p>
      </dgm:t>
    </dgm:pt>
    <dgm:pt modelId="{E45C744F-9CCC-403F-88E8-E287705AEBE1}" type="pres">
      <dgm:prSet presAssocID="{828FC877-E56B-4233-8920-7A4246A5C420}" presName="hierChild4" presStyleCnt="0"/>
      <dgm:spPr/>
    </dgm:pt>
    <dgm:pt modelId="{97ED517D-8AD7-4B82-BA56-8FCAC7A09365}" type="pres">
      <dgm:prSet presAssocID="{828FC877-E56B-4233-8920-7A4246A5C420}" presName="hierChild5" presStyleCnt="0"/>
      <dgm:spPr/>
    </dgm:pt>
    <dgm:pt modelId="{68BFACE9-34AA-4514-A7B2-9017BC972427}" type="pres">
      <dgm:prSet presAssocID="{D517393A-D5A5-411C-A529-B6154B5F64F9}" presName="hierChild5" presStyleCnt="0"/>
      <dgm:spPr/>
    </dgm:pt>
    <dgm:pt modelId="{823C8487-576D-4945-8187-E623F0365A48}" type="pres">
      <dgm:prSet presAssocID="{2CB20E95-3EB0-4B67-B46D-EFA0EFD03511}" presName="hierChild3" presStyleCnt="0"/>
      <dgm:spPr/>
    </dgm:pt>
  </dgm:ptLst>
  <dgm:cxnLst>
    <dgm:cxn modelId="{CB328A6D-BE6F-4EAD-9D8F-2A89F08FC801}" type="presOf" srcId="{527B62E2-0117-4F0E-BEF9-0FD28CB251AE}" destId="{4DA77289-F5A6-458C-94C9-E9F34FE82FFE}" srcOrd="1" destOrd="0" presId="urn:microsoft.com/office/officeart/2009/3/layout/HorizontalOrganizationChart"/>
    <dgm:cxn modelId="{52825B70-5E99-411D-A2E2-BE036924B90A}" type="presOf" srcId="{403E724A-5558-4D10-85FA-D33C78F2E4DC}" destId="{9E79D9A0-B473-462D-A829-FF9EBAFDECB6}" srcOrd="0" destOrd="0" presId="urn:microsoft.com/office/officeart/2009/3/layout/HorizontalOrganizationChart"/>
    <dgm:cxn modelId="{F51EA72F-FB25-4C05-948C-3C516B96F0BC}" type="presOf" srcId="{2CB20E95-3EB0-4B67-B46D-EFA0EFD03511}" destId="{E0D1A444-8122-44FB-8770-3C0821C8C82D}" srcOrd="0" destOrd="0" presId="urn:microsoft.com/office/officeart/2009/3/layout/HorizontalOrganizationChart"/>
    <dgm:cxn modelId="{914442D0-C404-4143-B493-46C191C0794B}" type="presOf" srcId="{828FC877-E56B-4233-8920-7A4246A5C420}" destId="{A1EDF15B-FAF7-4E87-A189-963D9A8CF88C}" srcOrd="1" destOrd="0" presId="urn:microsoft.com/office/officeart/2009/3/layout/HorizontalOrganizationChart"/>
    <dgm:cxn modelId="{FDBC5FDB-59E2-4F11-BD00-449A9C958F1C}" type="presOf" srcId="{D517393A-D5A5-411C-A529-B6154B5F64F9}" destId="{327C7D99-A9D0-4B5A-9602-780BC064A6B1}" srcOrd="1" destOrd="0" presId="urn:microsoft.com/office/officeart/2009/3/layout/HorizontalOrganizationChart"/>
    <dgm:cxn modelId="{24C5363C-3694-4106-8914-20DC40B41B4A}" type="presOf" srcId="{EFD60304-F2CB-4670-B27D-6BC19DA1AB25}" destId="{2324A753-9202-4D76-A642-3BB41E9A211E}" srcOrd="0" destOrd="0" presId="urn:microsoft.com/office/officeart/2009/3/layout/HorizontalOrganizationChart"/>
    <dgm:cxn modelId="{353A03C6-09BA-4717-BA85-5A0F1F57E01A}" type="presOf" srcId="{527B62E2-0117-4F0E-BEF9-0FD28CB251AE}" destId="{AAB11615-3A6F-4C24-8D04-8ABB486F8E03}" srcOrd="0" destOrd="0" presId="urn:microsoft.com/office/officeart/2009/3/layout/HorizontalOrganizationChart"/>
    <dgm:cxn modelId="{7746C892-9E82-4AC3-ACD2-404E580E5F5C}" type="presOf" srcId="{672FC540-EFB0-431C-9864-4BE02FD9D36B}" destId="{9655981E-441E-46E2-8C49-A3C96A02342C}" srcOrd="0" destOrd="0" presId="urn:microsoft.com/office/officeart/2009/3/layout/HorizontalOrganizationChart"/>
    <dgm:cxn modelId="{65E9709A-7360-49D8-9644-E41F53479363}" srcId="{D517393A-D5A5-411C-A529-B6154B5F64F9}" destId="{828FC877-E56B-4233-8920-7A4246A5C420}" srcOrd="0" destOrd="0" parTransId="{EFD60304-F2CB-4670-B27D-6BC19DA1AB25}" sibTransId="{567D8F53-A7C6-4ACF-9180-863A34DB022D}"/>
    <dgm:cxn modelId="{16C687A5-4D86-48D0-BDFD-C1CC6928752D}" type="presOf" srcId="{5E5B4292-DCD4-4662-8531-955A86599D0E}" destId="{334679B5-7299-40CE-8658-8438B467EAE9}" srcOrd="1" destOrd="0" presId="urn:microsoft.com/office/officeart/2009/3/layout/HorizontalOrganizationChart"/>
    <dgm:cxn modelId="{BAE513EB-85FC-4328-9E48-5A36B83B4C36}" srcId="{3E98C399-76F2-4F19-9FC1-44E63C7A3F22}" destId="{2CB20E95-3EB0-4B67-B46D-EFA0EFD03511}" srcOrd="0" destOrd="0" parTransId="{0E776624-F361-4A81-80E3-DD4DBFEC81BA}" sibTransId="{6C5AAF7C-8D33-41EE-860A-D8A1A422D0E7}"/>
    <dgm:cxn modelId="{FAF3728A-5CCC-419B-92AC-D0774C9211F4}" type="presOf" srcId="{5E5B4292-DCD4-4662-8531-955A86599D0E}" destId="{8D6D13EC-EBFD-4C1B-8824-E25DF24F39CD}" srcOrd="0" destOrd="0" presId="urn:microsoft.com/office/officeart/2009/3/layout/HorizontalOrganizationChart"/>
    <dgm:cxn modelId="{DA22870F-935E-420E-AC3C-DAADC726FFBF}" srcId="{2CB20E95-3EB0-4B67-B46D-EFA0EFD03511}" destId="{D517393A-D5A5-411C-A529-B6154B5F64F9}" srcOrd="1" destOrd="0" parTransId="{DCA9C3B6-E4BA-4D70-B133-28F75C4BF1EF}" sibTransId="{67C81BB4-A3FD-4137-97E3-2287F245AC65}"/>
    <dgm:cxn modelId="{C67B5FD8-F40D-4386-884A-86CCBDB53C76}" type="presOf" srcId="{2CB20E95-3EB0-4B67-B46D-EFA0EFD03511}" destId="{6BDFEB25-7742-41A3-8BE2-305BFA366683}" srcOrd="1" destOrd="0" presId="urn:microsoft.com/office/officeart/2009/3/layout/HorizontalOrganizationChart"/>
    <dgm:cxn modelId="{88858016-B09B-46BA-9905-F83A24267626}" type="presOf" srcId="{D517393A-D5A5-411C-A529-B6154B5F64F9}" destId="{3AF6C000-B342-41FD-B8D4-E5BE29E3DCB6}" srcOrd="0" destOrd="0" presId="urn:microsoft.com/office/officeart/2009/3/layout/HorizontalOrganizationChart"/>
    <dgm:cxn modelId="{6EA3761B-33AC-403E-9B41-AE97C2C61F70}" type="presOf" srcId="{DCA9C3B6-E4BA-4D70-B133-28F75C4BF1EF}" destId="{EE555BC5-10EB-420F-B784-74055CB01454}" srcOrd="0" destOrd="0" presId="urn:microsoft.com/office/officeart/2009/3/layout/HorizontalOrganizationChart"/>
    <dgm:cxn modelId="{0DEF5ED6-85E1-41EA-A1B1-7E22C07E4A24}" type="presOf" srcId="{828FC877-E56B-4233-8920-7A4246A5C420}" destId="{31082CD0-82D8-4744-B01F-92210224A115}" srcOrd="0" destOrd="0" presId="urn:microsoft.com/office/officeart/2009/3/layout/HorizontalOrganizationChart"/>
    <dgm:cxn modelId="{F227414D-925E-404A-8A0C-60535E768EBD}" srcId="{2CB20E95-3EB0-4B67-B46D-EFA0EFD03511}" destId="{527B62E2-0117-4F0E-BEF9-0FD28CB251AE}" srcOrd="0" destOrd="0" parTransId="{672FC540-EFB0-431C-9864-4BE02FD9D36B}" sibTransId="{BF1BD4FD-2A27-4D9F-B591-DD180A2EC43C}"/>
    <dgm:cxn modelId="{C85A2E86-9531-4EA4-A4DD-5DC8B1D8282A}" srcId="{527B62E2-0117-4F0E-BEF9-0FD28CB251AE}" destId="{5E5B4292-DCD4-4662-8531-955A86599D0E}" srcOrd="0" destOrd="0" parTransId="{403E724A-5558-4D10-85FA-D33C78F2E4DC}" sibTransId="{9F274B82-7917-49D1-9483-5A6EA930B14D}"/>
    <dgm:cxn modelId="{B5D0782D-237E-49D1-9412-E8C0BE65D4FF}" type="presOf" srcId="{3E98C399-76F2-4F19-9FC1-44E63C7A3F22}" destId="{87F27856-DA29-4871-B4D5-0AE7DDF76796}" srcOrd="0" destOrd="0" presId="urn:microsoft.com/office/officeart/2009/3/layout/HorizontalOrganizationChart"/>
    <dgm:cxn modelId="{9D96CDE0-9BCF-4FB1-A3A6-909CC7C7690A}" type="presParOf" srcId="{87F27856-DA29-4871-B4D5-0AE7DDF76796}" destId="{91532E74-2504-4F86-A1A5-C255EDED9D9E}" srcOrd="0" destOrd="0" presId="urn:microsoft.com/office/officeart/2009/3/layout/HorizontalOrganizationChart"/>
    <dgm:cxn modelId="{4A19547F-FFDA-4938-B068-F83432992DAB}" type="presParOf" srcId="{91532E74-2504-4F86-A1A5-C255EDED9D9E}" destId="{68C6007B-C05C-41CB-A3D5-2E60CCB2E799}" srcOrd="0" destOrd="0" presId="urn:microsoft.com/office/officeart/2009/3/layout/HorizontalOrganizationChart"/>
    <dgm:cxn modelId="{9219EAE0-AE12-4F97-B145-2CAAD507FE20}" type="presParOf" srcId="{68C6007B-C05C-41CB-A3D5-2E60CCB2E799}" destId="{E0D1A444-8122-44FB-8770-3C0821C8C82D}" srcOrd="0" destOrd="0" presId="urn:microsoft.com/office/officeart/2009/3/layout/HorizontalOrganizationChart"/>
    <dgm:cxn modelId="{F114D845-BD78-426C-B649-078B253154EC}" type="presParOf" srcId="{68C6007B-C05C-41CB-A3D5-2E60CCB2E799}" destId="{6BDFEB25-7742-41A3-8BE2-305BFA366683}" srcOrd="1" destOrd="0" presId="urn:microsoft.com/office/officeart/2009/3/layout/HorizontalOrganizationChart"/>
    <dgm:cxn modelId="{E15A700D-96D6-4D21-B8D1-DADFA849BAE3}" type="presParOf" srcId="{91532E74-2504-4F86-A1A5-C255EDED9D9E}" destId="{7BDFC937-9AB8-4811-9480-C98AB15DA7B5}" srcOrd="1" destOrd="0" presId="urn:microsoft.com/office/officeart/2009/3/layout/HorizontalOrganizationChart"/>
    <dgm:cxn modelId="{B2A0353C-E702-43B3-B06A-BE62F91044B5}" type="presParOf" srcId="{7BDFC937-9AB8-4811-9480-C98AB15DA7B5}" destId="{9655981E-441E-46E2-8C49-A3C96A02342C}" srcOrd="0" destOrd="0" presId="urn:microsoft.com/office/officeart/2009/3/layout/HorizontalOrganizationChart"/>
    <dgm:cxn modelId="{DB79BB7E-5FE3-44A9-B16D-5FD1DE5AC38C}" type="presParOf" srcId="{7BDFC937-9AB8-4811-9480-C98AB15DA7B5}" destId="{97B10630-DB8D-4CD2-B008-C9C34E99538E}" srcOrd="1" destOrd="0" presId="urn:microsoft.com/office/officeart/2009/3/layout/HorizontalOrganizationChart"/>
    <dgm:cxn modelId="{AF8B4633-C6B8-49A0-97FA-8DF3A19EF916}" type="presParOf" srcId="{97B10630-DB8D-4CD2-B008-C9C34E99538E}" destId="{78B270FA-952F-4159-ADE3-BA3852172295}" srcOrd="0" destOrd="0" presId="urn:microsoft.com/office/officeart/2009/3/layout/HorizontalOrganizationChart"/>
    <dgm:cxn modelId="{8D6A7242-571E-4F21-A6AD-504559A707E9}" type="presParOf" srcId="{78B270FA-952F-4159-ADE3-BA3852172295}" destId="{AAB11615-3A6F-4C24-8D04-8ABB486F8E03}" srcOrd="0" destOrd="0" presId="urn:microsoft.com/office/officeart/2009/3/layout/HorizontalOrganizationChart"/>
    <dgm:cxn modelId="{465CE337-D58B-445C-AC3D-65564DD8933B}" type="presParOf" srcId="{78B270FA-952F-4159-ADE3-BA3852172295}" destId="{4DA77289-F5A6-458C-94C9-E9F34FE82FFE}" srcOrd="1" destOrd="0" presId="urn:microsoft.com/office/officeart/2009/3/layout/HorizontalOrganizationChart"/>
    <dgm:cxn modelId="{384DE037-B396-4F65-A29C-4FF46BE73BE9}" type="presParOf" srcId="{97B10630-DB8D-4CD2-B008-C9C34E99538E}" destId="{9A3FA6E1-F6AF-45E2-8786-6AFA7FFC5C88}" srcOrd="1" destOrd="0" presId="urn:microsoft.com/office/officeart/2009/3/layout/HorizontalOrganizationChart"/>
    <dgm:cxn modelId="{59FEA98F-3041-4065-8877-08B25ACB4F33}" type="presParOf" srcId="{9A3FA6E1-F6AF-45E2-8786-6AFA7FFC5C88}" destId="{9E79D9A0-B473-462D-A829-FF9EBAFDECB6}" srcOrd="0" destOrd="0" presId="urn:microsoft.com/office/officeart/2009/3/layout/HorizontalOrganizationChart"/>
    <dgm:cxn modelId="{03E6BA7F-AABB-4EC6-ADF2-D6E5FE0B2E4C}" type="presParOf" srcId="{9A3FA6E1-F6AF-45E2-8786-6AFA7FFC5C88}" destId="{4368530A-E788-4684-8D70-502DD3AA422E}" srcOrd="1" destOrd="0" presId="urn:microsoft.com/office/officeart/2009/3/layout/HorizontalOrganizationChart"/>
    <dgm:cxn modelId="{AE033E27-59E9-4BE4-AEBB-7EB86CD8A66E}" type="presParOf" srcId="{4368530A-E788-4684-8D70-502DD3AA422E}" destId="{7E4B9F20-6B14-43EF-9697-CC3282AB810B}" srcOrd="0" destOrd="0" presId="urn:microsoft.com/office/officeart/2009/3/layout/HorizontalOrganizationChart"/>
    <dgm:cxn modelId="{849EAEC4-95CE-48FC-A0B4-CD2B4E31254E}" type="presParOf" srcId="{7E4B9F20-6B14-43EF-9697-CC3282AB810B}" destId="{8D6D13EC-EBFD-4C1B-8824-E25DF24F39CD}" srcOrd="0" destOrd="0" presId="urn:microsoft.com/office/officeart/2009/3/layout/HorizontalOrganizationChart"/>
    <dgm:cxn modelId="{22E78044-4CD7-4530-8C10-2F126F67DC1E}" type="presParOf" srcId="{7E4B9F20-6B14-43EF-9697-CC3282AB810B}" destId="{334679B5-7299-40CE-8658-8438B467EAE9}" srcOrd="1" destOrd="0" presId="urn:microsoft.com/office/officeart/2009/3/layout/HorizontalOrganizationChart"/>
    <dgm:cxn modelId="{DC4BE3F9-C0E9-48C1-A4FE-B1FC5C4069FD}" type="presParOf" srcId="{4368530A-E788-4684-8D70-502DD3AA422E}" destId="{7A8E6365-D95C-4283-8F2D-5DFF7978898A}" srcOrd="1" destOrd="0" presId="urn:microsoft.com/office/officeart/2009/3/layout/HorizontalOrganizationChart"/>
    <dgm:cxn modelId="{FDBDA740-9918-4FB9-9468-BC8B59327D49}" type="presParOf" srcId="{4368530A-E788-4684-8D70-502DD3AA422E}" destId="{2262F9F2-97AC-4205-AFF8-983ED2109694}" srcOrd="2" destOrd="0" presId="urn:microsoft.com/office/officeart/2009/3/layout/HorizontalOrganizationChart"/>
    <dgm:cxn modelId="{F3820AE0-7B02-4283-BB13-F16E589A1C40}" type="presParOf" srcId="{97B10630-DB8D-4CD2-B008-C9C34E99538E}" destId="{46711248-DF0E-4C3A-820F-E0351504D2FA}" srcOrd="2" destOrd="0" presId="urn:microsoft.com/office/officeart/2009/3/layout/HorizontalOrganizationChart"/>
    <dgm:cxn modelId="{2FFF07B1-EFB9-44C9-BFE8-73CDA7A75F16}" type="presParOf" srcId="{7BDFC937-9AB8-4811-9480-C98AB15DA7B5}" destId="{EE555BC5-10EB-420F-B784-74055CB01454}" srcOrd="2" destOrd="0" presId="urn:microsoft.com/office/officeart/2009/3/layout/HorizontalOrganizationChart"/>
    <dgm:cxn modelId="{F73EA210-A75B-47D8-8537-E3693BC92772}" type="presParOf" srcId="{7BDFC937-9AB8-4811-9480-C98AB15DA7B5}" destId="{C659699B-A667-4E09-8558-6050EEA6AD2C}" srcOrd="3" destOrd="0" presId="urn:microsoft.com/office/officeart/2009/3/layout/HorizontalOrganizationChart"/>
    <dgm:cxn modelId="{D90AA295-7889-4988-9609-CA10DADC3C8E}" type="presParOf" srcId="{C659699B-A667-4E09-8558-6050EEA6AD2C}" destId="{6FA5EF7C-C3EE-4A0A-BEA7-13B8A8E10341}" srcOrd="0" destOrd="0" presId="urn:microsoft.com/office/officeart/2009/3/layout/HorizontalOrganizationChart"/>
    <dgm:cxn modelId="{FFC4BC26-EB10-4540-BE12-3270ACFC8339}" type="presParOf" srcId="{6FA5EF7C-C3EE-4A0A-BEA7-13B8A8E10341}" destId="{3AF6C000-B342-41FD-B8D4-E5BE29E3DCB6}" srcOrd="0" destOrd="0" presId="urn:microsoft.com/office/officeart/2009/3/layout/HorizontalOrganizationChart"/>
    <dgm:cxn modelId="{A493FC34-9F70-4D99-AA62-E2EBF64A78D8}" type="presParOf" srcId="{6FA5EF7C-C3EE-4A0A-BEA7-13B8A8E10341}" destId="{327C7D99-A9D0-4B5A-9602-780BC064A6B1}" srcOrd="1" destOrd="0" presId="urn:microsoft.com/office/officeart/2009/3/layout/HorizontalOrganizationChart"/>
    <dgm:cxn modelId="{821EDFE3-AAA3-4A42-B8D8-9B307A3944DC}" type="presParOf" srcId="{C659699B-A667-4E09-8558-6050EEA6AD2C}" destId="{37B7D02B-29A4-4A71-A572-3BD33CD78633}" srcOrd="1" destOrd="0" presId="urn:microsoft.com/office/officeart/2009/3/layout/HorizontalOrganizationChart"/>
    <dgm:cxn modelId="{5DA02DC0-9538-46CC-80D2-A97419F53300}" type="presParOf" srcId="{37B7D02B-29A4-4A71-A572-3BD33CD78633}" destId="{2324A753-9202-4D76-A642-3BB41E9A211E}" srcOrd="0" destOrd="0" presId="urn:microsoft.com/office/officeart/2009/3/layout/HorizontalOrganizationChart"/>
    <dgm:cxn modelId="{D0788C25-C2D2-4B4F-BFCE-1A77458FAC3F}" type="presParOf" srcId="{37B7D02B-29A4-4A71-A572-3BD33CD78633}" destId="{7177FAE9-D902-42E3-92BA-3D1105863606}" srcOrd="1" destOrd="0" presId="urn:microsoft.com/office/officeart/2009/3/layout/HorizontalOrganizationChart"/>
    <dgm:cxn modelId="{C08C52E4-44DC-4BF5-B42E-E5E27986CFC0}" type="presParOf" srcId="{7177FAE9-D902-42E3-92BA-3D1105863606}" destId="{C4833961-3291-4634-A55B-CD0A4703B8EC}" srcOrd="0" destOrd="0" presId="urn:microsoft.com/office/officeart/2009/3/layout/HorizontalOrganizationChart"/>
    <dgm:cxn modelId="{2AB98871-FC75-4FFD-BDA5-5AD553252CFC}" type="presParOf" srcId="{C4833961-3291-4634-A55B-CD0A4703B8EC}" destId="{31082CD0-82D8-4744-B01F-92210224A115}" srcOrd="0" destOrd="0" presId="urn:microsoft.com/office/officeart/2009/3/layout/HorizontalOrganizationChart"/>
    <dgm:cxn modelId="{045D76CD-1B57-4E43-9789-66DDE2EAE8EB}" type="presParOf" srcId="{C4833961-3291-4634-A55B-CD0A4703B8EC}" destId="{A1EDF15B-FAF7-4E87-A189-963D9A8CF88C}" srcOrd="1" destOrd="0" presId="urn:microsoft.com/office/officeart/2009/3/layout/HorizontalOrganizationChart"/>
    <dgm:cxn modelId="{6B0F128F-022A-45D5-8D43-6C11970CE861}" type="presParOf" srcId="{7177FAE9-D902-42E3-92BA-3D1105863606}" destId="{E45C744F-9CCC-403F-88E8-E287705AEBE1}" srcOrd="1" destOrd="0" presId="urn:microsoft.com/office/officeart/2009/3/layout/HorizontalOrganizationChart"/>
    <dgm:cxn modelId="{3AA3341D-57B3-4BFD-A9BB-21E50B623E7E}" type="presParOf" srcId="{7177FAE9-D902-42E3-92BA-3D1105863606}" destId="{97ED517D-8AD7-4B82-BA56-8FCAC7A09365}" srcOrd="2" destOrd="0" presId="urn:microsoft.com/office/officeart/2009/3/layout/HorizontalOrganizationChart"/>
    <dgm:cxn modelId="{47BE1941-15B6-407C-9BEA-09DC24639F07}" type="presParOf" srcId="{C659699B-A667-4E09-8558-6050EEA6AD2C}" destId="{68BFACE9-34AA-4514-A7B2-9017BC972427}" srcOrd="2" destOrd="0" presId="urn:microsoft.com/office/officeart/2009/3/layout/HorizontalOrganizationChart"/>
    <dgm:cxn modelId="{03448B4B-E57E-4FEA-AD8A-72A6D399D421}" type="presParOf" srcId="{91532E74-2504-4F86-A1A5-C255EDED9D9E}" destId="{823C8487-576D-4945-8187-E623F0365A48}"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4A753-9202-4D76-A642-3BB41E9A211E}">
      <dsp:nvSpPr>
        <dsp:cNvPr id="0" name=""/>
        <dsp:cNvSpPr/>
      </dsp:nvSpPr>
      <dsp:spPr>
        <a:xfrm>
          <a:off x="6768118" y="4515762"/>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E555BC5-10EB-420F-B784-74055CB01454}">
      <dsp:nvSpPr>
        <dsp:cNvPr id="0" name=""/>
        <dsp:cNvSpPr/>
      </dsp:nvSpPr>
      <dsp:spPr>
        <a:xfrm>
          <a:off x="1846192" y="2871860"/>
          <a:ext cx="820320" cy="1689621"/>
        </a:xfrm>
        <a:custGeom>
          <a:avLst/>
          <a:gdLst/>
          <a:ahLst/>
          <a:cxnLst/>
          <a:rect l="0" t="0" r="0" b="0"/>
          <a:pathLst>
            <a:path>
              <a:moveTo>
                <a:pt x="0" y="0"/>
              </a:moveTo>
              <a:lnTo>
                <a:pt x="314849" y="0"/>
              </a:lnTo>
              <a:lnTo>
                <a:pt x="314849" y="676925"/>
              </a:lnTo>
              <a:lnTo>
                <a:pt x="629698" y="676925"/>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E79D9A0-B473-462D-A829-FF9EBAFDECB6}">
      <dsp:nvSpPr>
        <dsp:cNvPr id="0" name=""/>
        <dsp:cNvSpPr/>
      </dsp:nvSpPr>
      <dsp:spPr>
        <a:xfrm>
          <a:off x="6945266" y="1538606"/>
          <a:ext cx="820320" cy="91440"/>
        </a:xfrm>
        <a:custGeom>
          <a:avLst/>
          <a:gdLst/>
          <a:ahLst/>
          <a:cxnLst/>
          <a:rect l="0" t="0" r="0" b="0"/>
          <a:pathLst>
            <a:path>
              <a:moveTo>
                <a:pt x="0" y="45720"/>
              </a:moveTo>
              <a:lnTo>
                <a:pt x="629698" y="45720"/>
              </a:lnTo>
            </a:path>
          </a:pathLst>
        </a:custGeom>
        <a:noFill/>
        <a:ln w="25400" cap="flat" cmpd="sng" algn="ctr">
          <a:solidFill>
            <a:srgbClr val="8064A2">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655981E-441E-46E2-8C49-A3C96A02342C}">
      <dsp:nvSpPr>
        <dsp:cNvPr id="0" name=""/>
        <dsp:cNvSpPr/>
      </dsp:nvSpPr>
      <dsp:spPr>
        <a:xfrm>
          <a:off x="1846192" y="1584326"/>
          <a:ext cx="820320" cy="1287534"/>
        </a:xfrm>
        <a:custGeom>
          <a:avLst/>
          <a:gdLst/>
          <a:ahLst/>
          <a:cxnLst/>
          <a:rect l="0" t="0" r="0" b="0"/>
          <a:pathLst>
            <a:path>
              <a:moveTo>
                <a:pt x="0" y="676925"/>
              </a:moveTo>
              <a:lnTo>
                <a:pt x="314849" y="676925"/>
              </a:lnTo>
              <a:lnTo>
                <a:pt x="314849" y="0"/>
              </a:lnTo>
              <a:lnTo>
                <a:pt x="629698" y="0"/>
              </a:lnTo>
            </a:path>
          </a:pathLst>
        </a:custGeom>
        <a:noFill/>
        <a:ln w="25400" cap="flat" cmpd="sng" algn="ctr">
          <a:solidFill>
            <a:srgbClr val="9BBB59">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0D1A444-8122-44FB-8770-3C0821C8C82D}">
      <dsp:nvSpPr>
        <dsp:cNvPr id="0" name=""/>
        <dsp:cNvSpPr/>
      </dsp:nvSpPr>
      <dsp:spPr>
        <a:xfrm>
          <a:off x="5721" y="696602"/>
          <a:ext cx="1840471" cy="4350515"/>
        </a:xfrm>
        <a:prstGeom prst="rect">
          <a:avLst/>
        </a:prstGeom>
        <a:solidFill>
          <a:srgbClr val="E3E5FF"/>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buNone/>
          </a:pPr>
          <a:r>
            <a:rPr lang="vi-VN" sz="3600" b="1" kern="1200" dirty="0">
              <a:solidFill>
                <a:schemeClr val="tx1"/>
              </a:solidFill>
              <a:latin typeface="+mj-lt"/>
              <a:ea typeface="+mn-ea"/>
              <a:cs typeface="+mn-cs"/>
            </a:rPr>
            <a:t>Không gian, thời gian khắc họa nhân vật</a:t>
          </a:r>
          <a:endParaRPr lang="en-SG" sz="3600" b="1" kern="1200" dirty="0">
            <a:solidFill>
              <a:schemeClr val="tx1"/>
            </a:solidFill>
            <a:latin typeface="+mj-lt"/>
            <a:ea typeface="+mn-ea"/>
            <a:cs typeface="+mn-cs"/>
          </a:endParaRPr>
        </a:p>
      </dsp:txBody>
      <dsp:txXfrm>
        <a:off x="5721" y="696602"/>
        <a:ext cx="1840471" cy="4350515"/>
      </dsp:txXfrm>
    </dsp:sp>
    <dsp:sp modelId="{AAB11615-3A6F-4C24-8D04-8ABB486F8E03}">
      <dsp:nvSpPr>
        <dsp:cNvPr id="0" name=""/>
        <dsp:cNvSpPr/>
      </dsp:nvSpPr>
      <dsp:spPr>
        <a:xfrm>
          <a:off x="2666513" y="151055"/>
          <a:ext cx="4278752" cy="2866542"/>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thực thể hiện qua những chi tiết nói về nơi sinh sống, nghề nghiệp và các mối quan hệ của Phan Lang với Vũ Nương và Trương Sinh,</a:t>
          </a:r>
          <a:endParaRPr lang="en-SG" sz="2800" kern="1200" dirty="0">
            <a:solidFill>
              <a:schemeClr val="tx1"/>
            </a:solidFill>
            <a:latin typeface="+mj-lt"/>
            <a:ea typeface="+mn-ea"/>
            <a:cs typeface="+mn-cs"/>
          </a:endParaRPr>
        </a:p>
      </dsp:txBody>
      <dsp:txXfrm>
        <a:off x="2666513" y="151055"/>
        <a:ext cx="4278752" cy="2866542"/>
      </dsp:txXfrm>
    </dsp:sp>
    <dsp:sp modelId="{8D6D13EC-EBFD-4C1B-8824-E25DF24F39CD}">
      <dsp:nvSpPr>
        <dsp:cNvPr id="0" name=""/>
        <dsp:cNvSpPr/>
      </dsp:nvSpPr>
      <dsp:spPr>
        <a:xfrm>
          <a:off x="7765587" y="564569"/>
          <a:ext cx="4101604" cy="203951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vi-VN" sz="3200" kern="1200" dirty="0">
              <a:solidFill>
                <a:srgbClr val="FFFFFF"/>
              </a:solidFill>
              <a:latin typeface="+mj-lt"/>
              <a:ea typeface="+mn-ea"/>
              <a:cs typeface="+mn-cs"/>
            </a:rPr>
            <a:t>chi tiết Phan Lang nhắc đến nhà cửa, cây cối, phần mộ tổ tiên,... </a:t>
          </a:r>
          <a:endParaRPr lang="en-SG" sz="3200" kern="1200" dirty="0">
            <a:solidFill>
              <a:srgbClr val="FFFFFF"/>
            </a:solidFill>
            <a:latin typeface="+mj-lt"/>
            <a:ea typeface="+mn-ea"/>
            <a:cs typeface="+mn-cs"/>
          </a:endParaRPr>
        </a:p>
      </dsp:txBody>
      <dsp:txXfrm>
        <a:off x="7765587" y="564569"/>
        <a:ext cx="4101604" cy="2039512"/>
      </dsp:txXfrm>
    </dsp:sp>
    <dsp:sp modelId="{3AF6C000-B342-41FD-B8D4-E5BE29E3DCB6}">
      <dsp:nvSpPr>
        <dsp:cNvPr id="0" name=""/>
        <dsp:cNvSpPr/>
      </dsp:nvSpPr>
      <dsp:spPr>
        <a:xfrm>
          <a:off x="2666513" y="3530297"/>
          <a:ext cx="4101604" cy="2062368"/>
        </a:xfrm>
        <a:prstGeom prst="rect">
          <a:avLst/>
        </a:prstGeom>
        <a:solidFill>
          <a:srgbClr val="FDEFE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buNone/>
          </a:pPr>
          <a:r>
            <a:rPr lang="vi-VN" sz="2800" kern="1200" dirty="0">
              <a:solidFill>
                <a:schemeClr val="tx1"/>
              </a:solidFill>
              <a:latin typeface="+mj-lt"/>
              <a:ea typeface="+mn-ea"/>
              <a:cs typeface="+mn-cs"/>
            </a:rPr>
            <a:t>Không gian, thời gian ảo được thể hiện qua những chi tiết miêu tả cuộc sống của Phan Lang ở nơi cung </a:t>
          </a:r>
          <a:r>
            <a:rPr lang="vi-VN" sz="2800" kern="1200" dirty="0" smtClean="0">
              <a:solidFill>
                <a:schemeClr val="tx1"/>
              </a:solidFill>
              <a:latin typeface="+mj-lt"/>
              <a:ea typeface="+mn-ea"/>
              <a:cs typeface="+mn-cs"/>
            </a:rPr>
            <a:t>nước</a:t>
          </a:r>
          <a:r>
            <a:rPr lang="en-US" sz="2600" kern="1200" dirty="0" smtClean="0">
              <a:solidFill>
                <a:schemeClr val="tx1"/>
              </a:solidFill>
              <a:latin typeface="+mj-lt"/>
              <a:ea typeface="+mn-ea"/>
              <a:cs typeface="+mn-cs"/>
            </a:rPr>
            <a:t>.</a:t>
          </a:r>
          <a:endParaRPr lang="en-SG" sz="2600" kern="1200" dirty="0">
            <a:solidFill>
              <a:schemeClr val="tx1"/>
            </a:solidFill>
            <a:latin typeface="+mj-lt"/>
            <a:ea typeface="+mn-ea"/>
            <a:cs typeface="+mn-cs"/>
          </a:endParaRPr>
        </a:p>
      </dsp:txBody>
      <dsp:txXfrm>
        <a:off x="2666513" y="3530297"/>
        <a:ext cx="4101604" cy="2062368"/>
      </dsp:txXfrm>
    </dsp:sp>
    <dsp:sp modelId="{31082CD0-82D8-4744-B01F-92210224A115}">
      <dsp:nvSpPr>
        <dsp:cNvPr id="0" name=""/>
        <dsp:cNvSpPr/>
      </dsp:nvSpPr>
      <dsp:spPr>
        <a:xfrm>
          <a:off x="7588439" y="3240537"/>
          <a:ext cx="4101604" cy="2641889"/>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buNone/>
          </a:pPr>
          <a:r>
            <a:rPr lang="en-US" sz="3200" kern="1200" dirty="0" smtClean="0">
              <a:solidFill>
                <a:srgbClr val="FFFFFF"/>
              </a:solidFill>
              <a:latin typeface="+mj-lt"/>
              <a:ea typeface="+mn-ea"/>
              <a:cs typeface="+mn-cs"/>
            </a:rPr>
            <a:t>d</a:t>
          </a:r>
          <a:r>
            <a:rPr lang="vi-VN" sz="3200" kern="1200" dirty="0" smtClean="0">
              <a:solidFill>
                <a:srgbClr val="FFFFFF"/>
              </a:solidFill>
              <a:latin typeface="+mj-lt"/>
              <a:ea typeface="+mn-ea"/>
              <a:cs typeface="+mn-cs"/>
            </a:rPr>
            <a:t>ạt </a:t>
          </a:r>
          <a:r>
            <a:rPr lang="vi-VN" sz="3200" kern="1200" dirty="0">
              <a:solidFill>
                <a:srgbClr val="FFFFFF"/>
              </a:solidFill>
              <a:latin typeface="+mj-lt"/>
              <a:ea typeface="+mn-ea"/>
              <a:cs typeface="+mn-cs"/>
            </a:rPr>
            <a:t>vào động rùa của Linh Phi, được đãi tiệc và gặp Vũ Nương; sau đó Phan Lang được sứ giả Xích Hỗn rẽ nước đưa về...</a:t>
          </a:r>
          <a:endParaRPr lang="en-SG" sz="3200" kern="1200" dirty="0">
            <a:solidFill>
              <a:srgbClr val="FFFFFF"/>
            </a:solidFill>
            <a:latin typeface="+mj-lt"/>
            <a:ea typeface="+mn-ea"/>
            <a:cs typeface="+mn-cs"/>
          </a:endParaRPr>
        </a:p>
      </dsp:txBody>
      <dsp:txXfrm>
        <a:off x="7588439" y="3240537"/>
        <a:ext cx="4101604" cy="264188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4/2/2025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Tree>
    <p:extLst>
      <p:ext uri="{BB962C8B-B14F-4D97-AF65-F5344CB8AC3E}">
        <p14:creationId xmlns:p14="http://schemas.microsoft.com/office/powerpoint/2010/main" val="326135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488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772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055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99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279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200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4861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6306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81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52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25</a:t>
            </a:fld>
            <a:endParaRPr lang="en-SG"/>
          </a:p>
        </p:txBody>
      </p:sp>
    </p:spTree>
    <p:extLst>
      <p:ext uri="{BB962C8B-B14F-4D97-AF65-F5344CB8AC3E}">
        <p14:creationId xmlns:p14="http://schemas.microsoft.com/office/powerpoint/2010/main" val="297553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722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9363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7046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30</a:t>
            </a:fld>
            <a:endParaRPr lang="en-SG"/>
          </a:p>
        </p:txBody>
      </p:sp>
    </p:spTree>
    <p:extLst>
      <p:ext uri="{BB962C8B-B14F-4D97-AF65-F5344CB8AC3E}">
        <p14:creationId xmlns:p14="http://schemas.microsoft.com/office/powerpoint/2010/main" val="265923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974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7422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74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727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637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917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9543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5828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368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8608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6383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45</a:t>
            </a:fld>
            <a:endParaRPr lang="en-SG"/>
          </a:p>
        </p:txBody>
      </p:sp>
    </p:spTree>
    <p:extLst>
      <p:ext uri="{BB962C8B-B14F-4D97-AF65-F5344CB8AC3E}">
        <p14:creationId xmlns:p14="http://schemas.microsoft.com/office/powerpoint/2010/main" val="1176001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7197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498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4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8475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9104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5950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Tree>
    <p:extLst>
      <p:ext uri="{BB962C8B-B14F-4D97-AF65-F5344CB8AC3E}">
        <p14:creationId xmlns:p14="http://schemas.microsoft.com/office/powerpoint/2010/main" val="2094781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2362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a:t>
            </a:r>
            <a:r>
              <a:rPr lang="en-US" baseline="0" dirty="0" err="1" smtClean="0"/>
              <a:t>áo</a:t>
            </a:r>
            <a:r>
              <a:rPr lang="en-US" baseline="0" dirty="0" smtClean="0"/>
              <a:t> </a:t>
            </a:r>
            <a:r>
              <a:rPr lang="en-US" baseline="0" err="1" smtClean="0"/>
              <a:t>án</a:t>
            </a:r>
            <a:r>
              <a:rPr lang="en-US" baseline="0" smtClean="0"/>
              <a:t> Bùi Thị Kiều</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45657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01878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56</a:t>
            </a:fld>
            <a:endParaRPr lang="en-SG"/>
          </a:p>
        </p:txBody>
      </p:sp>
    </p:spTree>
    <p:extLst>
      <p:ext uri="{BB962C8B-B14F-4D97-AF65-F5344CB8AC3E}">
        <p14:creationId xmlns:p14="http://schemas.microsoft.com/office/powerpoint/2010/main" val="4014913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
        <p:nvSpPr>
          <p:cNvPr id="4" name="Slide Number Placeholder 3"/>
          <p:cNvSpPr>
            <a:spLocks noGrp="1"/>
          </p:cNvSpPr>
          <p:nvPr>
            <p:ph type="sldNum" sz="quarter" idx="10"/>
          </p:nvPr>
        </p:nvSpPr>
        <p:spPr/>
        <p:txBody>
          <a:bodyPr/>
          <a:lstStyle/>
          <a:p>
            <a:fld id="{C751CD95-CB8D-4B0C-9DCD-62C57452E388}" type="slidenum">
              <a:rPr lang="en-SG" smtClean="0"/>
              <a:t>58</a:t>
            </a:fld>
            <a:endParaRPr lang="en-SG"/>
          </a:p>
        </p:txBody>
      </p:sp>
    </p:spTree>
    <p:extLst>
      <p:ext uri="{BB962C8B-B14F-4D97-AF65-F5344CB8AC3E}">
        <p14:creationId xmlns:p14="http://schemas.microsoft.com/office/powerpoint/2010/main" val="1532569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62</a:t>
            </a:fld>
            <a:endParaRPr lang="en-SG"/>
          </a:p>
        </p:txBody>
      </p:sp>
    </p:spTree>
    <p:extLst>
      <p:ext uri="{BB962C8B-B14F-4D97-AF65-F5344CB8AC3E}">
        <p14:creationId xmlns:p14="http://schemas.microsoft.com/office/powerpoint/2010/main" val="4213890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
        <p:nvSpPr>
          <p:cNvPr id="4" name="Slide Number Placeholder 3"/>
          <p:cNvSpPr>
            <a:spLocks noGrp="1"/>
          </p:cNvSpPr>
          <p:nvPr>
            <p:ph type="sldNum" sz="quarter" idx="10"/>
          </p:nvPr>
        </p:nvSpPr>
        <p:spPr/>
        <p:txBody>
          <a:bodyPr/>
          <a:lstStyle/>
          <a:p>
            <a:fld id="{C751CD95-CB8D-4B0C-9DCD-62C57452E388}" type="slidenum">
              <a:rPr lang="en-SG" smtClean="0"/>
              <a:t>63</a:t>
            </a:fld>
            <a:endParaRPr lang="en-SG"/>
          </a:p>
        </p:txBody>
      </p:sp>
    </p:spTree>
    <p:extLst>
      <p:ext uri="{BB962C8B-B14F-4D97-AF65-F5344CB8AC3E}">
        <p14:creationId xmlns:p14="http://schemas.microsoft.com/office/powerpoint/2010/main" val="103020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195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smtClean="0"/>
          </a:p>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64</a:t>
            </a:fld>
            <a:endParaRPr lang="en-SG"/>
          </a:p>
        </p:txBody>
      </p:sp>
    </p:spTree>
    <p:extLst>
      <p:ext uri="{BB962C8B-B14F-4D97-AF65-F5344CB8AC3E}">
        <p14:creationId xmlns:p14="http://schemas.microsoft.com/office/powerpoint/2010/main" val="3683979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
        <p:nvSpPr>
          <p:cNvPr id="4" name="Slide Number Placeholder 3"/>
          <p:cNvSpPr>
            <a:spLocks noGrp="1"/>
          </p:cNvSpPr>
          <p:nvPr>
            <p:ph type="sldNum" sz="quarter" idx="10"/>
          </p:nvPr>
        </p:nvSpPr>
        <p:spPr/>
        <p:txBody>
          <a:bodyPr/>
          <a:lstStyle/>
          <a:p>
            <a:fld id="{C751CD95-CB8D-4B0C-9DCD-62C57452E388}" type="slidenum">
              <a:rPr lang="en-SG" smtClean="0"/>
              <a:t>65</a:t>
            </a:fld>
            <a:endParaRPr lang="en-SG"/>
          </a:p>
        </p:txBody>
      </p:sp>
    </p:spTree>
    <p:extLst>
      <p:ext uri="{BB962C8B-B14F-4D97-AF65-F5344CB8AC3E}">
        <p14:creationId xmlns:p14="http://schemas.microsoft.com/office/powerpoint/2010/main" val="3888836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690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Gi</a:t>
            </a:r>
            <a:r>
              <a:rPr lang="en-US" baseline="0" smtClean="0"/>
              <a:t>áo án Bùi Thị Kiều</a:t>
            </a:r>
            <a:endParaRPr lang="en-US" dirty="0" smtClean="0"/>
          </a:p>
        </p:txBody>
      </p:sp>
    </p:spTree>
    <p:extLst>
      <p:ext uri="{BB962C8B-B14F-4D97-AF65-F5344CB8AC3E}">
        <p14:creationId xmlns:p14="http://schemas.microsoft.com/office/powerpoint/2010/main" val="276094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224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5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1CD95-CB8D-4B0C-9DCD-62C57452E388}" type="slidenum">
              <a:rPr lang="en-SG" smtClean="0"/>
              <a:t>9</a:t>
            </a:fld>
            <a:endParaRPr lang="en-SG"/>
          </a:p>
        </p:txBody>
      </p:sp>
    </p:spTree>
    <p:extLst>
      <p:ext uri="{BB962C8B-B14F-4D97-AF65-F5344CB8AC3E}">
        <p14:creationId xmlns:p14="http://schemas.microsoft.com/office/powerpoint/2010/main" val="250171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726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2" y="6166768"/>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367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91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81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572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591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30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494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39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2059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6665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990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28135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4852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0612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4684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9051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1410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1490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0055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11988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1824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1"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9"/>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59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767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5423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550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6793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3770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4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148330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15142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078096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6967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2" y="6166768"/>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883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7929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469913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13391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688026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107211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209883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22986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2" y="6166768"/>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9" y="1613044"/>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721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2" y="6166768"/>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8"/>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5" y="67673"/>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8"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3" y="2878180"/>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79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2" y="6166768"/>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9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2" y="6166768"/>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4" y="1597675"/>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2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2" y="6166768"/>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2"/>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83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2" y="6166768"/>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834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2" y="6166768"/>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2" y="6166768"/>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3" y="1579147"/>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53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2" y="6166768"/>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4"/>
            </a:lvl1pPr>
            <a:lvl2pPr lvl="1" algn="ctr" rtl="0">
              <a:lnSpc>
                <a:spcPct val="100000"/>
              </a:lnSpc>
              <a:spcBef>
                <a:spcPts val="0"/>
              </a:spcBef>
              <a:spcAft>
                <a:spcPts val="0"/>
              </a:spcAft>
              <a:buSzPts val="2500"/>
              <a:buNone/>
              <a:defRPr sz="3334"/>
            </a:lvl2pPr>
            <a:lvl3pPr lvl="2" algn="ctr" rtl="0">
              <a:lnSpc>
                <a:spcPct val="100000"/>
              </a:lnSpc>
              <a:spcBef>
                <a:spcPts val="0"/>
              </a:spcBef>
              <a:spcAft>
                <a:spcPts val="0"/>
              </a:spcAft>
              <a:buSzPts val="2500"/>
              <a:buNone/>
              <a:defRPr sz="3334"/>
            </a:lvl3pPr>
            <a:lvl4pPr lvl="3" algn="ctr" rtl="0">
              <a:lnSpc>
                <a:spcPct val="100000"/>
              </a:lnSpc>
              <a:spcBef>
                <a:spcPts val="0"/>
              </a:spcBef>
              <a:spcAft>
                <a:spcPts val="0"/>
              </a:spcAft>
              <a:buSzPts val="2500"/>
              <a:buNone/>
              <a:defRPr sz="3334"/>
            </a:lvl4pPr>
            <a:lvl5pPr lvl="4" algn="ctr" rtl="0">
              <a:lnSpc>
                <a:spcPct val="100000"/>
              </a:lnSpc>
              <a:spcBef>
                <a:spcPts val="0"/>
              </a:spcBef>
              <a:spcAft>
                <a:spcPts val="0"/>
              </a:spcAft>
              <a:buSzPts val="2500"/>
              <a:buNone/>
              <a:defRPr sz="3334"/>
            </a:lvl5pPr>
            <a:lvl6pPr lvl="5" algn="ctr" rtl="0">
              <a:lnSpc>
                <a:spcPct val="100000"/>
              </a:lnSpc>
              <a:spcBef>
                <a:spcPts val="0"/>
              </a:spcBef>
              <a:spcAft>
                <a:spcPts val="0"/>
              </a:spcAft>
              <a:buSzPts val="2500"/>
              <a:buNone/>
              <a:defRPr sz="3334"/>
            </a:lvl6pPr>
            <a:lvl7pPr lvl="6" algn="ctr" rtl="0">
              <a:lnSpc>
                <a:spcPct val="100000"/>
              </a:lnSpc>
              <a:spcBef>
                <a:spcPts val="0"/>
              </a:spcBef>
              <a:spcAft>
                <a:spcPts val="0"/>
              </a:spcAft>
              <a:buSzPts val="2500"/>
              <a:buNone/>
              <a:defRPr sz="3334"/>
            </a:lvl7pPr>
            <a:lvl8pPr lvl="7" algn="ctr" rtl="0">
              <a:lnSpc>
                <a:spcPct val="100000"/>
              </a:lnSpc>
              <a:spcBef>
                <a:spcPts val="0"/>
              </a:spcBef>
              <a:spcAft>
                <a:spcPts val="0"/>
              </a:spcAft>
              <a:buSzPts val="2500"/>
              <a:buNone/>
              <a:defRPr sz="3334"/>
            </a:lvl8pPr>
            <a:lvl9pPr lvl="8" algn="ctr" rtl="0">
              <a:lnSpc>
                <a:spcPct val="100000"/>
              </a:lnSpc>
              <a:spcBef>
                <a:spcPts val="0"/>
              </a:spcBef>
              <a:spcAft>
                <a:spcPts val="0"/>
              </a:spcAft>
              <a:buSzPts val="2500"/>
              <a:buNone/>
              <a:defRPr sz="3334"/>
            </a:lvl9pPr>
          </a:lstStyle>
          <a:p>
            <a:endParaRPr/>
          </a:p>
        </p:txBody>
      </p:sp>
      <p:sp>
        <p:nvSpPr>
          <p:cNvPr id="266" name="Google Shape;266;p22"/>
          <p:cNvSpPr/>
          <p:nvPr/>
        </p:nvSpPr>
        <p:spPr>
          <a:xfrm rot="-150513">
            <a:off x="1772663" y="27455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2" y="334078"/>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85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2" y="6166768"/>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6"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63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2" y="6166768"/>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3"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038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2" y="6166768"/>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5" y="350303"/>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7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2" y="6166768"/>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6"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89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2" y="6166768"/>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1" y="1427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4" y="1586143"/>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84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2" y="6166768"/>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5" y="220456"/>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22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2" y="6166768"/>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1"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8"/>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21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2" y="6166768"/>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10"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408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1" y="-110908"/>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1" y="6467708"/>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572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2" y="6166768"/>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8" y="144689"/>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9" y="1325452"/>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48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2" y="6166768"/>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4"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4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2" y="6166768"/>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3"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7"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5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2" y="6166768"/>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1"/>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46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2" y="6166768"/>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80"/>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91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2" y="6166768"/>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96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2" y="6166768"/>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8"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92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2" y="6166768"/>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42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2" y="6166768"/>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7"/>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100"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958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2" y="6166768"/>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5"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7" y="6021712"/>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8" y="2443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2" y="4851733"/>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2" y="4851733"/>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7"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5"/>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121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1"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2" y="6166768"/>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8" y="5187252"/>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8" y="4942812"/>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7" y="1905615"/>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1"/>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3" y="2533549"/>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80"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399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8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51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64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91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035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4335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778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217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59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2" y="6166768"/>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3" y="1824836"/>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9"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0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97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471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871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24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37" name="Google Shape;37;p4"/>
          <p:cNvGrpSpPr/>
          <p:nvPr/>
        </p:nvGrpSpPr>
        <p:grpSpPr>
          <a:xfrm>
            <a:off x="0" y="6467705"/>
            <a:ext cx="12191987" cy="390541"/>
            <a:chOff x="0" y="4624724"/>
            <a:chExt cx="9143990" cy="518778"/>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4"/>
              <a:ext cx="4674415" cy="49078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020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57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649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22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5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97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chemeClr val="dk2"/>
              </a:buClr>
              <a:buSzPts val="1400"/>
              <a:buChar char="●"/>
              <a:defRPr sz="1867">
                <a:solidFill>
                  <a:srgbClr val="434343"/>
                </a:solidFill>
              </a:defRPr>
            </a:lvl1pPr>
            <a:lvl2pPr marL="1219231" lvl="1" indent="-423344" rtl="0">
              <a:lnSpc>
                <a:spcPct val="115000"/>
              </a:lnSpc>
              <a:spcBef>
                <a:spcPts val="0"/>
              </a:spcBef>
              <a:spcAft>
                <a:spcPts val="0"/>
              </a:spcAft>
              <a:buClr>
                <a:srgbClr val="434343"/>
              </a:buClr>
              <a:buSzPts val="1400"/>
              <a:buChar char="○"/>
              <a:defRPr>
                <a:solidFill>
                  <a:srgbClr val="434343"/>
                </a:solidFill>
              </a:defRPr>
            </a:lvl2pPr>
            <a:lvl3pPr marL="1828845" lvl="2" indent="-423344" rtl="0">
              <a:lnSpc>
                <a:spcPct val="115000"/>
              </a:lnSpc>
              <a:spcBef>
                <a:spcPts val="0"/>
              </a:spcBef>
              <a:spcAft>
                <a:spcPts val="0"/>
              </a:spcAft>
              <a:buClr>
                <a:srgbClr val="434343"/>
              </a:buClr>
              <a:buSzPts val="1400"/>
              <a:buChar char="■"/>
              <a:defRPr>
                <a:solidFill>
                  <a:srgbClr val="434343"/>
                </a:solidFill>
              </a:defRPr>
            </a:lvl3pPr>
            <a:lvl4pPr marL="2438461" lvl="3" indent="-423344" rtl="0">
              <a:lnSpc>
                <a:spcPct val="115000"/>
              </a:lnSpc>
              <a:spcBef>
                <a:spcPts val="0"/>
              </a:spcBef>
              <a:spcAft>
                <a:spcPts val="0"/>
              </a:spcAft>
              <a:buClr>
                <a:srgbClr val="434343"/>
              </a:buClr>
              <a:buSzPts val="1400"/>
              <a:buChar char="●"/>
              <a:defRPr>
                <a:solidFill>
                  <a:srgbClr val="434343"/>
                </a:solidFill>
              </a:defRPr>
            </a:lvl4pPr>
            <a:lvl5pPr marL="3048076" lvl="4" indent="-423344" rtl="0">
              <a:lnSpc>
                <a:spcPct val="115000"/>
              </a:lnSpc>
              <a:spcBef>
                <a:spcPts val="0"/>
              </a:spcBef>
              <a:spcAft>
                <a:spcPts val="0"/>
              </a:spcAft>
              <a:buClr>
                <a:srgbClr val="434343"/>
              </a:buClr>
              <a:buSzPts val="1400"/>
              <a:buChar char="○"/>
              <a:defRPr>
                <a:solidFill>
                  <a:srgbClr val="434343"/>
                </a:solidFill>
              </a:defRPr>
            </a:lvl5pPr>
            <a:lvl6pPr marL="3657692" lvl="5" indent="-423344" rtl="0">
              <a:lnSpc>
                <a:spcPct val="115000"/>
              </a:lnSpc>
              <a:spcBef>
                <a:spcPts val="0"/>
              </a:spcBef>
              <a:spcAft>
                <a:spcPts val="0"/>
              </a:spcAft>
              <a:buClr>
                <a:srgbClr val="434343"/>
              </a:buClr>
              <a:buSzPts val="1400"/>
              <a:buChar char="■"/>
              <a:defRPr>
                <a:solidFill>
                  <a:srgbClr val="434343"/>
                </a:solidFill>
              </a:defRPr>
            </a:lvl6pPr>
            <a:lvl7pPr marL="4267307" lvl="6" indent="-423344" rtl="0">
              <a:lnSpc>
                <a:spcPct val="115000"/>
              </a:lnSpc>
              <a:spcBef>
                <a:spcPts val="0"/>
              </a:spcBef>
              <a:spcAft>
                <a:spcPts val="0"/>
              </a:spcAft>
              <a:buClr>
                <a:srgbClr val="434343"/>
              </a:buClr>
              <a:buSzPts val="1400"/>
              <a:buChar char="●"/>
              <a:defRPr>
                <a:solidFill>
                  <a:srgbClr val="434343"/>
                </a:solidFill>
              </a:defRPr>
            </a:lvl7pPr>
            <a:lvl8pPr marL="4876922" lvl="7" indent="-423344" rtl="0">
              <a:lnSpc>
                <a:spcPct val="115000"/>
              </a:lnSpc>
              <a:spcBef>
                <a:spcPts val="0"/>
              </a:spcBef>
              <a:spcAft>
                <a:spcPts val="0"/>
              </a:spcAft>
              <a:buClr>
                <a:srgbClr val="434343"/>
              </a:buClr>
              <a:buSzPts val="1400"/>
              <a:buChar char="○"/>
              <a:defRPr>
                <a:solidFill>
                  <a:srgbClr val="434343"/>
                </a:solidFill>
              </a:defRPr>
            </a:lvl8pPr>
            <a:lvl9pPr marL="5486538" lvl="8" indent="-423344"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2" y="6166768"/>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8"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9" y="1894275"/>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8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57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884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59077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364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3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2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51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51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963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34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2" y="6166768"/>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4"/>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459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590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1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6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7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3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15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1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383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1"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558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1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62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90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18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98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473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575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7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7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18502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088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937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15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0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2550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21264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7900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091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98381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1406330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75770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201757348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35098912"/>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4/2/2025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5671654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04/02/2025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481403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2997274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27.xml"/><Relationship Id="rId6" Type="http://schemas.openxmlformats.org/officeDocument/2006/relationships/image" Target="../media/image22.gif"/><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slide" Target="slide12.xml"/><Relationship Id="rId4" Type="http://schemas.openxmlformats.org/officeDocument/2006/relationships/image" Target="../media/image20.jp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27.xml"/><Relationship Id="rId6" Type="http://schemas.openxmlformats.org/officeDocument/2006/relationships/image" Target="../media/image22.gif"/><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slide" Target="slide12.xml"/><Relationship Id="rId4" Type="http://schemas.openxmlformats.org/officeDocument/2006/relationships/image" Target="../media/image20.jp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4.xml"/><Relationship Id="rId5" Type="http://schemas.openxmlformats.org/officeDocument/2006/relationships/image" Target="../media/image1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3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28.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51.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56.png"/><Relationship Id="rId18" Type="http://schemas.openxmlformats.org/officeDocument/2006/relationships/image" Target="../media/image97.svg"/><Relationship Id="rId3" Type="http://schemas.openxmlformats.org/officeDocument/2006/relationships/image" Target="../media/image14.png"/><Relationship Id="rId7" Type="http://schemas.openxmlformats.org/officeDocument/2006/relationships/image" Target="../media/image53.png"/><Relationship Id="rId12" Type="http://schemas.openxmlformats.org/officeDocument/2006/relationships/image" Target="../media/image91.svg"/><Relationship Id="rId2" Type="http://schemas.openxmlformats.org/officeDocument/2006/relationships/notesSlide" Target="../notesSlides/notesSlide27.xml"/><Relationship Id="rId20"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openxmlformats.org/officeDocument/2006/relationships/image" Target="../media/image89.svg"/><Relationship Id="rId19" Type="http://schemas.openxmlformats.org/officeDocument/2006/relationships/image" Target="../media/image58.png"/><Relationship Id="rId4" Type="http://schemas.openxmlformats.org/officeDocument/2006/relationships/image" Target="../media/image15.png"/><Relationship Id="rId9" Type="http://schemas.openxmlformats.org/officeDocument/2006/relationships/image" Target="../media/image54.png"/><Relationship Id="rId14" Type="http://schemas.openxmlformats.org/officeDocument/2006/relationships/image" Target="../media/image93.sv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104.svg"/><Relationship Id="rId2" Type="http://schemas.openxmlformats.org/officeDocument/2006/relationships/image" Target="../media/image54.png"/><Relationship Id="rId1" Type="http://schemas.openxmlformats.org/officeDocument/2006/relationships/slideLayout" Target="../slideLayouts/slideLayout47.xml"/><Relationship Id="rId6" Type="http://schemas.openxmlformats.org/officeDocument/2006/relationships/image" Target="../media/image61.png"/><Relationship Id="rId5" Type="http://schemas.openxmlformats.org/officeDocument/2006/relationships/image" Target="../media/image102.sv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57.png"/><Relationship Id="rId1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53.png"/><Relationship Id="rId12" Type="http://schemas.openxmlformats.org/officeDocument/2006/relationships/image" Target="../media/image95.svg"/><Relationship Id="rId17" Type="http://schemas.openxmlformats.org/officeDocument/2006/relationships/image" Target="../media/image7.png"/><Relationship Id="rId2" Type="http://schemas.openxmlformats.org/officeDocument/2006/relationships/notesSlide" Target="../notesSlides/notesSlide28.xml"/><Relationship Id="rId16" Type="http://schemas.openxmlformats.org/officeDocument/2006/relationships/image" Target="../media/image99.svg"/><Relationship Id="rId1" Type="http://schemas.openxmlformats.org/officeDocument/2006/relationships/slideLayout" Target="../slideLayouts/slideLayout54.xml"/><Relationship Id="rId6" Type="http://schemas.openxmlformats.org/officeDocument/2006/relationships/image" Target="../media/image86.svg"/><Relationship Id="rId11" Type="http://schemas.openxmlformats.org/officeDocument/2006/relationships/image" Target="../media/image62.png"/><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93.svg"/><Relationship Id="rId4" Type="http://schemas.openxmlformats.org/officeDocument/2006/relationships/image" Target="../media/image15.png"/><Relationship Id="rId9" Type="http://schemas.openxmlformats.org/officeDocument/2006/relationships/image" Target="../media/image56.png"/><Relationship Id="rId14" Type="http://schemas.openxmlformats.org/officeDocument/2006/relationships/image" Target="../media/image97.sv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image" Target="../media/image64.png"/><Relationship Id="rId5" Type="http://schemas.openxmlformats.org/officeDocument/2006/relationships/image" Target="../media/image66.jpe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54.xml"/><Relationship Id="rId5" Type="http://schemas.openxmlformats.org/officeDocument/2006/relationships/image" Target="../media/image63.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54.xml"/><Relationship Id="rId5" Type="http://schemas.openxmlformats.org/officeDocument/2006/relationships/image" Target="../media/image10.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5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13.png"/><Relationship Id="rId5" Type="http://schemas.openxmlformats.org/officeDocument/2006/relationships/image" Target="../media/image44.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54.xml"/><Relationship Id="rId5" Type="http://schemas.openxmlformats.org/officeDocument/2006/relationships/image" Target="../media/image71.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image" Target="../media/image8.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image" Target="../media/image61.svg"/><Relationship Id="rId5" Type="http://schemas.openxmlformats.org/officeDocument/2006/relationships/image" Target="../media/image28.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54.xml"/><Relationship Id="rId6" Type="http://schemas.openxmlformats.org/officeDocument/2006/relationships/image" Target="../media/image117.svg"/><Relationship Id="rId5" Type="http://schemas.openxmlformats.org/officeDocument/2006/relationships/image" Target="../media/image73.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slideLayout" Target="../slideLayouts/slideLayout104.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media1.mp3"/><Relationship Id="rId16" Type="http://schemas.openxmlformats.org/officeDocument/2006/relationships/image" Target="../media/image86.png"/><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slide" Target="slide57.xml"/><Relationship Id="rId5" Type="http://schemas.openxmlformats.org/officeDocument/2006/relationships/image" Target="../media/image76.jp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notesSlide" Target="../notesSlides/notesSlide46.xml"/><Relationship Id="rId9" Type="http://schemas.openxmlformats.org/officeDocument/2006/relationships/image" Target="../media/image80.png"/><Relationship Id="rId14" Type="http://schemas.openxmlformats.org/officeDocument/2006/relationships/image" Target="../media/image84.png"/></Relationships>
</file>

<file path=ppt/slides/_rels/slide5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61.xml"/><Relationship Id="rId18" Type="http://schemas.openxmlformats.org/officeDocument/2006/relationships/image" Target="../media/image86.png"/><Relationship Id="rId3" Type="http://schemas.openxmlformats.org/officeDocument/2006/relationships/image" Target="../media/image77.png"/><Relationship Id="rId21" Type="http://schemas.openxmlformats.org/officeDocument/2006/relationships/slide" Target="slide66.xml"/><Relationship Id="rId7" Type="http://schemas.openxmlformats.org/officeDocument/2006/relationships/image" Target="../media/image80.png"/><Relationship Id="rId12" Type="http://schemas.openxmlformats.org/officeDocument/2006/relationships/slide" Target="slide59.xml"/><Relationship Id="rId17" Type="http://schemas.openxmlformats.org/officeDocument/2006/relationships/slide" Target="slide68.xml"/><Relationship Id="rId2" Type="http://schemas.openxmlformats.org/officeDocument/2006/relationships/image" Target="../media/image87.png"/><Relationship Id="rId16" Type="http://schemas.openxmlformats.org/officeDocument/2006/relationships/slide" Target="slide63.xml"/><Relationship Id="rId20" Type="http://schemas.openxmlformats.org/officeDocument/2006/relationships/image" Target="../media/image78.png"/><Relationship Id="rId1" Type="http://schemas.openxmlformats.org/officeDocument/2006/relationships/slideLayout" Target="../slideLayouts/slideLayout104.xml"/><Relationship Id="rId6" Type="http://schemas.openxmlformats.org/officeDocument/2006/relationships/image" Target="../media/image81.png"/><Relationship Id="rId11" Type="http://schemas.openxmlformats.org/officeDocument/2006/relationships/slide" Target="slide60.xml"/><Relationship Id="rId5" Type="http://schemas.openxmlformats.org/officeDocument/2006/relationships/image" Target="../media/image89.png"/><Relationship Id="rId15" Type="http://schemas.openxmlformats.org/officeDocument/2006/relationships/slide" Target="slide64.xml"/><Relationship Id="rId23" Type="http://schemas.openxmlformats.org/officeDocument/2006/relationships/slide" Target="slide67.xml"/><Relationship Id="rId10" Type="http://schemas.openxmlformats.org/officeDocument/2006/relationships/slide" Target="slide58.xml"/><Relationship Id="rId19" Type="http://schemas.openxmlformats.org/officeDocument/2006/relationships/slide" Target="slide65.xml"/><Relationship Id="rId4" Type="http://schemas.openxmlformats.org/officeDocument/2006/relationships/image" Target="../media/image88.png"/><Relationship Id="rId9" Type="http://schemas.openxmlformats.org/officeDocument/2006/relationships/image" Target="../media/image84.png"/><Relationship Id="rId14" Type="http://schemas.openxmlformats.org/officeDocument/2006/relationships/slide" Target="slide62.xml"/><Relationship Id="rId22"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3.wav"/><Relationship Id="rId7"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15.xml"/><Relationship Id="rId6" Type="http://schemas.openxmlformats.org/officeDocument/2006/relationships/image" Target="../media/image90.png"/><Relationship Id="rId5" Type="http://schemas.openxmlformats.org/officeDocument/2006/relationships/audio" Target="../media/audio5.wav"/><Relationship Id="rId10" Type="http://schemas.openxmlformats.org/officeDocument/2006/relationships/slide" Target="slide57.xml"/><Relationship Id="rId4" Type="http://schemas.openxmlformats.org/officeDocument/2006/relationships/audio" Target="../media/audio4.wav"/><Relationship Id="rId9" Type="http://schemas.openxmlformats.org/officeDocument/2006/relationships/image" Target="../media/image93.pn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5.wav"/><Relationship Id="rId7" Type="http://schemas.openxmlformats.org/officeDocument/2006/relationships/image" Target="../media/image9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audio" Target="../media/audio4.wav"/><Relationship Id="rId9" Type="http://schemas.openxmlformats.org/officeDocument/2006/relationships/slide" Target="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audio" Target="../media/audio4.wav"/><Relationship Id="rId7" Type="http://schemas.openxmlformats.org/officeDocument/2006/relationships/image" Target="../media/image9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audio" Target="../media/audio5.wav"/><Relationship Id="rId9" Type="http://schemas.openxmlformats.org/officeDocument/2006/relationships/slide" Target="slide57.xml"/></Relationships>
</file>

<file path=ppt/slides/_rels/slide6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audio" Target="../media/audio5.wav"/><Relationship Id="rId7"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audio" Target="../media/audio4.wav"/></Relationships>
</file>

<file path=ppt/slides/_rels/slide6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15.xml"/><Relationship Id="rId6"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slide" Target="slide57.xml"/><Relationship Id="rId4" Type="http://schemas.openxmlformats.org/officeDocument/2006/relationships/audio" Target="../media/audio5.wav"/><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15.xml"/><Relationship Id="rId6" Type="http://schemas.openxmlformats.org/officeDocument/2006/relationships/image" Target="../media/image90.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57.xml"/></Relationships>
</file>

<file path=ppt/slides/_rels/slide6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15.xml"/><Relationship Id="rId6" Type="http://schemas.openxmlformats.org/officeDocument/2006/relationships/image" Target="../media/image90.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57.xml"/></Relationships>
</file>

<file path=ppt/slides/_rels/slide6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115.xml"/><Relationship Id="rId6" Type="http://schemas.openxmlformats.org/officeDocument/2006/relationships/image" Target="../media/image90.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57.xml"/></Relationships>
</file>

<file path=ppt/slides/_rels/slide6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5.wav"/><Relationship Id="rId7" Type="http://schemas.openxmlformats.org/officeDocument/2006/relationships/image" Target="../media/image9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audio" Target="../media/audio4.wav"/><Relationship Id="rId9" Type="http://schemas.openxmlformats.org/officeDocument/2006/relationships/slide" Target="slide57.xml"/></Relationships>
</file>

<file path=ppt/slides/_rels/slide6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5.wav"/><Relationship Id="rId7" Type="http://schemas.openxmlformats.org/officeDocument/2006/relationships/image" Target="../media/image92.png"/><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audio" Target="../media/audio4.wav"/><Relationship Id="rId9" Type="http://schemas.openxmlformats.org/officeDocument/2006/relationships/slide" Target="slide57.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5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19.gif"/></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59.svg"/><Relationship Id="rId2" Type="http://schemas.openxmlformats.org/officeDocument/2006/relationships/audio" Target="../media/audio1.wav"/><Relationship Id="rId1" Type="http://schemas.openxmlformats.org/officeDocument/2006/relationships/slideLayout" Target="../slideLayouts/slideLayout127.xml"/><Relationship Id="rId6" Type="http://schemas.openxmlformats.org/officeDocument/2006/relationships/image" Target="../media/image22.gif"/><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slide" Target="slide12.xml"/><Relationship Id="rId4" Type="http://schemas.openxmlformats.org/officeDocument/2006/relationships/image" Target="../media/image20.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22.gif"/><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7.xml"/><Relationship Id="rId6" Type="http://schemas.openxmlformats.org/officeDocument/2006/relationships/image" Target="../media/image21.png"/><Relationship Id="rId11" Type="http://schemas.openxmlformats.org/officeDocument/2006/relationships/slide" Target="slide12.xml"/><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8" name="Picture 7">
            <a:extLst>
              <a:ext uri="{FF2B5EF4-FFF2-40B4-BE49-F238E27FC236}">
                <a16:creationId xmlns:a16="http://schemas.microsoft.com/office/drawing/2014/main" id="{500E05E6-7F6A-949A-9976-77F5E31D0722}"/>
              </a:ext>
            </a:extLst>
          </p:cNvPr>
          <p:cNvPicPr>
            <a:picLocks noChangeAspect="1"/>
          </p:cNvPicPr>
          <p:nvPr/>
        </p:nvPicPr>
        <p:blipFill>
          <a:blip r:embed="rId3"/>
          <a:stretch>
            <a:fillRect/>
          </a:stretch>
        </p:blipFill>
        <p:spPr>
          <a:xfrm>
            <a:off x="0" y="0"/>
            <a:ext cx="12192000" cy="6858000"/>
          </a:xfrm>
          <a:prstGeom prst="rect">
            <a:avLst/>
          </a:prstGeom>
        </p:spPr>
      </p:pic>
      <p:pic>
        <p:nvPicPr>
          <p:cNvPr id="5" name="Google Shape;241;p20">
            <a:extLst>
              <a:ext uri="{FF2B5EF4-FFF2-40B4-BE49-F238E27FC236}">
                <a16:creationId xmlns:a16="http://schemas.microsoft.com/office/drawing/2014/main" id="{C66CCB91-E875-1917-047E-21897B6C8549}"/>
              </a:ext>
            </a:extLst>
          </p:cNvPr>
          <p:cNvPicPr preferRelativeResize="0"/>
          <p:nvPr/>
        </p:nvPicPr>
        <p:blipFill>
          <a:blip r:embed="rId4">
            <a:alphaModFix/>
          </a:blip>
          <a:stretch>
            <a:fillRect/>
          </a:stretch>
        </p:blipFill>
        <p:spPr>
          <a:xfrm flipH="1">
            <a:off x="4469382" y="3538191"/>
            <a:ext cx="4961277" cy="1114026"/>
          </a:xfrm>
          <a:prstGeom prst="rect">
            <a:avLst/>
          </a:prstGeom>
          <a:noFill/>
          <a:ln>
            <a:noFill/>
          </a:ln>
        </p:spPr>
      </p:pic>
      <p:pic>
        <p:nvPicPr>
          <p:cNvPr id="7" name="Picture 6">
            <a:extLst>
              <a:ext uri="{FF2B5EF4-FFF2-40B4-BE49-F238E27FC236}">
                <a16:creationId xmlns:a16="http://schemas.microsoft.com/office/drawing/2014/main" id="{74768A42-1849-6E75-3BD2-C55B97F5FB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42838" y="3429000"/>
            <a:ext cx="4614363" cy="2595579"/>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3414713" y="5597138"/>
            <a:ext cx="4824425"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Bùi Thị Kiều</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smtClean="0">
                <a:solidFill>
                  <a:schemeClr val="accent5"/>
                </a:solidFill>
                <a:latin typeface="Times New Roman" panose="02020603050405020304" pitchFamily="18" charset="0"/>
                <a:ea typeface="Nunito"/>
                <a:cs typeface="Times New Roman" panose="02020603050405020304" pitchFamily="18" charset="0"/>
                <a:sym typeface="Nunito"/>
              </a:rPr>
              <a:t>TIẾT 1,2,3</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rPr>
              <a:t>PHÂN</a:t>
            </a:r>
            <a:r>
              <a:rPr kumimoji="0" lang="en-US" sz="7200" b="1" i="0" u="none" strike="noStrike" kern="1200" cap="none" spc="0" normalizeH="0" noProof="0" dirty="0">
                <a:ln>
                  <a:noFill/>
                </a:ln>
                <a:solidFill>
                  <a:schemeClr val="accent5">
                    <a:lumMod val="75000"/>
                  </a:schemeClr>
                </a:solidFill>
                <a:effectLst/>
                <a:highlight>
                  <a:srgbClr val="F9F9EB"/>
                </a:highlight>
                <a:uLnTx/>
                <a:uFillTx/>
                <a:latin typeface="Calibri" panose="020F0502020204030204"/>
                <a:ea typeface="+mn-ea"/>
                <a:cs typeface="+mn-cs"/>
              </a:rPr>
              <a:t> BIỆT ĐỐI XỬ</a:t>
            </a:r>
            <a:endParaRPr kumimoji="0" lang="en-US" sz="7200" b="1" i="0" u="none" strike="noStrike" kern="1200" cap="none" spc="0" normalizeH="0" baseline="0" noProof="0" dirty="0">
              <a:ln>
                <a:noFill/>
              </a:ln>
              <a:solidFill>
                <a:schemeClr val="accent5">
                  <a:lumMod val="75000"/>
                </a:schemeClr>
              </a:solidFill>
              <a:effectLst/>
              <a:highlight>
                <a:srgbClr val="F9F9EB"/>
              </a:highlight>
              <a:uLnTx/>
              <a:uFillTx/>
              <a:latin typeface="Calibri" panose="020F0502020204030204"/>
              <a:ea typeface="+mn-ea"/>
              <a:cs typeface="+mn-cs"/>
            </a:endParaRPr>
          </a:p>
        </p:txBody>
      </p:sp>
      <p:sp>
        <p:nvSpPr>
          <p:cNvPr id="15" name="Rectangle 14"/>
          <p:cNvSpPr/>
          <p:nvPr/>
        </p:nvSpPr>
        <p:spPr>
          <a:xfrm>
            <a:off x="3231272" y="3013502"/>
            <a:ext cx="5729454"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1đ</a:t>
            </a:r>
          </a:p>
        </p:txBody>
      </p:sp>
      <p:pic>
        <p:nvPicPr>
          <p:cNvPr id="2" name="Picture 14" descr="kim phut">
            <a:extLst>
              <a:ext uri="{FF2B5EF4-FFF2-40B4-BE49-F238E27FC236}">
                <a16:creationId xmlns:a16="http://schemas.microsoft.com/office/drawing/2014/main" id="{E7F741DC-3F5C-7FFF-01C3-F3220D3B800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29295B66-659E-B3B6-7CD0-C83460ADA876}"/>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1D9692DC-4A59-5851-95F1-600F2B0B7C7C}"/>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6DC2AA16-D4C4-33DC-C246-4DBBBD0C8DB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41954F73-1CAF-AE55-185D-D94F2B66E9A1}"/>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891252" y="729206"/>
            <a:ext cx="10266744" cy="228429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081C36"/>
                </a:solidFill>
                <a:highlight>
                  <a:srgbClr val="FFFFFF"/>
                </a:highlight>
                <a:latin typeface="SegoeuiPc"/>
              </a:rPr>
              <a:t>Trai năm thê bảy thiếp, </a:t>
            </a:r>
            <a:endParaRPr lang="en-US" sz="5400" b="1" dirty="0">
              <a:solidFill>
                <a:srgbClr val="081C36"/>
              </a:solidFill>
              <a:highlight>
                <a:srgbClr val="FFFFFF"/>
              </a:highlight>
              <a:latin typeface="SegoeuiPc"/>
            </a:endParaRPr>
          </a:p>
          <a:p>
            <a:pPr lvl="0" algn="ctr">
              <a:defRPr/>
            </a:pPr>
            <a:r>
              <a:rPr lang="vi-VN" sz="5400" b="1" dirty="0">
                <a:solidFill>
                  <a:srgbClr val="081C36"/>
                </a:solidFill>
                <a:highlight>
                  <a:srgbClr val="FFFFFF"/>
                </a:highlight>
                <a:latin typeface="SegoeuiPc"/>
              </a:rPr>
              <a:t>nữ chính chuyên một chồng</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
        <p:nvSpPr>
          <p:cNvPr id="15" name="Rectangle 14"/>
          <p:cNvSpPr/>
          <p:nvPr/>
        </p:nvSpPr>
        <p:spPr>
          <a:xfrm>
            <a:off x="2995631" y="3013502"/>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0,5đ</a:t>
            </a:r>
          </a:p>
        </p:txBody>
      </p:sp>
      <p:pic>
        <p:nvPicPr>
          <p:cNvPr id="2" name="Picture 14" descr="kim phut">
            <a:extLst>
              <a:ext uri="{FF2B5EF4-FFF2-40B4-BE49-F238E27FC236}">
                <a16:creationId xmlns:a16="http://schemas.microsoft.com/office/drawing/2014/main" id="{C952A548-6163-D850-136D-74B20FC217D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65258C08-235C-92BE-FBE0-CB0A0D2CD04B}"/>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8C2D9184-832E-F56F-00E0-6E0AC00DCF82}"/>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3AC496C9-52E3-4672-3ECC-C1A4ADBF662B}"/>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EBFFC1B-1469-F316-0AAA-24F615F3BE3B}"/>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4984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grpSp>
        <p:nvGrpSpPr>
          <p:cNvPr id="4" name="Group 3">
            <a:extLst>
              <a:ext uri="{FF2B5EF4-FFF2-40B4-BE49-F238E27FC236}">
                <a16:creationId xmlns:a16="http://schemas.microsoft.com/office/drawing/2014/main" id="{2B531BFB-B435-698F-A3CC-1C0618F260F4}"/>
              </a:ext>
            </a:extLst>
          </p:cNvPr>
          <p:cNvGrpSpPr/>
          <p:nvPr/>
        </p:nvGrpSpPr>
        <p:grpSpPr>
          <a:xfrm>
            <a:off x="1798721" y="2662743"/>
            <a:ext cx="1132104" cy="1165337"/>
            <a:chOff x="1682354" y="1936425"/>
            <a:chExt cx="1514807" cy="1484261"/>
          </a:xfrm>
        </p:grpSpPr>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TextBox 51">
            <a:extLst>
              <a:ext uri="{FF2B5EF4-FFF2-40B4-BE49-F238E27FC236}">
                <a16:creationId xmlns:a16="http://schemas.microsoft.com/office/drawing/2014/main" id="{A2DACE86-1BB8-F64A-8EBD-D663FDE7C632}"/>
              </a:ext>
            </a:extLst>
          </p:cNvPr>
          <p:cNvSpPr txBox="1"/>
          <p:nvPr/>
        </p:nvSpPr>
        <p:spPr>
          <a:xfrm>
            <a:off x="2034932" y="1824701"/>
            <a:ext cx="7798813" cy="2834237"/>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8000" b="1" dirty="0">
                <a:solidFill>
                  <a:srgbClr val="395B55">
                    <a:lumMod val="75000"/>
                  </a:srgbClr>
                </a:solidFill>
                <a:latin typeface="Times New Roman" panose="02020603050405020304" pitchFamily="18" charset="0"/>
                <a:ea typeface="Calibri" panose="020F0502020204030204" pitchFamily="34" charset="0"/>
              </a:rPr>
              <a:t>TRỌNG NAM KHINH NỮ</a:t>
            </a:r>
            <a:endParaRPr kumimoji="0" lang="en-SG" sz="9600" b="0" i="0" u="none" strike="noStrike" kern="1200" cap="none" spc="0" normalizeH="0" baseline="0" noProof="0" dirty="0">
              <a:ln>
                <a:noFill/>
              </a:ln>
              <a:solidFill>
                <a:srgbClr val="395B5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89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706914"/>
            <a:ext cx="7061200" cy="1015663"/>
          </a:xfrm>
          <a:prstGeom prst="rect">
            <a:avLst/>
          </a:prstGeom>
          <a:noFill/>
        </p:spPr>
        <p:txBody>
          <a:bodyPr wrap="square">
            <a:spAutoFit/>
          </a:bodyPr>
          <a:lstStyle/>
          <a:p>
            <a:pPr algn="ctr"/>
            <a:r>
              <a:rPr lang="en-US" sz="6000" b="1">
                <a:latin typeface="Times New Roman" panose="02020603050405020304" pitchFamily="18" charset="0"/>
                <a:cs typeface="Times New Roman" panose="02020603050405020304" pitchFamily="18" charset="0"/>
              </a:rPr>
              <a:t>T</a:t>
            </a:r>
            <a:r>
              <a:rPr lang="en-US" sz="6000" b="1" smtClean="0">
                <a:latin typeface="Times New Roman" panose="02020603050405020304" pitchFamily="18" charset="0"/>
                <a:cs typeface="Times New Roman" panose="02020603050405020304" pitchFamily="18" charset="0"/>
              </a:rPr>
              <a:t>ìm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SG" sz="344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2086751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850721" y="38789"/>
            <a:ext cx="6558445"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582975" y="-45166"/>
            <a:ext cx="6915816"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lang="en-US" sz="3600" b="1" dirty="0" err="1">
                <a:solidFill>
                  <a:srgbClr val="FFFFFF"/>
                </a:solidFill>
                <a:latin typeface="Times New Roman" panose="02020603050405020304" pitchFamily="18" charset="0"/>
                <a:ea typeface="Calibri" panose="020F0502020204030204" pitchFamily="34" charset="0"/>
              </a:rPr>
              <a:t>Đọc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văn</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bản</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15" name="组合 10">
            <a:extLst>
              <a:ext uri="{FF2B5EF4-FFF2-40B4-BE49-F238E27FC236}">
                <a16:creationId xmlns:a16="http://schemas.microsoft.com/office/drawing/2014/main" id="{A74789C9-FDD1-8CBB-28F6-1180824DE5D4}"/>
              </a:ext>
            </a:extLst>
          </p:cNvPr>
          <p:cNvGrpSpPr/>
          <p:nvPr/>
        </p:nvGrpSpPr>
        <p:grpSpPr>
          <a:xfrm>
            <a:off x="1570223" y="1881871"/>
            <a:ext cx="9041578" cy="1446828"/>
            <a:chOff x="2522" y="5856"/>
            <a:chExt cx="14242" cy="2279"/>
          </a:xfrm>
        </p:grpSpPr>
        <p:grpSp>
          <p:nvGrpSpPr>
            <p:cNvPr id="716" name="组合 11">
              <a:extLst>
                <a:ext uri="{FF2B5EF4-FFF2-40B4-BE49-F238E27FC236}">
                  <a16:creationId xmlns:a16="http://schemas.microsoft.com/office/drawing/2014/main" id="{DA963A5A-E762-E23A-0D5F-937F4DAB1062}"/>
                </a:ext>
              </a:extLst>
            </p:cNvPr>
            <p:cNvGrpSpPr/>
            <p:nvPr/>
          </p:nvGrpSpPr>
          <p:grpSpPr>
            <a:xfrm>
              <a:off x="2522" y="6427"/>
              <a:ext cx="1166" cy="1146"/>
              <a:chOff x="3250" y="6121"/>
              <a:chExt cx="1166" cy="1146"/>
            </a:xfrm>
          </p:grpSpPr>
          <p:sp>
            <p:nvSpPr>
              <p:cNvPr id="718" name="椭圆 1">
                <a:extLst>
                  <a:ext uri="{FF2B5EF4-FFF2-40B4-BE49-F238E27FC236}">
                    <a16:creationId xmlns:a16="http://schemas.microsoft.com/office/drawing/2014/main" id="{3CA176AA-0259-9790-241B-C591DCFB810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19" name="TextBox 32">
                <a:extLst>
                  <a:ext uri="{FF2B5EF4-FFF2-40B4-BE49-F238E27FC236}">
                    <a16:creationId xmlns:a16="http://schemas.microsoft.com/office/drawing/2014/main" id="{76DD112B-B56D-EE95-DC0C-8C495F6B1873}"/>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17" name="TextBox 76">
              <a:extLst>
                <a:ext uri="{FF2B5EF4-FFF2-40B4-BE49-F238E27FC236}">
                  <a16:creationId xmlns:a16="http://schemas.microsoft.com/office/drawing/2014/main" id="{BA09E02F-56CF-8AB6-14BC-26408E7238E8}"/>
                </a:ext>
              </a:extLst>
            </p:cNvPr>
            <p:cNvSpPr txBox="1"/>
            <p:nvPr/>
          </p:nvSpPr>
          <p:spPr>
            <a:xfrm>
              <a:off x="4657" y="5856"/>
              <a:ext cx="12107" cy="2279"/>
            </a:xfrm>
            <a:prstGeom prst="rect">
              <a:avLst/>
            </a:prstGeom>
            <a:solidFill>
              <a:srgbClr val="C6DDBD"/>
            </a:solidFill>
          </p:spPr>
          <p:txBody>
            <a:bodyPr wrap="square" rtlCol="0">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Đọc với giọng đọc chân thành, xót </a:t>
              </a:r>
              <a:r>
                <a:rPr lang="vi-VN" sz="4400" dirty="0"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4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20" name="组合 33">
            <a:extLst>
              <a:ext uri="{FF2B5EF4-FFF2-40B4-BE49-F238E27FC236}">
                <a16:creationId xmlns:a16="http://schemas.microsoft.com/office/drawing/2014/main" id="{3635EC0F-F13D-2844-C9E8-435E64C3E6C9}"/>
              </a:ext>
            </a:extLst>
          </p:cNvPr>
          <p:cNvGrpSpPr/>
          <p:nvPr/>
        </p:nvGrpSpPr>
        <p:grpSpPr>
          <a:xfrm>
            <a:off x="903104" y="4555659"/>
            <a:ext cx="8030256" cy="964979"/>
            <a:chOff x="6744" y="6053"/>
            <a:chExt cx="12649" cy="1520"/>
          </a:xfrm>
        </p:grpSpPr>
        <p:grpSp>
          <p:nvGrpSpPr>
            <p:cNvPr id="721" name="组合 34">
              <a:extLst>
                <a:ext uri="{FF2B5EF4-FFF2-40B4-BE49-F238E27FC236}">
                  <a16:creationId xmlns:a16="http://schemas.microsoft.com/office/drawing/2014/main" id="{FF09C74F-4451-CF15-1342-6F157C455933}"/>
                </a:ext>
              </a:extLst>
            </p:cNvPr>
            <p:cNvGrpSpPr/>
            <p:nvPr/>
          </p:nvGrpSpPr>
          <p:grpSpPr>
            <a:xfrm>
              <a:off x="6744" y="6427"/>
              <a:ext cx="1146" cy="1146"/>
              <a:chOff x="11167" y="6123"/>
              <a:chExt cx="1146" cy="1146"/>
            </a:xfrm>
          </p:grpSpPr>
          <p:sp>
            <p:nvSpPr>
              <p:cNvPr id="723" name="椭圆 1">
                <a:extLst>
                  <a:ext uri="{FF2B5EF4-FFF2-40B4-BE49-F238E27FC236}">
                    <a16:creationId xmlns:a16="http://schemas.microsoft.com/office/drawing/2014/main" id="{55ED249E-3D6A-D99F-BB6B-7703821419F3}"/>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8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24" name="TextBox 32">
                <a:extLst>
                  <a:ext uri="{FF2B5EF4-FFF2-40B4-BE49-F238E27FC236}">
                    <a16:creationId xmlns:a16="http://schemas.microsoft.com/office/drawing/2014/main" id="{84E4904C-43ED-69E7-AAE4-337F6DD6F74A}"/>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722" name="TextBox 76">
              <a:extLst>
                <a:ext uri="{FF2B5EF4-FFF2-40B4-BE49-F238E27FC236}">
                  <a16:creationId xmlns:a16="http://schemas.microsoft.com/office/drawing/2014/main" id="{4E4F1B49-4D19-EFD2-94E9-26050F83D1F5}"/>
                </a:ext>
              </a:extLst>
            </p:cNvPr>
            <p:cNvSpPr txBox="1"/>
            <p:nvPr/>
          </p:nvSpPr>
          <p:spPr>
            <a:xfrm>
              <a:off x="9349" y="6053"/>
              <a:ext cx="10044" cy="1212"/>
            </a:xfrm>
            <a:prstGeom prst="rect">
              <a:avLst/>
            </a:prstGeom>
            <a:solidFill>
              <a:srgbClr val="F1D4CC"/>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 ý tốc độ </a:t>
              </a:r>
              <a:r>
                <a:rPr lang="vi-VN"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25" name="图片 40">
            <a:extLst>
              <a:ext uri="{FF2B5EF4-FFF2-40B4-BE49-F238E27FC236}">
                <a16:creationId xmlns:a16="http://schemas.microsoft.com/office/drawing/2014/main" id="{EE1A4B84-299F-519C-4127-C78B9CFA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726" name="Google Shape;2089;p51">
            <a:extLst>
              <a:ext uri="{FF2B5EF4-FFF2-40B4-BE49-F238E27FC236}">
                <a16:creationId xmlns:a16="http://schemas.microsoft.com/office/drawing/2014/main" id="{19117EDE-B01B-4F5F-F05E-8969D571FC1E}"/>
              </a:ext>
            </a:extLst>
          </p:cNvPr>
          <p:cNvGrpSpPr/>
          <p:nvPr/>
        </p:nvGrpSpPr>
        <p:grpSpPr>
          <a:xfrm>
            <a:off x="8725101" y="3534411"/>
            <a:ext cx="3358204" cy="3119888"/>
            <a:chOff x="6576348" y="2449711"/>
            <a:chExt cx="2518653" cy="2339916"/>
          </a:xfrm>
        </p:grpSpPr>
        <p:sp>
          <p:nvSpPr>
            <p:cNvPr id="727" name="Google Shape;2090;p51">
              <a:extLst>
                <a:ext uri="{FF2B5EF4-FFF2-40B4-BE49-F238E27FC236}">
                  <a16:creationId xmlns:a16="http://schemas.microsoft.com/office/drawing/2014/main" id="{63ABD612-614F-184E-8804-2F76156753EC}"/>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091;p51">
              <a:extLst>
                <a:ext uri="{FF2B5EF4-FFF2-40B4-BE49-F238E27FC236}">
                  <a16:creationId xmlns:a16="http://schemas.microsoft.com/office/drawing/2014/main" id="{DEEFAC7D-DC26-61E9-FB17-361BEF5417C1}"/>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729" name="Google Shape;2092;p51">
              <a:extLst>
                <a:ext uri="{FF2B5EF4-FFF2-40B4-BE49-F238E27FC236}">
                  <a16:creationId xmlns:a16="http://schemas.microsoft.com/office/drawing/2014/main" id="{D8A27908-CFC0-7F51-340A-9067D88369BB}"/>
                </a:ext>
              </a:extLst>
            </p:cNvPr>
            <p:cNvGrpSpPr/>
            <p:nvPr/>
          </p:nvGrpSpPr>
          <p:grpSpPr>
            <a:xfrm>
              <a:off x="6576348" y="2449711"/>
              <a:ext cx="2518653" cy="2339916"/>
              <a:chOff x="698048" y="2449711"/>
              <a:chExt cx="2518653" cy="2339916"/>
            </a:xfrm>
          </p:grpSpPr>
          <p:sp>
            <p:nvSpPr>
              <p:cNvPr id="730" name="Google Shape;2093;p51">
                <a:extLst>
                  <a:ext uri="{FF2B5EF4-FFF2-40B4-BE49-F238E27FC236}">
                    <a16:creationId xmlns:a16="http://schemas.microsoft.com/office/drawing/2014/main" id="{23AD7524-20B4-E02C-7EE5-DCD6295DF225}"/>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094;p51">
                <a:extLst>
                  <a:ext uri="{FF2B5EF4-FFF2-40B4-BE49-F238E27FC236}">
                    <a16:creationId xmlns:a16="http://schemas.microsoft.com/office/drawing/2014/main" id="{1641DC2F-BDEE-10C7-F89B-7C5FB85CB0E9}"/>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095;p51">
                <a:extLst>
                  <a:ext uri="{FF2B5EF4-FFF2-40B4-BE49-F238E27FC236}">
                    <a16:creationId xmlns:a16="http://schemas.microsoft.com/office/drawing/2014/main" id="{075D6B31-3264-9C1F-F657-BFBECEE39F0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096;p51">
                <a:extLst>
                  <a:ext uri="{FF2B5EF4-FFF2-40B4-BE49-F238E27FC236}">
                    <a16:creationId xmlns:a16="http://schemas.microsoft.com/office/drawing/2014/main" id="{6D18DF6C-97B5-A20A-1109-E3FC83C1E4F1}"/>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097;p51">
                <a:extLst>
                  <a:ext uri="{FF2B5EF4-FFF2-40B4-BE49-F238E27FC236}">
                    <a16:creationId xmlns:a16="http://schemas.microsoft.com/office/drawing/2014/main" id="{065058F8-E253-364F-EE13-BB91078B00E7}"/>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098;p51">
                <a:extLst>
                  <a:ext uri="{FF2B5EF4-FFF2-40B4-BE49-F238E27FC236}">
                    <a16:creationId xmlns:a16="http://schemas.microsoft.com/office/drawing/2014/main" id="{D40D7ADE-9394-BA3D-3185-D2BFD4B0DC61}"/>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099;p51">
                <a:extLst>
                  <a:ext uri="{FF2B5EF4-FFF2-40B4-BE49-F238E27FC236}">
                    <a16:creationId xmlns:a16="http://schemas.microsoft.com/office/drawing/2014/main" id="{ED2CD25B-314D-3618-4FF5-EF731AF1348A}"/>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2101;p51">
                <a:extLst>
                  <a:ext uri="{FF2B5EF4-FFF2-40B4-BE49-F238E27FC236}">
                    <a16:creationId xmlns:a16="http://schemas.microsoft.com/office/drawing/2014/main" id="{7944D103-C9C7-925D-DB9E-13FDF2E2C8FB}"/>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2102;p51">
                <a:extLst>
                  <a:ext uri="{FF2B5EF4-FFF2-40B4-BE49-F238E27FC236}">
                    <a16:creationId xmlns:a16="http://schemas.microsoft.com/office/drawing/2014/main" id="{CF9C7350-1734-A652-9C89-25D83EED4A5A}"/>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2103;p51">
                <a:extLst>
                  <a:ext uri="{FF2B5EF4-FFF2-40B4-BE49-F238E27FC236}">
                    <a16:creationId xmlns:a16="http://schemas.microsoft.com/office/drawing/2014/main" id="{B57CEEB1-CF7A-9B70-E61B-815AD45CC1DC}"/>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2104;p51">
                <a:extLst>
                  <a:ext uri="{FF2B5EF4-FFF2-40B4-BE49-F238E27FC236}">
                    <a16:creationId xmlns:a16="http://schemas.microsoft.com/office/drawing/2014/main" id="{B5F2CE02-B386-89D0-86DA-4CF1F7001640}"/>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2105;p51">
                <a:extLst>
                  <a:ext uri="{FF2B5EF4-FFF2-40B4-BE49-F238E27FC236}">
                    <a16:creationId xmlns:a16="http://schemas.microsoft.com/office/drawing/2014/main" id="{5D4C472A-3B72-2323-6742-1EF544DBBED8}"/>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2106;p51">
                <a:extLst>
                  <a:ext uri="{FF2B5EF4-FFF2-40B4-BE49-F238E27FC236}">
                    <a16:creationId xmlns:a16="http://schemas.microsoft.com/office/drawing/2014/main" id="{D6B31840-93F6-6026-C707-3A51B141EFEE}"/>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2107;p51">
                <a:extLst>
                  <a:ext uri="{FF2B5EF4-FFF2-40B4-BE49-F238E27FC236}">
                    <a16:creationId xmlns:a16="http://schemas.microsoft.com/office/drawing/2014/main" id="{2056FBCE-FE98-3F8D-D040-2E79B9CF171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2108;p51">
                <a:extLst>
                  <a:ext uri="{FF2B5EF4-FFF2-40B4-BE49-F238E27FC236}">
                    <a16:creationId xmlns:a16="http://schemas.microsoft.com/office/drawing/2014/main" id="{F45D8ECB-E0E2-270B-0FD2-F04B15F58EDF}"/>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2109;p51">
                <a:extLst>
                  <a:ext uri="{FF2B5EF4-FFF2-40B4-BE49-F238E27FC236}">
                    <a16:creationId xmlns:a16="http://schemas.microsoft.com/office/drawing/2014/main" id="{9673E38F-6D06-66AD-1603-0C10A3643048}"/>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2110;p51">
                <a:extLst>
                  <a:ext uri="{FF2B5EF4-FFF2-40B4-BE49-F238E27FC236}">
                    <a16:creationId xmlns:a16="http://schemas.microsoft.com/office/drawing/2014/main" id="{E4A5354C-C6DC-5901-FA69-BA4C20B95C01}"/>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2111;p51">
                <a:extLst>
                  <a:ext uri="{FF2B5EF4-FFF2-40B4-BE49-F238E27FC236}">
                    <a16:creationId xmlns:a16="http://schemas.microsoft.com/office/drawing/2014/main" id="{7137026E-1C93-0A79-2B7C-EC2C1CBF0E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2112;p51">
                <a:extLst>
                  <a:ext uri="{FF2B5EF4-FFF2-40B4-BE49-F238E27FC236}">
                    <a16:creationId xmlns:a16="http://schemas.microsoft.com/office/drawing/2014/main" id="{51B9B8D3-C5DB-566E-DFF3-B860000B1DAC}"/>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2113;p51">
                <a:extLst>
                  <a:ext uri="{FF2B5EF4-FFF2-40B4-BE49-F238E27FC236}">
                    <a16:creationId xmlns:a16="http://schemas.microsoft.com/office/drawing/2014/main" id="{56E21C2C-474B-28F9-D2FF-C26C7C863C97}"/>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2114;p51">
                <a:extLst>
                  <a:ext uri="{FF2B5EF4-FFF2-40B4-BE49-F238E27FC236}">
                    <a16:creationId xmlns:a16="http://schemas.microsoft.com/office/drawing/2014/main" id="{8ABE67FF-254E-4CCF-99D1-718C780EF18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2115;p51">
                <a:extLst>
                  <a:ext uri="{FF2B5EF4-FFF2-40B4-BE49-F238E27FC236}">
                    <a16:creationId xmlns:a16="http://schemas.microsoft.com/office/drawing/2014/main" id="{C65F8863-685F-A4E4-E962-01C0AE89007D}"/>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2116;p51">
                <a:extLst>
                  <a:ext uri="{FF2B5EF4-FFF2-40B4-BE49-F238E27FC236}">
                    <a16:creationId xmlns:a16="http://schemas.microsoft.com/office/drawing/2014/main" id="{1817DB48-0508-CCA5-ED7C-BE42BFD3B422}"/>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2117;p51">
                <a:extLst>
                  <a:ext uri="{FF2B5EF4-FFF2-40B4-BE49-F238E27FC236}">
                    <a16:creationId xmlns:a16="http://schemas.microsoft.com/office/drawing/2014/main" id="{125D77CF-A5E1-CCDE-05AB-962482ADE36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2118;p51">
                <a:extLst>
                  <a:ext uri="{FF2B5EF4-FFF2-40B4-BE49-F238E27FC236}">
                    <a16:creationId xmlns:a16="http://schemas.microsoft.com/office/drawing/2014/main" id="{4B3B347B-B79A-029C-74C1-143E2EC1C409}"/>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2119;p51">
                <a:extLst>
                  <a:ext uri="{FF2B5EF4-FFF2-40B4-BE49-F238E27FC236}">
                    <a16:creationId xmlns:a16="http://schemas.microsoft.com/office/drawing/2014/main" id="{5EC44F8D-D3C1-7A97-B0AE-6ACDC49DA9B6}"/>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2120;p51">
                <a:extLst>
                  <a:ext uri="{FF2B5EF4-FFF2-40B4-BE49-F238E27FC236}">
                    <a16:creationId xmlns:a16="http://schemas.microsoft.com/office/drawing/2014/main" id="{50DC6BC0-74C9-19B4-4EED-1B7C1860B72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2121;p51">
                <a:extLst>
                  <a:ext uri="{FF2B5EF4-FFF2-40B4-BE49-F238E27FC236}">
                    <a16:creationId xmlns:a16="http://schemas.microsoft.com/office/drawing/2014/main" id="{AB1DBCC6-6B16-6CBC-47A6-BDE72C53162C}"/>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2122;p51">
                <a:extLst>
                  <a:ext uri="{FF2B5EF4-FFF2-40B4-BE49-F238E27FC236}">
                    <a16:creationId xmlns:a16="http://schemas.microsoft.com/office/drawing/2014/main" id="{A540A888-8751-ACF7-EB2C-954901E38A1F}"/>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2123;p51">
                <a:extLst>
                  <a:ext uri="{FF2B5EF4-FFF2-40B4-BE49-F238E27FC236}">
                    <a16:creationId xmlns:a16="http://schemas.microsoft.com/office/drawing/2014/main" id="{BE7877CF-DB40-8716-7376-E8159A97B6DC}"/>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2124;p51">
                <a:extLst>
                  <a:ext uri="{FF2B5EF4-FFF2-40B4-BE49-F238E27FC236}">
                    <a16:creationId xmlns:a16="http://schemas.microsoft.com/office/drawing/2014/main" id="{8EA9C250-5E25-E0E7-E463-ADE40FEAB4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2125;p51">
                <a:extLst>
                  <a:ext uri="{FF2B5EF4-FFF2-40B4-BE49-F238E27FC236}">
                    <a16:creationId xmlns:a16="http://schemas.microsoft.com/office/drawing/2014/main" id="{05CACA02-2F8C-5422-D7BC-C90274FC9B40}"/>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2126;p51">
                <a:extLst>
                  <a:ext uri="{FF2B5EF4-FFF2-40B4-BE49-F238E27FC236}">
                    <a16:creationId xmlns:a16="http://schemas.microsoft.com/office/drawing/2014/main" id="{C2FB7B53-6E0D-74EF-1372-DB1D286916F1}"/>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2127;p51">
                <a:extLst>
                  <a:ext uri="{FF2B5EF4-FFF2-40B4-BE49-F238E27FC236}">
                    <a16:creationId xmlns:a16="http://schemas.microsoft.com/office/drawing/2014/main" id="{4C70FB69-8B92-F4B2-3D08-30A91ABAC43A}"/>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2128;p51">
                <a:extLst>
                  <a:ext uri="{FF2B5EF4-FFF2-40B4-BE49-F238E27FC236}">
                    <a16:creationId xmlns:a16="http://schemas.microsoft.com/office/drawing/2014/main" id="{7C05698C-EBB1-BA0D-57DB-18F791D59C0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2129;p51">
                <a:extLst>
                  <a:ext uri="{FF2B5EF4-FFF2-40B4-BE49-F238E27FC236}">
                    <a16:creationId xmlns:a16="http://schemas.microsoft.com/office/drawing/2014/main" id="{A9CD7C31-F037-BDF3-FC5D-9E857A94ADDF}"/>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2130;p51">
                <a:extLst>
                  <a:ext uri="{FF2B5EF4-FFF2-40B4-BE49-F238E27FC236}">
                    <a16:creationId xmlns:a16="http://schemas.microsoft.com/office/drawing/2014/main" id="{345C9702-DFB4-C73E-7451-30EB349EE2B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2131;p51">
                <a:extLst>
                  <a:ext uri="{FF2B5EF4-FFF2-40B4-BE49-F238E27FC236}">
                    <a16:creationId xmlns:a16="http://schemas.microsoft.com/office/drawing/2014/main" id="{68BF1FD8-9894-463E-1652-E373AFC817B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2132;p51">
                <a:extLst>
                  <a:ext uri="{FF2B5EF4-FFF2-40B4-BE49-F238E27FC236}">
                    <a16:creationId xmlns:a16="http://schemas.microsoft.com/office/drawing/2014/main" id="{3930C0FE-E0A9-05E1-329F-B0902F79E68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2133;p51">
                <a:extLst>
                  <a:ext uri="{FF2B5EF4-FFF2-40B4-BE49-F238E27FC236}">
                    <a16:creationId xmlns:a16="http://schemas.microsoft.com/office/drawing/2014/main" id="{02DF9276-F096-9595-97D5-167068E9103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2134;p51">
                <a:extLst>
                  <a:ext uri="{FF2B5EF4-FFF2-40B4-BE49-F238E27FC236}">
                    <a16:creationId xmlns:a16="http://schemas.microsoft.com/office/drawing/2014/main" id="{997B8E19-4DBE-3B68-CE21-5B250AFF3BBD}"/>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2135;p51">
                <a:extLst>
                  <a:ext uri="{FF2B5EF4-FFF2-40B4-BE49-F238E27FC236}">
                    <a16:creationId xmlns:a16="http://schemas.microsoft.com/office/drawing/2014/main" id="{94221054-6803-4ED5-6133-9DCDE5C1488B}"/>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2136;p51">
                <a:extLst>
                  <a:ext uri="{FF2B5EF4-FFF2-40B4-BE49-F238E27FC236}">
                    <a16:creationId xmlns:a16="http://schemas.microsoft.com/office/drawing/2014/main" id="{BD18F701-5B3E-F54D-6FA6-28C497C9CE0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2137;p51">
                <a:extLst>
                  <a:ext uri="{FF2B5EF4-FFF2-40B4-BE49-F238E27FC236}">
                    <a16:creationId xmlns:a16="http://schemas.microsoft.com/office/drawing/2014/main" id="{406BA0DE-89CE-08F2-3DA7-DFDF38C4168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2138;p51">
                <a:extLst>
                  <a:ext uri="{FF2B5EF4-FFF2-40B4-BE49-F238E27FC236}">
                    <a16:creationId xmlns:a16="http://schemas.microsoft.com/office/drawing/2014/main" id="{B1505436-BB23-F40D-9114-8C420C4A35FF}"/>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2139;p51">
                <a:extLst>
                  <a:ext uri="{FF2B5EF4-FFF2-40B4-BE49-F238E27FC236}">
                    <a16:creationId xmlns:a16="http://schemas.microsoft.com/office/drawing/2014/main" id="{0C05746C-8FEE-F4DA-6DD7-262995CB4B91}"/>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2140;p51">
                <a:extLst>
                  <a:ext uri="{FF2B5EF4-FFF2-40B4-BE49-F238E27FC236}">
                    <a16:creationId xmlns:a16="http://schemas.microsoft.com/office/drawing/2014/main" id="{30810D18-5CDC-4989-546C-42D7BCC10919}"/>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2141;p51">
                <a:extLst>
                  <a:ext uri="{FF2B5EF4-FFF2-40B4-BE49-F238E27FC236}">
                    <a16:creationId xmlns:a16="http://schemas.microsoft.com/office/drawing/2014/main" id="{02A200D9-A5AA-7C22-9A7A-635B2567AA7C}"/>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2142;p51">
                <a:extLst>
                  <a:ext uri="{FF2B5EF4-FFF2-40B4-BE49-F238E27FC236}">
                    <a16:creationId xmlns:a16="http://schemas.microsoft.com/office/drawing/2014/main" id="{797E13F6-031B-8A65-4933-445D05277BBC}"/>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2143;p51">
                <a:extLst>
                  <a:ext uri="{FF2B5EF4-FFF2-40B4-BE49-F238E27FC236}">
                    <a16:creationId xmlns:a16="http://schemas.microsoft.com/office/drawing/2014/main" id="{B9A7E494-80E9-4EC4-D468-199D9596E428}"/>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2144;p51">
                <a:extLst>
                  <a:ext uri="{FF2B5EF4-FFF2-40B4-BE49-F238E27FC236}">
                    <a16:creationId xmlns:a16="http://schemas.microsoft.com/office/drawing/2014/main" id="{D6F3F07A-C05B-CAA8-A100-E460C34E796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2145;p51">
                <a:extLst>
                  <a:ext uri="{FF2B5EF4-FFF2-40B4-BE49-F238E27FC236}">
                    <a16:creationId xmlns:a16="http://schemas.microsoft.com/office/drawing/2014/main" id="{BACC0157-A378-1065-A753-D72F5B4CE3AE}"/>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2146;p51">
                <a:extLst>
                  <a:ext uri="{FF2B5EF4-FFF2-40B4-BE49-F238E27FC236}">
                    <a16:creationId xmlns:a16="http://schemas.microsoft.com/office/drawing/2014/main" id="{41D804D1-9237-611A-DA0D-4A78A5D073C7}"/>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2147;p51">
                <a:extLst>
                  <a:ext uri="{FF2B5EF4-FFF2-40B4-BE49-F238E27FC236}">
                    <a16:creationId xmlns:a16="http://schemas.microsoft.com/office/drawing/2014/main" id="{EE05B198-E257-BCCE-11E3-DD1B2107E84A}"/>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2148;p51">
                <a:extLst>
                  <a:ext uri="{FF2B5EF4-FFF2-40B4-BE49-F238E27FC236}">
                    <a16:creationId xmlns:a16="http://schemas.microsoft.com/office/drawing/2014/main" id="{D8AC4456-A6D7-DB92-D9CA-61639F6A83E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786" name="图片 40">
            <a:extLst>
              <a:ext uri="{FF2B5EF4-FFF2-40B4-BE49-F238E27FC236}">
                <a16:creationId xmlns:a16="http://schemas.microsoft.com/office/drawing/2014/main" id="{A35F77C9-F81F-92D4-F157-C95334F2B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pic>
        <p:nvPicPr>
          <p:cNvPr id="2" name="图片 13">
            <a:extLst>
              <a:ext uri="{FF2B5EF4-FFF2-40B4-BE49-F238E27FC236}">
                <a16:creationId xmlns:a16="http://schemas.microsoft.com/office/drawing/2014/main" id="{C93806E1-1004-B08B-4D21-83193B3B7164}"/>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4" name="图片 6">
            <a:extLst>
              <a:ext uri="{FF2B5EF4-FFF2-40B4-BE49-F238E27FC236}">
                <a16:creationId xmlns:a16="http://schemas.microsoft.com/office/drawing/2014/main" id="{1C1ABA2E-01FD-C4A4-AC46-67999C50CE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317245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 calcmode="lin" valueType="num">
                                      <p:cBhvr additive="base">
                                        <p:cTn id="7" dur="750" fill="hold"/>
                                        <p:tgtEl>
                                          <p:spTgt spid="786"/>
                                        </p:tgtEl>
                                        <p:attrNameLst>
                                          <p:attrName>ppt_x</p:attrName>
                                        </p:attrNameLst>
                                      </p:cBhvr>
                                      <p:tavLst>
                                        <p:tav tm="0">
                                          <p:val>
                                            <p:strVal val="1+#ppt_w/2"/>
                                          </p:val>
                                        </p:tav>
                                        <p:tav tm="100000">
                                          <p:val>
                                            <p:strVal val="#ppt_x"/>
                                          </p:val>
                                        </p:tav>
                                      </p:tavLst>
                                    </p:anim>
                                    <p:anim calcmode="lin" valueType="num">
                                      <p:cBhvr additive="base">
                                        <p:cTn id="8" dur="750" fill="hold"/>
                                        <p:tgtEl>
                                          <p:spTgt spid="7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anim calcmode="lin" valueType="num">
                                      <p:cBhvr additive="base">
                                        <p:cTn id="13" dur="750" fill="hold"/>
                                        <p:tgtEl>
                                          <p:spTgt spid="715"/>
                                        </p:tgtEl>
                                        <p:attrNameLst>
                                          <p:attrName>ppt_x</p:attrName>
                                        </p:attrNameLst>
                                      </p:cBhvr>
                                      <p:tavLst>
                                        <p:tav tm="0">
                                          <p:val>
                                            <p:strVal val="#ppt_x"/>
                                          </p:val>
                                        </p:tav>
                                        <p:tav tm="100000">
                                          <p:val>
                                            <p:strVal val="#ppt_x"/>
                                          </p:val>
                                        </p:tav>
                                      </p:tavLst>
                                    </p:anim>
                                    <p:anim calcmode="lin" valueType="num">
                                      <p:cBhvr additive="base">
                                        <p:cTn id="14" dur="750" fill="hold"/>
                                        <p:tgtEl>
                                          <p:spTgt spid="7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25"/>
                                        </p:tgtEl>
                                        <p:attrNameLst>
                                          <p:attrName>style.visibility</p:attrName>
                                        </p:attrNameLst>
                                      </p:cBhvr>
                                      <p:to>
                                        <p:strVal val="visible"/>
                                      </p:to>
                                    </p:set>
                                    <p:anim calcmode="lin" valueType="num">
                                      <p:cBhvr additive="base">
                                        <p:cTn id="19" dur="750" fill="hold"/>
                                        <p:tgtEl>
                                          <p:spTgt spid="725"/>
                                        </p:tgtEl>
                                        <p:attrNameLst>
                                          <p:attrName>ppt_x</p:attrName>
                                        </p:attrNameLst>
                                      </p:cBhvr>
                                      <p:tavLst>
                                        <p:tav tm="0">
                                          <p:val>
                                            <p:strVal val="1+#ppt_w/2"/>
                                          </p:val>
                                        </p:tav>
                                        <p:tav tm="100000">
                                          <p:val>
                                            <p:strVal val="#ppt_x"/>
                                          </p:val>
                                        </p:tav>
                                      </p:tavLst>
                                    </p:anim>
                                    <p:anim calcmode="lin" valueType="num">
                                      <p:cBhvr additive="base">
                                        <p:cTn id="20" dur="750" fill="hold"/>
                                        <p:tgtEl>
                                          <p:spTgt spid="7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0"/>
                                        </p:tgtEl>
                                        <p:attrNameLst>
                                          <p:attrName>style.visibility</p:attrName>
                                        </p:attrNameLst>
                                      </p:cBhvr>
                                      <p:to>
                                        <p:strVal val="visible"/>
                                      </p:to>
                                    </p:set>
                                    <p:anim calcmode="lin" valueType="num">
                                      <p:cBhvr additive="base">
                                        <p:cTn id="25" dur="750" fill="hold"/>
                                        <p:tgtEl>
                                          <p:spTgt spid="720"/>
                                        </p:tgtEl>
                                        <p:attrNameLst>
                                          <p:attrName>ppt_x</p:attrName>
                                        </p:attrNameLst>
                                      </p:cBhvr>
                                      <p:tavLst>
                                        <p:tav tm="0">
                                          <p:val>
                                            <p:strVal val="#ppt_x"/>
                                          </p:val>
                                        </p:tav>
                                        <p:tav tm="100000">
                                          <p:val>
                                            <p:strVal val="#ppt_x"/>
                                          </p:val>
                                        </p:tav>
                                      </p:tavLst>
                                    </p:anim>
                                    <p:anim calcmode="lin" valueType="num">
                                      <p:cBhvr additive="base">
                                        <p:cTn id="26" dur="750" fill="hold"/>
                                        <p:tgtEl>
                                          <p:spTgt spid="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729430"/>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2</a:t>
            </a: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smtClean="0">
                <a:ln>
                  <a:noFill/>
                </a:ln>
                <a:solidFill>
                  <a:srgbClr val="FFFFFF"/>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noProof="0" smtClean="0">
                <a:ln>
                  <a:noFill/>
                </a:ln>
                <a:solidFill>
                  <a:srgbClr val="FFFFFF"/>
                </a:solidFill>
                <a:effectLst/>
                <a:uLnTx/>
                <a:uFillTx/>
                <a:latin typeface="Times New Roman" panose="02020603050405020304" pitchFamily="18" charset="0"/>
                <a:ea typeface="Calibri" panose="020F0502020204030204" pitchFamily="34" charset="0"/>
                <a:cs typeface="+mn-cs"/>
              </a:rPr>
              <a:t> giả</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159D3522-9887-5547-329B-59A401742B9D}"/>
              </a:ext>
            </a:extLst>
          </p:cNvPr>
          <p:cNvSpPr/>
          <p:nvPr/>
        </p:nvSpPr>
        <p:spPr>
          <a:xfrm flipH="1">
            <a:off x="3700463" y="957263"/>
            <a:ext cx="7315880" cy="527554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4" name="TextBox 3">
            <a:extLst>
              <a:ext uri="{FF2B5EF4-FFF2-40B4-BE49-F238E27FC236}">
                <a16:creationId xmlns:a16="http://schemas.microsoft.com/office/drawing/2014/main" id="{E8BF0013-C656-E9D9-031E-82FEC05049E5}"/>
              </a:ext>
            </a:extLst>
          </p:cNvPr>
          <p:cNvSpPr txBox="1"/>
          <p:nvPr/>
        </p:nvSpPr>
        <p:spPr>
          <a:xfrm>
            <a:off x="4726765" y="2008887"/>
            <a:ext cx="4960160" cy="2800767"/>
          </a:xfrm>
          <a:prstGeom prst="rect">
            <a:avLst/>
          </a:prstGeom>
          <a:noFill/>
        </p:spPr>
        <p:txBody>
          <a:bodyPr wrap="square">
            <a:spAutoFit/>
          </a:bodyPr>
          <a:lstStyle/>
          <a:p>
            <a:pPr algn="ctr"/>
            <a:r>
              <a:rPr lang="vi-VN" sz="4400" dirty="0">
                <a:latin typeface="+mj-lt"/>
              </a:rPr>
              <a:t>Hs tìm hiểu thông tin về tác giả và tác phẩm theo </a:t>
            </a:r>
            <a:r>
              <a:rPr lang="vi-VN" sz="4400" b="1" dirty="0">
                <a:latin typeface="+mj-lt"/>
              </a:rPr>
              <a:t>PHT số 2</a:t>
            </a:r>
            <a:r>
              <a:rPr lang="vi-VN" sz="4400" dirty="0">
                <a:latin typeface="+mj-lt"/>
              </a:rPr>
              <a:t> (ở nhà</a:t>
            </a:r>
            <a:r>
              <a:rPr lang="vi-VN" sz="4400" dirty="0" smtClean="0">
                <a:latin typeface="+mj-lt"/>
              </a:rPr>
              <a:t>)</a:t>
            </a:r>
            <a:r>
              <a:rPr lang="en-US" sz="4400" dirty="0" smtClean="0">
                <a:latin typeface="+mj-lt"/>
              </a:rPr>
              <a:t>.</a:t>
            </a:r>
            <a:endParaRPr lang="en-SG" sz="44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E7C02726-81FD-35EC-2A83-CBD1A92D6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pic>
        <p:nvPicPr>
          <p:cNvPr id="6" name="图片 13">
            <a:extLst>
              <a:ext uri="{FF2B5EF4-FFF2-40B4-BE49-F238E27FC236}">
                <a16:creationId xmlns:a16="http://schemas.microsoft.com/office/drawing/2014/main" id="{C264CB08-5BEA-E107-BC7D-33DE112F1177}"/>
              </a:ext>
            </a:extLst>
          </p:cNvPr>
          <p:cNvPicPr>
            <a:picLocks noChangeAspect="1"/>
          </p:cNvPicPr>
          <p:nvPr/>
        </p:nvPicPr>
        <p:blipFill>
          <a:blip r:embed="rId6"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7" name="图片 6">
            <a:extLst>
              <a:ext uri="{FF2B5EF4-FFF2-40B4-BE49-F238E27FC236}">
                <a16:creationId xmlns:a16="http://schemas.microsoft.com/office/drawing/2014/main" id="{E75EC571-1481-297C-9573-B132F5A030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19685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164A8-14E3-56A2-9FAE-3DF2CE95F1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701970" y="-81699"/>
            <a:ext cx="6469841" cy="729430"/>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2</a:t>
            </a:r>
            <a:r>
              <a:rPr kumimoji="0" lang="en-US" sz="3600" b="1" i="0" u="none" strike="noStrike" kern="1200" cap="none" spc="0" normalizeH="0" baseline="0" noProof="0" smtClean="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giả</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C973D45-86D0-1E8D-4003-ECD61BC0D6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67" b="97667" l="56250" r="99250">
                        <a14:foregroundMark x1="57625" y1="96500" x2="77750" y2="77500"/>
                        <a14:foregroundMark x1="61875" y1="79833" x2="74375" y2="91000"/>
                        <a14:foregroundMark x1="53750" y1="99167" x2="70625" y2="97833"/>
                        <a14:foregroundMark x1="70625" y1="97833" x2="70875" y2="97667"/>
                        <a14:foregroundMark x1="83125" y1="94000" x2="85375" y2="51667"/>
                        <a14:foregroundMark x1="78500" y1="53167" x2="81750" y2="82833"/>
                        <a14:foregroundMark x1="71500" y1="67833" x2="67625" y2="54000"/>
                        <a14:foregroundMark x1="86625" y1="44167" x2="96625" y2="88500"/>
                        <a14:foregroundMark x1="96875" y1="96500" x2="86125" y2="73833"/>
                        <a14:foregroundMark x1="98875" y1="78000" x2="93250" y2="60167"/>
                        <a14:foregroundMark x1="87375" y1="29000" x2="91000" y2="52333"/>
                        <a14:foregroundMark x1="97500" y1="62667" x2="98500" y2="33000"/>
                        <a14:foregroundMark x1="98500" y1="33000" x2="95375" y2="22167"/>
                        <a14:foregroundMark x1="95375" y1="22167" x2="90250" y2="16000"/>
                        <a14:foregroundMark x1="90250" y1="16000" x2="82000" y2="13667"/>
                        <a14:foregroundMark x1="82000" y1="13667" x2="73500" y2="14500"/>
                        <a14:foregroundMark x1="73500" y1="14500" x2="61750" y2="21500"/>
                        <a14:foregroundMark x1="61750" y1="21500" x2="56750" y2="35667"/>
                        <a14:foregroundMark x1="56750" y1="35667" x2="56750" y2="47500"/>
                        <a14:foregroundMark x1="56750" y1="47500" x2="74375" y2="73833"/>
                        <a14:foregroundMark x1="64500" y1="68167" x2="56625" y2="41500"/>
                        <a14:foregroundMark x1="56750" y1="39167" x2="56750" y2="39167"/>
                        <a14:foregroundMark x1="56750" y1="39167" x2="56750" y2="39167"/>
                        <a14:foregroundMark x1="62125" y1="32667" x2="66500" y2="59333"/>
                        <a14:foregroundMark x1="66500" y1="59333" x2="66500" y2="59333"/>
                        <a14:foregroundMark x1="66875" y1="20500" x2="61125" y2="52500"/>
                        <a14:foregroundMark x1="61125" y1="52500" x2="61125" y2="52500"/>
                        <a14:foregroundMark x1="58000" y1="49000" x2="76750" y2="64333"/>
                        <a14:foregroundMark x1="76750" y1="64333" x2="77125" y2="64333"/>
                        <a14:foregroundMark x1="80375" y1="11167" x2="76125" y2="11333"/>
                        <a14:foregroundMark x1="72625" y1="11833" x2="89875" y2="14167"/>
                        <a14:foregroundMark x1="89875" y1="14167" x2="98000" y2="37167"/>
                        <a14:foregroundMark x1="98000" y1="37167" x2="99250" y2="56000"/>
                        <a14:foregroundMark x1="99250" y1="56000" x2="98750" y2="59000"/>
                        <a14:foregroundMark x1="98375" y1="22000" x2="93250" y2="15500"/>
                        <a14:foregroundMark x1="93250" y1="15500" x2="85250" y2="11500"/>
                        <a14:foregroundMark x1="85250" y1="11500" x2="74500" y2="11333"/>
                        <a14:foregroundMark x1="74500" y1="11333" x2="67375" y2="14000"/>
                        <a14:foregroundMark x1="67375" y1="14000" x2="61375" y2="19500"/>
                        <a14:foregroundMark x1="61375" y1="19500" x2="56625" y2="31000"/>
                        <a14:foregroundMark x1="56625" y1="31000" x2="58750" y2="60000"/>
                        <a14:foregroundMark x1="58750" y1="60000" x2="59125" y2="61500"/>
                      </a14:backgroundRemoval>
                    </a14:imgEffect>
                  </a14:imgLayer>
                </a14:imgProps>
              </a:ext>
            </a:extLst>
          </a:blip>
          <a:srcRect l="51418" t="2737"/>
          <a:stretch/>
        </p:blipFill>
        <p:spPr>
          <a:xfrm flipH="1">
            <a:off x="0" y="1319836"/>
            <a:ext cx="3701970" cy="5558612"/>
          </a:xfrm>
          <a:prstGeom prst="rect">
            <a:avLst/>
          </a:prstGeom>
        </p:spPr>
      </p:pic>
      <p:sp>
        <p:nvSpPr>
          <p:cNvPr id="26" name="弧形 24">
            <a:extLst>
              <a:ext uri="{FF2B5EF4-FFF2-40B4-BE49-F238E27FC236}">
                <a16:creationId xmlns:a16="http://schemas.microsoft.com/office/drawing/2014/main" id="{A8A77BE5-B1D9-5AEB-0E62-3FE039016E7C}"/>
              </a:ext>
            </a:extLst>
          </p:cNvPr>
          <p:cNvSpPr/>
          <p:nvPr/>
        </p:nvSpPr>
        <p:spPr>
          <a:xfrm>
            <a:off x="1052758" y="1762475"/>
            <a:ext cx="3240187" cy="3656396"/>
          </a:xfrm>
          <a:prstGeom prst="arc">
            <a:avLst>
              <a:gd name="adj1" fmla="val 16501582"/>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5">
            <a:extLst>
              <a:ext uri="{FF2B5EF4-FFF2-40B4-BE49-F238E27FC236}">
                <a16:creationId xmlns:a16="http://schemas.microsoft.com/office/drawing/2014/main" id="{66AE4B2E-374E-E2B3-424F-C8E25D27E3E4}"/>
              </a:ext>
            </a:extLst>
          </p:cNvPr>
          <p:cNvGrpSpPr/>
          <p:nvPr/>
        </p:nvGrpSpPr>
        <p:grpSpPr>
          <a:xfrm>
            <a:off x="3139183" y="857400"/>
            <a:ext cx="8787727" cy="2164695"/>
            <a:chOff x="4167718" y="84711"/>
            <a:chExt cx="8532037" cy="2164695"/>
          </a:xfrm>
        </p:grpSpPr>
        <p:sp>
          <p:nvSpPr>
            <p:cNvPr id="28" name="椭圆 1">
              <a:extLst>
                <a:ext uri="{FF2B5EF4-FFF2-40B4-BE49-F238E27FC236}">
                  <a16:creationId xmlns:a16="http://schemas.microsoft.com/office/drawing/2014/main" id="{5A3BDAE7-95BF-D3A9-F9C2-B86F8455AC6E}"/>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2">
              <a:extLst>
                <a:ext uri="{FF2B5EF4-FFF2-40B4-BE49-F238E27FC236}">
                  <a16:creationId xmlns:a16="http://schemas.microsoft.com/office/drawing/2014/main" id="{16B10FBB-6134-FC7D-B20F-49EB178ACE57}"/>
                </a:ext>
              </a:extLst>
            </p:cNvPr>
            <p:cNvSpPr txBox="1"/>
            <p:nvPr/>
          </p:nvSpPr>
          <p:spPr>
            <a:xfrm>
              <a:off x="4851385" y="84711"/>
              <a:ext cx="7848370" cy="2164695"/>
            </a:xfrm>
            <a:prstGeom prst="rect">
              <a:avLst/>
            </a:prstGeom>
            <a:solidFill>
              <a:srgbClr val="DEEBF7"/>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(chưa rõ năm sinh và năm mất) quê ở Hải Dương, sống ở thế kỉ XVI (thời Lê – Mạc), từng đỗ cử nhân, làm quan một thời gian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effectLst/>
                  <a:latin typeface="Times New Roman" panose="02020603050405020304" pitchFamily="18" charset="0"/>
                  <a:ea typeface="Calibri" panose="020F0502020204030204" pitchFamily="34" charset="0"/>
                  <a:cs typeface="Times New Roman" panose="02020603050405020304" pitchFamily="18" charset="0"/>
                </a:rPr>
                <a:t>ngắn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rồi về quê ẩn dật.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组合 6">
            <a:extLst>
              <a:ext uri="{FF2B5EF4-FFF2-40B4-BE49-F238E27FC236}">
                <a16:creationId xmlns:a16="http://schemas.microsoft.com/office/drawing/2014/main" id="{13F03924-B77C-9A36-B5C0-1BCA0606D1FF}"/>
              </a:ext>
            </a:extLst>
          </p:cNvPr>
          <p:cNvGrpSpPr/>
          <p:nvPr/>
        </p:nvGrpSpPr>
        <p:grpSpPr>
          <a:xfrm>
            <a:off x="3979410" y="3120657"/>
            <a:ext cx="7763157" cy="1192123"/>
            <a:chOff x="4394200" y="1092199"/>
            <a:chExt cx="7763157" cy="1192123"/>
          </a:xfrm>
        </p:grpSpPr>
        <p:sp>
          <p:nvSpPr>
            <p:cNvPr id="31" name="椭圆 7">
              <a:extLst>
                <a:ext uri="{FF2B5EF4-FFF2-40B4-BE49-F238E27FC236}">
                  <a16:creationId xmlns:a16="http://schemas.microsoft.com/office/drawing/2014/main" id="{0CC3ABA4-16A5-4F9C-8148-2740F117E75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3" name="文本框 9">
              <a:extLst>
                <a:ext uri="{FF2B5EF4-FFF2-40B4-BE49-F238E27FC236}">
                  <a16:creationId xmlns:a16="http://schemas.microsoft.com/office/drawing/2014/main" id="{27803A82-923F-BD34-9F1E-716A08A0BA09}"/>
                </a:ext>
              </a:extLst>
            </p:cNvPr>
            <p:cNvSpPr txBox="1"/>
            <p:nvPr/>
          </p:nvSpPr>
          <p:spPr>
            <a:xfrm>
              <a:off x="4985175" y="1207104"/>
              <a:ext cx="7172182" cy="1077218"/>
            </a:xfrm>
            <a:prstGeom prst="rect">
              <a:avLst/>
            </a:prstGeom>
            <a:solidFill>
              <a:srgbClr val="C2CDEB"/>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Nguyễn Dữ có đóng góp quan trọng ở thể loại truyện truyền 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组合 11">
            <a:extLst>
              <a:ext uri="{FF2B5EF4-FFF2-40B4-BE49-F238E27FC236}">
                <a16:creationId xmlns:a16="http://schemas.microsoft.com/office/drawing/2014/main" id="{1874A82E-DFBE-B31A-54A7-3F3CE52EA0B0}"/>
              </a:ext>
            </a:extLst>
          </p:cNvPr>
          <p:cNvGrpSpPr/>
          <p:nvPr/>
        </p:nvGrpSpPr>
        <p:grpSpPr>
          <a:xfrm>
            <a:off x="3626813" y="4593156"/>
            <a:ext cx="7973784" cy="1569660"/>
            <a:chOff x="4394200" y="997396"/>
            <a:chExt cx="7973784" cy="1569660"/>
          </a:xfrm>
        </p:grpSpPr>
        <p:sp>
          <p:nvSpPr>
            <p:cNvPr id="35" name="椭圆 12">
              <a:extLst>
                <a:ext uri="{FF2B5EF4-FFF2-40B4-BE49-F238E27FC236}">
                  <a16:creationId xmlns:a16="http://schemas.microsoft.com/office/drawing/2014/main" id="{A142F0E7-EE05-469B-4B54-F0DCBC153B6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6" name="文本框 14">
              <a:extLst>
                <a:ext uri="{FF2B5EF4-FFF2-40B4-BE49-F238E27FC236}">
                  <a16:creationId xmlns:a16="http://schemas.microsoft.com/office/drawing/2014/main" id="{90735F86-B849-A293-A3AC-C4CEFA8F5F27}"/>
                </a:ext>
              </a:extLst>
            </p:cNvPr>
            <p:cNvSpPr txBox="1"/>
            <p:nvPr/>
          </p:nvSpPr>
          <p:spPr>
            <a:xfrm>
              <a:off x="5060332" y="997396"/>
              <a:ext cx="7307652" cy="1569660"/>
            </a:xfrm>
            <a:prstGeom prst="rect">
              <a:avLst/>
            </a:prstGeom>
            <a:solidFill>
              <a:srgbClr val="E3E5FF"/>
            </a:solid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Truyền kì mạn lục là tác phẩm tiêu biểu nhất của Nguyễn Dữ, viết bằng chữ Hán, được đánh giá là “thiên cổ kì bút”.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 name="图片 6">
            <a:extLst>
              <a:ext uri="{FF2B5EF4-FFF2-40B4-BE49-F238E27FC236}">
                <a16:creationId xmlns:a16="http://schemas.microsoft.com/office/drawing/2014/main" id="{8F33C9D5-3F95-B2FF-26FC-4D0D2A685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232239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729430"/>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3</a:t>
            </a:r>
            <a:r>
              <a:rPr lang="en-US" sz="3600" b="1" smtClean="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8C192BD0-35F4-7F87-108D-F8479182FF74}"/>
              </a:ext>
            </a:extLst>
          </p:cNvPr>
          <p:cNvGrpSpPr/>
          <p:nvPr/>
        </p:nvGrpSpPr>
        <p:grpSpPr>
          <a:xfrm>
            <a:off x="2002763" y="1369245"/>
            <a:ext cx="1241886" cy="1021351"/>
            <a:chOff x="5493105" y="1228234"/>
            <a:chExt cx="937535" cy="783002"/>
          </a:xfrm>
        </p:grpSpPr>
        <p:grpSp>
          <p:nvGrpSpPr>
            <p:cNvPr id="4" name="组合 54">
              <a:extLst>
                <a:ext uri="{FF2B5EF4-FFF2-40B4-BE49-F238E27FC236}">
                  <a16:creationId xmlns:a16="http://schemas.microsoft.com/office/drawing/2014/main" id="{222DA15E-2636-9828-E574-E5FDAD72C5F4}"/>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8D2DB9F2-D75A-478A-AFF0-FED603583BE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FCADE905-234E-5B64-CF7C-3BE1A3AB910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173A02FB-DD4E-5042-EB56-407F89522581}"/>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7E7A4B0A-C1E7-D492-4D33-FBD6C7C16EC1}"/>
              </a:ext>
            </a:extLst>
          </p:cNvPr>
          <p:cNvGrpSpPr/>
          <p:nvPr/>
        </p:nvGrpSpPr>
        <p:grpSpPr>
          <a:xfrm>
            <a:off x="2551949" y="3602946"/>
            <a:ext cx="1241886" cy="1021351"/>
            <a:chOff x="5493105" y="1228234"/>
            <a:chExt cx="937535" cy="783002"/>
          </a:xfrm>
        </p:grpSpPr>
        <p:grpSp>
          <p:nvGrpSpPr>
            <p:cNvPr id="9" name="组合 71">
              <a:extLst>
                <a:ext uri="{FF2B5EF4-FFF2-40B4-BE49-F238E27FC236}">
                  <a16:creationId xmlns:a16="http://schemas.microsoft.com/office/drawing/2014/main" id="{7068C3BC-5F55-77F9-4BE6-5A507A19F4A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64B9F580-1EEE-F3D4-C647-4395BADE295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BF3D0FE0-A55B-AA13-3CE7-C3CEF83D99F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213142FC-D928-EA97-0C96-64E9EA0141E9}"/>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2742A67F-9931-E8E9-38CA-568DF09AB611}"/>
              </a:ext>
            </a:extLst>
          </p:cNvPr>
          <p:cNvSpPr txBox="1"/>
          <p:nvPr/>
        </p:nvSpPr>
        <p:spPr>
          <a:xfrm>
            <a:off x="3189797" y="1102937"/>
            <a:ext cx="8416479" cy="1077218"/>
          </a:xfrm>
          <a:prstGeom prst="rect">
            <a:avLst/>
          </a:prstGeom>
          <a:noFill/>
        </p:spPr>
        <p:txBody>
          <a:bodyPr wrap="square">
            <a:spAutoFit/>
          </a:bodyPr>
          <a:lstStyle/>
          <a:p>
            <a:pPr algn="ctr"/>
            <a:r>
              <a:rPr lang="vi-VN" sz="3200" dirty="0">
                <a:latin typeface="+mj-lt"/>
              </a:rPr>
              <a:t>Chuyện người con gái Nam Xương là truyện thứ 16 trong số 20 truyện của tập Truyền kì mạn lục.</a:t>
            </a:r>
            <a:endParaRPr lang="en-SG" sz="3200" dirty="0">
              <a:latin typeface="+mj-lt"/>
            </a:endParaRPr>
          </a:p>
        </p:txBody>
      </p:sp>
      <p:sp>
        <p:nvSpPr>
          <p:cNvPr id="14" name="TextBox 13">
            <a:extLst>
              <a:ext uri="{FF2B5EF4-FFF2-40B4-BE49-F238E27FC236}">
                <a16:creationId xmlns:a16="http://schemas.microsoft.com/office/drawing/2014/main" id="{2BFA8941-2A41-2BB1-F738-B7AAC98512F4}"/>
              </a:ext>
            </a:extLst>
          </p:cNvPr>
          <p:cNvSpPr txBox="1"/>
          <p:nvPr/>
        </p:nvSpPr>
        <p:spPr>
          <a:xfrm>
            <a:off x="3761428" y="3100803"/>
            <a:ext cx="8295093" cy="3046988"/>
          </a:xfrm>
          <a:prstGeom prst="rect">
            <a:avLst/>
          </a:prstGeom>
          <a:noFill/>
        </p:spPr>
        <p:txBody>
          <a:bodyPr wrap="square">
            <a:spAutoFit/>
          </a:bodyPr>
          <a:lstStyle/>
          <a:p>
            <a:pPr algn="ctr"/>
            <a:r>
              <a:rPr lang="vi-VN" sz="3200" dirty="0">
                <a:latin typeface="+mj-lt"/>
              </a:rPr>
              <a:t>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SG" sz="3200" dirty="0">
              <a:latin typeface="+mj-lt"/>
            </a:endParaRPr>
          </a:p>
        </p:txBody>
      </p:sp>
      <p:pic>
        <p:nvPicPr>
          <p:cNvPr id="15" name="Picture 14" descr="A person with a mirror&#10;&#10;Description automatically generated with medium confidence">
            <a:extLst>
              <a:ext uri="{FF2B5EF4-FFF2-40B4-BE49-F238E27FC236}">
                <a16:creationId xmlns:a16="http://schemas.microsoft.com/office/drawing/2014/main" id="{D239BBA4-EAA9-AA12-CC63-2E0EF636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5" y="2265528"/>
            <a:ext cx="2814509" cy="4592472"/>
          </a:xfrm>
          <a:prstGeom prst="rect">
            <a:avLst/>
          </a:prstGeom>
        </p:spPr>
      </p:pic>
      <p:pic>
        <p:nvPicPr>
          <p:cNvPr id="16" name="图片 13">
            <a:extLst>
              <a:ext uri="{FF2B5EF4-FFF2-40B4-BE49-F238E27FC236}">
                <a16:creationId xmlns:a16="http://schemas.microsoft.com/office/drawing/2014/main" id="{123E75BA-D50F-DE97-34FF-82D5FA56D49C}"/>
              </a:ext>
            </a:extLst>
          </p:cNvPr>
          <p:cNvPicPr>
            <a:picLocks noChangeAspect="1"/>
          </p:cNvPicPr>
          <p:nvPr/>
        </p:nvPicPr>
        <p:blipFill>
          <a:blip r:embed="rId4"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7" name="图片 6">
            <a:extLst>
              <a:ext uri="{FF2B5EF4-FFF2-40B4-BE49-F238E27FC236}">
                <a16:creationId xmlns:a16="http://schemas.microsoft.com/office/drawing/2014/main" id="{513E2BAB-8585-2F95-D924-BF11AC8F5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77384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729430"/>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3</a:t>
            </a:r>
            <a:r>
              <a:rPr lang="en-US" sz="3600" b="1" smtClean="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直接连接符 5">
            <a:extLst>
              <a:ext uri="{FF2B5EF4-FFF2-40B4-BE49-F238E27FC236}">
                <a16:creationId xmlns:a16="http://schemas.microsoft.com/office/drawing/2014/main" id="{5705F681-AC1B-48F8-D30C-F5CD8CD895A9}"/>
              </a:ext>
            </a:extLst>
          </p:cNvPr>
          <p:cNvCxnSpPr/>
          <p:nvPr/>
        </p:nvCxnSpPr>
        <p:spPr>
          <a:xfrm>
            <a:off x="6300630" y="1958697"/>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F04A5A8D-549F-2928-74DF-112D79D52649}"/>
              </a:ext>
            </a:extLst>
          </p:cNvPr>
          <p:cNvSpPr/>
          <p:nvPr/>
        </p:nvSpPr>
        <p:spPr bwMode="auto">
          <a:xfrm>
            <a:off x="2220337" y="1865533"/>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5" name="ïṧḻiḓè">
            <a:extLst>
              <a:ext uri="{FF2B5EF4-FFF2-40B4-BE49-F238E27FC236}">
                <a16:creationId xmlns:a16="http://schemas.microsoft.com/office/drawing/2014/main" id="{69BC1506-0D85-C228-101C-E3F8B39BE7F0}"/>
              </a:ext>
            </a:extLst>
          </p:cNvPr>
          <p:cNvSpPr/>
          <p:nvPr/>
        </p:nvSpPr>
        <p:spPr bwMode="auto">
          <a:xfrm>
            <a:off x="6261548" y="1865533"/>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iṧlîḋè">
            <a:extLst>
              <a:ext uri="{FF2B5EF4-FFF2-40B4-BE49-F238E27FC236}">
                <a16:creationId xmlns:a16="http://schemas.microsoft.com/office/drawing/2014/main" id="{DAA5AD92-B013-F3C0-1EAB-A60EEE0D4C76}"/>
              </a:ext>
            </a:extLst>
          </p:cNvPr>
          <p:cNvSpPr/>
          <p:nvPr/>
        </p:nvSpPr>
        <p:spPr bwMode="auto">
          <a:xfrm>
            <a:off x="1350495" y="2286022"/>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îṥḷíďê">
            <a:extLst>
              <a:ext uri="{FF2B5EF4-FFF2-40B4-BE49-F238E27FC236}">
                <a16:creationId xmlns:a16="http://schemas.microsoft.com/office/drawing/2014/main" id="{46974CD1-19D7-F62B-89A8-A0E0D69F3386}"/>
              </a:ext>
            </a:extLst>
          </p:cNvPr>
          <p:cNvSpPr/>
          <p:nvPr/>
        </p:nvSpPr>
        <p:spPr bwMode="auto">
          <a:xfrm>
            <a:off x="5367818" y="2286022"/>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liďé">
            <a:extLst>
              <a:ext uri="{FF2B5EF4-FFF2-40B4-BE49-F238E27FC236}">
                <a16:creationId xmlns:a16="http://schemas.microsoft.com/office/drawing/2014/main" id="{CF3D6900-BFC3-17A9-A37E-CCFFE964A0DA}"/>
              </a:ext>
            </a:extLst>
          </p:cNvPr>
          <p:cNvSpPr/>
          <p:nvPr/>
        </p:nvSpPr>
        <p:spPr bwMode="auto">
          <a:xfrm>
            <a:off x="8791106" y="2286022"/>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8204CE3A-7F41-63F9-AC0B-FE44C73C6B40}"/>
              </a:ext>
            </a:extLst>
          </p:cNvPr>
          <p:cNvSpPr/>
          <p:nvPr/>
        </p:nvSpPr>
        <p:spPr bwMode="auto">
          <a:xfrm>
            <a:off x="4357568" y="895459"/>
            <a:ext cx="4406086"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文本框 2">
            <a:extLst>
              <a:ext uri="{FF2B5EF4-FFF2-40B4-BE49-F238E27FC236}">
                <a16:creationId xmlns:a16="http://schemas.microsoft.com/office/drawing/2014/main" id="{0485C882-C653-EF24-3A95-0C9237DA451B}"/>
              </a:ext>
            </a:extLst>
          </p:cNvPr>
          <p:cNvSpPr txBox="1"/>
          <p:nvPr/>
        </p:nvSpPr>
        <p:spPr bwMode="auto">
          <a:xfrm>
            <a:off x="1596199" y="2168426"/>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id="{AF2C6840-5E3E-D006-C504-AD3BF56431EB}"/>
              </a:ext>
            </a:extLst>
          </p:cNvPr>
          <p:cNvSpPr txBox="1"/>
          <p:nvPr/>
        </p:nvSpPr>
        <p:spPr bwMode="auto">
          <a:xfrm>
            <a:off x="5417919" y="2191648"/>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38386383-4C09-3E1F-C55E-330CA95C9873}"/>
              </a:ext>
            </a:extLst>
          </p:cNvPr>
          <p:cNvSpPr txBox="1"/>
          <p:nvPr/>
        </p:nvSpPr>
        <p:spPr bwMode="auto">
          <a:xfrm>
            <a:off x="8905432" y="2182029"/>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35F16CA9-06B7-CE42-AFEB-7F425670F91E}"/>
              </a:ext>
            </a:extLst>
          </p:cNvPr>
          <p:cNvSpPr txBox="1"/>
          <p:nvPr/>
        </p:nvSpPr>
        <p:spPr bwMode="auto">
          <a:xfrm>
            <a:off x="3423386" y="958199"/>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Bố</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cục</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959">
            <a:extLst>
              <a:ext uri="{FF2B5EF4-FFF2-40B4-BE49-F238E27FC236}">
                <a16:creationId xmlns:a16="http://schemas.microsoft.com/office/drawing/2014/main" id="{B77C5EAA-2C83-76F7-6377-5B00A786789D}"/>
              </a:ext>
            </a:extLst>
          </p:cNvPr>
          <p:cNvSpPr txBox="1"/>
          <p:nvPr/>
        </p:nvSpPr>
        <p:spPr>
          <a:xfrm>
            <a:off x="251100" y="2892160"/>
            <a:ext cx="3568262" cy="3416320"/>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Từ đầu đến… “lo liệu như đối với cha mẹ đẻ mình”: Cuộc hôn nhân giữa Trương Sinh và Vũ </a:t>
            </a:r>
            <a:r>
              <a:rPr lang="vi-VN" sz="3600" dirty="0" smtClean="0">
                <a:latin typeface="+mj-lt"/>
              </a:rPr>
              <a:t>Nương</a:t>
            </a:r>
            <a:r>
              <a:rPr lang="en-US" sz="3600" dirty="0" smtClean="0">
                <a:latin typeface="+mj-lt"/>
              </a:rPr>
              <a:t>.</a:t>
            </a:r>
            <a:endParaRPr lang="en-SG" sz="3600" dirty="0">
              <a:latin typeface="+mj-lt"/>
            </a:endParaRPr>
          </a:p>
        </p:txBody>
      </p:sp>
      <p:sp>
        <p:nvSpPr>
          <p:cNvPr id="15" name="TextBox 1960">
            <a:extLst>
              <a:ext uri="{FF2B5EF4-FFF2-40B4-BE49-F238E27FC236}">
                <a16:creationId xmlns:a16="http://schemas.microsoft.com/office/drawing/2014/main" id="{80DE153F-CC01-3B3C-9845-5F1375874CF6}"/>
              </a:ext>
            </a:extLst>
          </p:cNvPr>
          <p:cNvSpPr txBox="1"/>
          <p:nvPr/>
        </p:nvSpPr>
        <p:spPr>
          <a:xfrm>
            <a:off x="4585651" y="2866091"/>
            <a:ext cx="3568262" cy="2862322"/>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Tiếp đến … “nhưng việc trót đã qua rồi!”: Nỗi oan của Vũ Nương.</a:t>
            </a:r>
            <a:endParaRPr lang="en-SG" sz="3600" dirty="0">
              <a:latin typeface="+mj-lt"/>
            </a:endParaRPr>
          </a:p>
        </p:txBody>
      </p:sp>
      <p:sp>
        <p:nvSpPr>
          <p:cNvPr id="16" name="TextBox 1961">
            <a:extLst>
              <a:ext uri="{FF2B5EF4-FFF2-40B4-BE49-F238E27FC236}">
                <a16:creationId xmlns:a16="http://schemas.microsoft.com/office/drawing/2014/main" id="{662E9E9E-150E-5BEE-B074-0B672ECB2789}"/>
              </a:ext>
            </a:extLst>
          </p:cNvPr>
          <p:cNvSpPr txBox="1"/>
          <p:nvPr/>
        </p:nvSpPr>
        <p:spPr>
          <a:xfrm>
            <a:off x="8704646" y="2914596"/>
            <a:ext cx="3178874" cy="1754326"/>
          </a:xfrm>
          <a:prstGeom prst="rect">
            <a:avLst/>
          </a:prstGeom>
          <a:solidFill>
            <a:srgbClr val="C6DDBD"/>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sz="3600" dirty="0">
                <a:latin typeface="+mj-lt"/>
              </a:rPr>
              <a:t>Còn lại: Vũ Nương được giải </a:t>
            </a:r>
            <a:r>
              <a:rPr lang="vi-VN" sz="3600" dirty="0" smtClean="0">
                <a:latin typeface="+mj-lt"/>
              </a:rPr>
              <a:t>oan</a:t>
            </a:r>
            <a:r>
              <a:rPr lang="en-US" sz="3600" dirty="0" smtClean="0">
                <a:latin typeface="+mj-lt"/>
              </a:rPr>
              <a:t>.</a:t>
            </a:r>
            <a:endParaRPr lang="en-SG" sz="13800" dirty="0">
              <a:solidFill>
                <a:prstClr val="black"/>
              </a:solidFill>
              <a:latin typeface="+mj-lt"/>
              <a:ea typeface="等线" panose="020F0502020204030204"/>
              <a:cs typeface="Times New Roman" panose="02020603050405020304" pitchFamily="18" charset="0"/>
            </a:endParaRPr>
          </a:p>
        </p:txBody>
      </p:sp>
      <p:pic>
        <p:nvPicPr>
          <p:cNvPr id="17" name="图片 13">
            <a:extLst>
              <a:ext uri="{FF2B5EF4-FFF2-40B4-BE49-F238E27FC236}">
                <a16:creationId xmlns:a16="http://schemas.microsoft.com/office/drawing/2014/main" id="{11A9114C-1A7C-5083-2431-75574D9C6919}"/>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8" name="图片 6">
            <a:extLst>
              <a:ext uri="{FF2B5EF4-FFF2-40B4-BE49-F238E27FC236}">
                <a16:creationId xmlns:a16="http://schemas.microsoft.com/office/drawing/2014/main" id="{9211D795-1790-6952-12F4-38BFCDA69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1" name="Picture 20" descr="A person and a child&#10;&#10;Description automatically generated">
            <a:extLst>
              <a:ext uri="{FF2B5EF4-FFF2-40B4-BE49-F238E27FC236}">
                <a16:creationId xmlns:a16="http://schemas.microsoft.com/office/drawing/2014/main" id="{9EF74BC1-6823-C16E-B65E-35F23DB2B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574" y="5059491"/>
            <a:ext cx="2397282" cy="2104022"/>
          </a:xfrm>
          <a:prstGeom prst="rect">
            <a:avLst/>
          </a:prstGeom>
        </p:spPr>
      </p:pic>
    </p:spTree>
    <p:extLst>
      <p:ext uri="{BB962C8B-B14F-4D97-AF65-F5344CB8AC3E}">
        <p14:creationId xmlns:p14="http://schemas.microsoft.com/office/powerpoint/2010/main" val="34448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Hoạt</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động</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mở</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đầu</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589;p43">
            <a:extLst>
              <a:ext uri="{FF2B5EF4-FFF2-40B4-BE49-F238E27FC236}">
                <a16:creationId xmlns:a16="http://schemas.microsoft.com/office/drawing/2014/main" id="{779EC4CA-336C-0A7C-7622-F2D2D27F5B6D}"/>
              </a:ext>
            </a:extLst>
          </p:cNvPr>
          <p:cNvSpPr txBox="1"/>
          <p:nvPr/>
        </p:nvSpPr>
        <p:spPr>
          <a:xfrm>
            <a:off x="7779668" y="1023343"/>
            <a:ext cx="5482521" cy="697490"/>
          </a:xfrm>
          <a:prstGeom prst="rect">
            <a:avLst/>
          </a:prstGeom>
          <a:noFill/>
          <a:ln>
            <a:noFill/>
          </a:ln>
        </p:spPr>
        <p:txBody>
          <a:bodyPr spcFirstLastPara="1" wrap="square" lIns="121900" tIns="121900" rIns="121900" bIns="121900" anchor="ctr" anchorCtr="0">
            <a:noAutofit/>
          </a:bodyPr>
          <a:lstStyle/>
          <a:p>
            <a:pPr lvl="0"/>
            <a:r>
              <a:rPr lang="vi-VN" sz="3600" b="1" i="1" dirty="0">
                <a:solidFill>
                  <a:srgbClr val="002060"/>
                </a:solidFill>
                <a:latin typeface="+mj-lt"/>
              </a:rPr>
              <a:t>Thế giới kì ảo</a:t>
            </a:r>
            <a:r>
              <a:rPr lang="vi-VN" sz="3600" b="1" dirty="0">
                <a:solidFill>
                  <a:srgbClr val="002060"/>
                </a:solidFill>
                <a:latin typeface="+mj-lt"/>
              </a:rPr>
              <a:t>.</a:t>
            </a:r>
            <a:endParaRPr lang="en-SG" sz="3600" b="1" dirty="0">
              <a:solidFill>
                <a:srgbClr val="002060"/>
              </a:solidFill>
              <a:latin typeface="+mj-lt"/>
            </a:endParaRPr>
          </a:p>
        </p:txBody>
      </p:sp>
      <p:sp>
        <p:nvSpPr>
          <p:cNvPr id="4" name="Google Shape;3590;p43">
            <a:extLst>
              <a:ext uri="{FF2B5EF4-FFF2-40B4-BE49-F238E27FC236}">
                <a16:creationId xmlns:a16="http://schemas.microsoft.com/office/drawing/2014/main" id="{C2B1BA11-6C1A-42A7-A076-D8117AC5C2E6}"/>
              </a:ext>
            </a:extLst>
          </p:cNvPr>
          <p:cNvSpPr txBox="1"/>
          <p:nvPr/>
        </p:nvSpPr>
        <p:spPr>
          <a:xfrm>
            <a:off x="4580085" y="1077566"/>
            <a:ext cx="2817115" cy="697490"/>
          </a:xfrm>
          <a:prstGeom prst="rect">
            <a:avLst/>
          </a:prstGeom>
          <a:solidFill>
            <a:srgbClr val="DAA34B"/>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SG"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2" name="Google Shape;3595;p43">
            <a:extLst>
              <a:ext uri="{FF2B5EF4-FFF2-40B4-BE49-F238E27FC236}">
                <a16:creationId xmlns:a16="http://schemas.microsoft.com/office/drawing/2014/main" id="{9B8A715F-1BC8-E055-2DB7-189CF9BEA5FB}"/>
              </a:ext>
            </a:extLst>
          </p:cNvPr>
          <p:cNvGrpSpPr/>
          <p:nvPr/>
        </p:nvGrpSpPr>
        <p:grpSpPr>
          <a:xfrm>
            <a:off x="3447258" y="2453242"/>
            <a:ext cx="849271" cy="925944"/>
            <a:chOff x="5775400" y="680525"/>
            <a:chExt cx="659100" cy="654900"/>
          </a:xfrm>
        </p:grpSpPr>
        <p:sp>
          <p:nvSpPr>
            <p:cNvPr id="13" name="Google Shape;3596;p43">
              <a:extLst>
                <a:ext uri="{FF2B5EF4-FFF2-40B4-BE49-F238E27FC236}">
                  <a16:creationId xmlns:a16="http://schemas.microsoft.com/office/drawing/2014/main" id="{D58A2B4D-E56B-A8C4-1432-FC9FF99B02D2}"/>
                </a:ext>
              </a:extLst>
            </p:cNvPr>
            <p:cNvSpPr/>
            <p:nvPr/>
          </p:nvSpPr>
          <p:spPr>
            <a:xfrm>
              <a:off x="5775400" y="680525"/>
              <a:ext cx="659100" cy="654900"/>
            </a:xfrm>
            <a:prstGeom prst="roundRect">
              <a:avLst>
                <a:gd name="adj" fmla="val 16667"/>
              </a:avLst>
            </a:prstGeom>
            <a:solidFill>
              <a:srgbClr val="C09560"/>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4" name="Google Shape;3597;p43">
              <a:extLst>
                <a:ext uri="{FF2B5EF4-FFF2-40B4-BE49-F238E27FC236}">
                  <a16:creationId xmlns:a16="http://schemas.microsoft.com/office/drawing/2014/main" id="{81A53320-47D8-B27B-5574-323DC907D98E}"/>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15" name="Google Shape;3598;p43">
            <a:extLst>
              <a:ext uri="{FF2B5EF4-FFF2-40B4-BE49-F238E27FC236}">
                <a16:creationId xmlns:a16="http://schemas.microsoft.com/office/drawing/2014/main" id="{B1707679-8335-B677-0A78-660173169E7D}"/>
              </a:ext>
            </a:extLst>
          </p:cNvPr>
          <p:cNvSpPr txBox="1"/>
          <p:nvPr/>
        </p:nvSpPr>
        <p:spPr>
          <a:xfrm>
            <a:off x="8202172" y="2357991"/>
            <a:ext cx="5175750" cy="697490"/>
          </a:xfrm>
          <a:prstGeom prst="rect">
            <a:avLst/>
          </a:prstGeom>
          <a:noFill/>
          <a:ln>
            <a:noFill/>
          </a:ln>
        </p:spPr>
        <p:txBody>
          <a:bodyPr spcFirstLastPara="1" wrap="square" lIns="121900" tIns="121900" rIns="121900" bIns="121900" anchor="ctr" anchorCtr="0">
            <a:noAutofit/>
          </a:bodyPr>
          <a:lstStyle/>
          <a:p>
            <a:r>
              <a:rPr lang="en-US" sz="3600" b="1" dirty="0" smtClean="0">
                <a:solidFill>
                  <a:srgbClr val="002060"/>
                </a:solidFill>
                <a:latin typeface="+mj-lt"/>
              </a:rPr>
              <a:t>T</a:t>
            </a:r>
            <a:r>
              <a:rPr lang="vi-VN" sz="3600" b="1" dirty="0" smtClean="0">
                <a:solidFill>
                  <a:srgbClr val="002060"/>
                </a:solidFill>
                <a:latin typeface="+mj-lt"/>
              </a:rPr>
              <a:t>ruyện </a:t>
            </a:r>
            <a:r>
              <a:rPr lang="vi-VN" sz="3600" b="1" dirty="0">
                <a:solidFill>
                  <a:srgbClr val="002060"/>
                </a:solidFill>
                <a:latin typeface="+mj-lt"/>
              </a:rPr>
              <a:t>truyền kì.</a:t>
            </a:r>
            <a:endParaRPr lang="en-SG" sz="3600" b="1" dirty="0">
              <a:solidFill>
                <a:srgbClr val="002060"/>
              </a:solidFill>
              <a:latin typeface="+mj-lt"/>
            </a:endParaRPr>
          </a:p>
        </p:txBody>
      </p:sp>
      <p:sp>
        <p:nvSpPr>
          <p:cNvPr id="16" name="Google Shape;3599;p43">
            <a:extLst>
              <a:ext uri="{FF2B5EF4-FFF2-40B4-BE49-F238E27FC236}">
                <a16:creationId xmlns:a16="http://schemas.microsoft.com/office/drawing/2014/main" id="{31F0F66F-6108-117B-EDF7-DE6B3B3D92BF}"/>
              </a:ext>
            </a:extLst>
          </p:cNvPr>
          <p:cNvSpPr txBox="1"/>
          <p:nvPr/>
        </p:nvSpPr>
        <p:spPr>
          <a:xfrm>
            <a:off x="4580086" y="2471794"/>
            <a:ext cx="3355337" cy="958681"/>
          </a:xfrm>
          <a:prstGeom prst="rect">
            <a:avLst/>
          </a:prstGeom>
          <a:solidFill>
            <a:srgbClr val="DAA34B">
              <a:lumMod val="40000"/>
              <a:lumOff val="6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SG"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T</a:t>
            </a:r>
            <a:r>
              <a:rPr kumimoji="0" lang="en"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hể loại</a:t>
            </a:r>
            <a:r>
              <a:rPr kumimoji="0" lang="en" sz="3600" b="1" i="0" u="none" strike="noStrike" kern="0" cap="none" spc="0" normalizeH="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VB đọc chính</a:t>
            </a:r>
            <a:endParaRPr kumimoji="0" sz="36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17" name="Google Shape;3601;p43">
            <a:extLst>
              <a:ext uri="{FF2B5EF4-FFF2-40B4-BE49-F238E27FC236}">
                <a16:creationId xmlns:a16="http://schemas.microsoft.com/office/drawing/2014/main" id="{06ED8ECA-6CB6-3964-648B-02D4E8DCE93A}"/>
              </a:ext>
            </a:extLst>
          </p:cNvPr>
          <p:cNvGrpSpPr/>
          <p:nvPr/>
        </p:nvGrpSpPr>
        <p:grpSpPr>
          <a:xfrm>
            <a:off x="3447258" y="4158590"/>
            <a:ext cx="849271" cy="925944"/>
            <a:chOff x="5775400" y="680525"/>
            <a:chExt cx="659100" cy="654900"/>
          </a:xfrm>
        </p:grpSpPr>
        <p:sp>
          <p:nvSpPr>
            <p:cNvPr id="18" name="Google Shape;3602;p43">
              <a:extLst>
                <a:ext uri="{FF2B5EF4-FFF2-40B4-BE49-F238E27FC236}">
                  <a16:creationId xmlns:a16="http://schemas.microsoft.com/office/drawing/2014/main" id="{B5FA32E9-2B94-E084-5F42-C8AEC639C1C9}"/>
                </a:ext>
              </a:extLst>
            </p:cNvPr>
            <p:cNvSpPr/>
            <p:nvPr/>
          </p:nvSpPr>
          <p:spPr>
            <a:xfrm>
              <a:off x="5775400" y="680525"/>
              <a:ext cx="659100" cy="654900"/>
            </a:xfrm>
            <a:prstGeom prst="roundRect">
              <a:avLst>
                <a:gd name="adj" fmla="val 16667"/>
              </a:avLst>
            </a:prstGeom>
            <a:solidFill>
              <a:srgbClr val="A58865"/>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9" name="Google Shape;3603;p43">
              <a:extLst>
                <a:ext uri="{FF2B5EF4-FFF2-40B4-BE49-F238E27FC236}">
                  <a16:creationId xmlns:a16="http://schemas.microsoft.com/office/drawing/2014/main" id="{24AB76B3-9950-09F1-98D0-72FAFCB362B9}"/>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20" name="Google Shape;3604;p43">
            <a:extLst>
              <a:ext uri="{FF2B5EF4-FFF2-40B4-BE49-F238E27FC236}">
                <a16:creationId xmlns:a16="http://schemas.microsoft.com/office/drawing/2014/main" id="{85E854F4-D8F9-0CF9-C35D-96E9016D3C7B}"/>
              </a:ext>
            </a:extLst>
          </p:cNvPr>
          <p:cNvSpPr txBox="1"/>
          <p:nvPr/>
        </p:nvSpPr>
        <p:spPr>
          <a:xfrm>
            <a:off x="7534002" y="3703318"/>
            <a:ext cx="4657998" cy="2640331"/>
          </a:xfrm>
          <a:prstGeom prst="rect">
            <a:avLst/>
          </a:prstGeom>
          <a:solidFill>
            <a:srgbClr val="FDEFE9"/>
          </a:solidFill>
          <a:ln>
            <a:noFill/>
          </a:ln>
        </p:spPr>
        <p:txBody>
          <a:bodyPr spcFirstLastPara="1" wrap="square" lIns="121900" tIns="121900" rIns="121900" bIns="121900" anchor="ctr" anchorCtr="0">
            <a:noAutofit/>
          </a:bodyPr>
          <a:lstStyle/>
          <a:p>
            <a:pPr algn="ctr"/>
            <a:r>
              <a:rPr lang="en-US" sz="3200" dirty="0" smtClean="0">
                <a:solidFill>
                  <a:srgbClr val="002060"/>
                </a:solidFill>
                <a:latin typeface="+mj-lt"/>
              </a:rPr>
              <a:t>-</a:t>
            </a:r>
            <a:r>
              <a:rPr lang="vi-VN" sz="3600" b="1" dirty="0" smtClean="0">
                <a:solidFill>
                  <a:srgbClr val="002060"/>
                </a:solidFill>
                <a:latin typeface="+mj-lt"/>
              </a:rPr>
              <a:t>Chuyện </a:t>
            </a:r>
            <a:r>
              <a:rPr lang="vi-VN" sz="3600" b="1" dirty="0">
                <a:solidFill>
                  <a:srgbClr val="002060"/>
                </a:solidFill>
                <a:latin typeface="+mj-lt"/>
              </a:rPr>
              <a:t>người con gái Nam </a:t>
            </a:r>
            <a:r>
              <a:rPr lang="vi-VN" sz="3600" b="1" dirty="0" smtClean="0">
                <a:solidFill>
                  <a:srgbClr val="002060"/>
                </a:solidFill>
                <a:latin typeface="+mj-lt"/>
              </a:rPr>
              <a:t>Xương</a:t>
            </a:r>
            <a:r>
              <a:rPr lang="en-US" sz="3600" b="1" dirty="0" smtClean="0">
                <a:solidFill>
                  <a:srgbClr val="002060"/>
                </a:solidFill>
                <a:latin typeface="+mj-lt"/>
              </a:rPr>
              <a:t> </a:t>
            </a:r>
            <a:r>
              <a:rPr lang="vi-VN" sz="3600" b="1" dirty="0" smtClean="0">
                <a:solidFill>
                  <a:srgbClr val="002060"/>
                </a:solidFill>
                <a:latin typeface="+mj-lt"/>
              </a:rPr>
              <a:t> </a:t>
            </a:r>
            <a:r>
              <a:rPr lang="en-US" sz="3600" b="1" dirty="0" smtClean="0">
                <a:solidFill>
                  <a:srgbClr val="002060"/>
                </a:solidFill>
                <a:latin typeface="+mj-lt"/>
              </a:rPr>
              <a:t>          </a:t>
            </a:r>
            <a:r>
              <a:rPr lang="vi-VN" sz="2800" dirty="0" smtClean="0">
                <a:solidFill>
                  <a:srgbClr val="002060"/>
                </a:solidFill>
                <a:latin typeface="+mj-lt"/>
              </a:rPr>
              <a:t>(Nguyễn Dữ)</a:t>
            </a:r>
            <a:endParaRPr lang="en-SG" sz="2800" dirty="0" smtClean="0">
              <a:solidFill>
                <a:srgbClr val="002060"/>
              </a:solidFill>
              <a:latin typeface="+mj-lt"/>
            </a:endParaRPr>
          </a:p>
          <a:p>
            <a:r>
              <a:rPr lang="en-US" sz="3200" dirty="0" smtClean="0">
                <a:solidFill>
                  <a:srgbClr val="002060"/>
                </a:solidFill>
                <a:latin typeface="+mj-lt"/>
              </a:rPr>
              <a:t>-</a:t>
            </a:r>
            <a:r>
              <a:rPr lang="vi-VN" sz="3200" dirty="0" smtClean="0">
                <a:solidFill>
                  <a:srgbClr val="002060"/>
                </a:solidFill>
                <a:latin typeface="+mj-lt"/>
              </a:rPr>
              <a:t> </a:t>
            </a:r>
            <a:r>
              <a:rPr lang="vi-VN" sz="3600" b="1" dirty="0" smtClean="0">
                <a:solidFill>
                  <a:srgbClr val="002060"/>
                </a:solidFill>
                <a:latin typeface="+mj-lt"/>
              </a:rPr>
              <a:t>Dế chọi </a:t>
            </a:r>
            <a:r>
              <a:rPr lang="vi-VN" sz="2800" dirty="0" smtClean="0">
                <a:solidFill>
                  <a:srgbClr val="002060"/>
                </a:solidFill>
                <a:latin typeface="+mj-lt"/>
              </a:rPr>
              <a:t>(Bồ Tùng Linh)</a:t>
            </a:r>
            <a:endParaRPr lang="en-SG" sz="2800" dirty="0">
              <a:solidFill>
                <a:srgbClr val="002060"/>
              </a:solidFill>
              <a:latin typeface="+mj-lt"/>
            </a:endParaRPr>
          </a:p>
        </p:txBody>
      </p:sp>
      <p:sp>
        <p:nvSpPr>
          <p:cNvPr id="21" name="Google Shape;3605;p43">
            <a:extLst>
              <a:ext uri="{FF2B5EF4-FFF2-40B4-BE49-F238E27FC236}">
                <a16:creationId xmlns:a16="http://schemas.microsoft.com/office/drawing/2014/main" id="{BE2E1527-D7F9-AEFD-C4F2-5E8608212002}"/>
              </a:ext>
            </a:extLst>
          </p:cNvPr>
          <p:cNvSpPr txBox="1"/>
          <p:nvPr/>
        </p:nvSpPr>
        <p:spPr>
          <a:xfrm>
            <a:off x="4425299" y="4330357"/>
            <a:ext cx="2755237" cy="607559"/>
          </a:xfrm>
          <a:prstGeom prst="rect">
            <a:avLst/>
          </a:prstGeom>
          <a:solidFill>
            <a:srgbClr val="BA7051">
              <a:lumMod val="75000"/>
            </a:srgbClr>
          </a:solidFill>
          <a:ln>
            <a:noFill/>
          </a:ln>
        </p:spPr>
        <p:txBody>
          <a:bodyPr spcFirstLastPara="1" wrap="square" lIns="121900" tIns="121900" rIns="121900" bIns="121900" anchor="b"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Các</a:t>
            </a:r>
            <a:r>
              <a:rPr kumimoji="0" lang="en" sz="3600" b="1" i="0" u="none" strike="noStrike" kern="0" cap="none" spc="0" normalizeH="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rPr>
              <a:t> văn bản</a:t>
            </a:r>
            <a:endParaRPr kumimoji="0" sz="3600" b="1" i="0" u="none" strike="noStrike" kern="0" cap="none" spc="0" normalizeH="0" baseline="0" noProof="0" dirty="0">
              <a:ln>
                <a:noFill/>
              </a:ln>
              <a:solidFill>
                <a:srgbClr val="FFFFFF"/>
              </a:solidFill>
              <a:effectLst/>
              <a:uLnTx/>
              <a:uFillTx/>
              <a:latin typeface="Times New Roman" panose="02020603050405020304" pitchFamily="18" charset="0"/>
              <a:ea typeface="Viga"/>
              <a:cs typeface="Times New Roman" panose="02020603050405020304" pitchFamily="18" charset="0"/>
              <a:sym typeface="Viga"/>
            </a:endParaRPr>
          </a:p>
        </p:txBody>
      </p:sp>
      <p:grpSp>
        <p:nvGrpSpPr>
          <p:cNvPr id="22" name="Google Shape;3607;p43">
            <a:extLst>
              <a:ext uri="{FF2B5EF4-FFF2-40B4-BE49-F238E27FC236}">
                <a16:creationId xmlns:a16="http://schemas.microsoft.com/office/drawing/2014/main" id="{66D72E47-08C7-FEA4-83A2-8461685F2279}"/>
              </a:ext>
            </a:extLst>
          </p:cNvPr>
          <p:cNvGrpSpPr/>
          <p:nvPr/>
        </p:nvGrpSpPr>
        <p:grpSpPr>
          <a:xfrm>
            <a:off x="-20489" y="731785"/>
            <a:ext cx="2402504" cy="5258471"/>
            <a:chOff x="9933811" y="2132696"/>
            <a:chExt cx="2125245" cy="2990941"/>
          </a:xfrm>
        </p:grpSpPr>
        <p:sp>
          <p:nvSpPr>
            <p:cNvPr id="23" name="Google Shape;3608;p43">
              <a:extLst>
                <a:ext uri="{FF2B5EF4-FFF2-40B4-BE49-F238E27FC236}">
                  <a16:creationId xmlns:a16="http://schemas.microsoft.com/office/drawing/2014/main" id="{E8C78C4F-06A4-8C95-D64A-D3BF35916234}"/>
                </a:ext>
              </a:extLst>
            </p:cNvPr>
            <p:cNvSpPr/>
            <p:nvPr/>
          </p:nvSpPr>
          <p:spPr>
            <a:xfrm>
              <a:off x="10149538" y="2132696"/>
              <a:ext cx="1909518" cy="1849924"/>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 name="Google Shape;3609;p43">
              <a:extLst>
                <a:ext uri="{FF2B5EF4-FFF2-40B4-BE49-F238E27FC236}">
                  <a16:creationId xmlns:a16="http://schemas.microsoft.com/office/drawing/2014/main" id="{62228325-616A-C44D-C289-447EB6A48FE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 name="Google Shape;3610;p43">
              <a:extLst>
                <a:ext uri="{FF2B5EF4-FFF2-40B4-BE49-F238E27FC236}">
                  <a16:creationId xmlns:a16="http://schemas.microsoft.com/office/drawing/2014/main" id="{19F5D1FD-4FA8-29E6-4A59-9B919878D76E}"/>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 name="Google Shape;3611;p43">
              <a:extLst>
                <a:ext uri="{FF2B5EF4-FFF2-40B4-BE49-F238E27FC236}">
                  <a16:creationId xmlns:a16="http://schemas.microsoft.com/office/drawing/2014/main" id="{EAA9BE19-4EC7-8EE6-F1D9-36AAD249D712}"/>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 name="Google Shape;3612;p43">
              <a:extLst>
                <a:ext uri="{FF2B5EF4-FFF2-40B4-BE49-F238E27FC236}">
                  <a16:creationId xmlns:a16="http://schemas.microsoft.com/office/drawing/2014/main" id="{5C9FA79A-C427-1327-99AF-269A10D34CC1}"/>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 name="Google Shape;3613;p43">
              <a:extLst>
                <a:ext uri="{FF2B5EF4-FFF2-40B4-BE49-F238E27FC236}">
                  <a16:creationId xmlns:a16="http://schemas.microsoft.com/office/drawing/2014/main" id="{A6B28E67-92DE-2436-6648-32DBD723DCBF}"/>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 name="Google Shape;3614;p43">
              <a:extLst>
                <a:ext uri="{FF2B5EF4-FFF2-40B4-BE49-F238E27FC236}">
                  <a16:creationId xmlns:a16="http://schemas.microsoft.com/office/drawing/2014/main" id="{BAE644C5-0BEF-72D1-07A9-DAE59AF8413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0" name="Google Shape;3615;p43">
              <a:extLst>
                <a:ext uri="{FF2B5EF4-FFF2-40B4-BE49-F238E27FC236}">
                  <a16:creationId xmlns:a16="http://schemas.microsoft.com/office/drawing/2014/main" id="{A9F50F91-91CD-8D38-D7FE-A8310CB31614}"/>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1" name="Google Shape;3616;p43">
              <a:extLst>
                <a:ext uri="{FF2B5EF4-FFF2-40B4-BE49-F238E27FC236}">
                  <a16:creationId xmlns:a16="http://schemas.microsoft.com/office/drawing/2014/main" id="{3CAC0F05-5AC4-E221-0151-396134994A9A}"/>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3" name="Google Shape;3617;p43">
              <a:extLst>
                <a:ext uri="{FF2B5EF4-FFF2-40B4-BE49-F238E27FC236}">
                  <a16:creationId xmlns:a16="http://schemas.microsoft.com/office/drawing/2014/main" id="{50686299-BBDA-B093-E601-39A66FDE010E}"/>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4" name="Google Shape;3618;p43">
              <a:extLst>
                <a:ext uri="{FF2B5EF4-FFF2-40B4-BE49-F238E27FC236}">
                  <a16:creationId xmlns:a16="http://schemas.microsoft.com/office/drawing/2014/main" id="{4A80A768-2099-BCBF-DF01-5CD319521964}"/>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5" name="Google Shape;3619;p43">
              <a:extLst>
                <a:ext uri="{FF2B5EF4-FFF2-40B4-BE49-F238E27FC236}">
                  <a16:creationId xmlns:a16="http://schemas.microsoft.com/office/drawing/2014/main" id="{879B3A55-836F-00A8-0D19-BC0FD8E6D188}"/>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6" name="Google Shape;3620;p43">
              <a:extLst>
                <a:ext uri="{FF2B5EF4-FFF2-40B4-BE49-F238E27FC236}">
                  <a16:creationId xmlns:a16="http://schemas.microsoft.com/office/drawing/2014/main" id="{DC071D05-E279-8555-92DD-722FB5692C6D}"/>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7" name="Google Shape;3621;p43">
              <a:extLst>
                <a:ext uri="{FF2B5EF4-FFF2-40B4-BE49-F238E27FC236}">
                  <a16:creationId xmlns:a16="http://schemas.microsoft.com/office/drawing/2014/main" id="{793AE164-FF64-3826-454C-79CB217E5A16}"/>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8" name="Google Shape;3622;p43">
              <a:extLst>
                <a:ext uri="{FF2B5EF4-FFF2-40B4-BE49-F238E27FC236}">
                  <a16:creationId xmlns:a16="http://schemas.microsoft.com/office/drawing/2014/main" id="{0BF0F1EB-9025-CF6A-17B1-6409AD5D00C7}"/>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9" name="Google Shape;3623;p43">
              <a:extLst>
                <a:ext uri="{FF2B5EF4-FFF2-40B4-BE49-F238E27FC236}">
                  <a16:creationId xmlns:a16="http://schemas.microsoft.com/office/drawing/2014/main" id="{238D7355-764E-5829-70DF-F5CC8271B1F4}"/>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0" name="Google Shape;3624;p43">
              <a:extLst>
                <a:ext uri="{FF2B5EF4-FFF2-40B4-BE49-F238E27FC236}">
                  <a16:creationId xmlns:a16="http://schemas.microsoft.com/office/drawing/2014/main" id="{4E34AB21-E2DD-7A5B-365C-96242E220BE5}"/>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 name="Google Shape;3625;p43">
              <a:extLst>
                <a:ext uri="{FF2B5EF4-FFF2-40B4-BE49-F238E27FC236}">
                  <a16:creationId xmlns:a16="http://schemas.microsoft.com/office/drawing/2014/main" id="{015EE251-456E-4C99-4183-2B31C3F40DCB}"/>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 name="Google Shape;3626;p43">
              <a:extLst>
                <a:ext uri="{FF2B5EF4-FFF2-40B4-BE49-F238E27FC236}">
                  <a16:creationId xmlns:a16="http://schemas.microsoft.com/office/drawing/2014/main" id="{89D9F2B1-24E2-AF52-D304-52064427BB63}"/>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 name="Google Shape;3627;p43">
              <a:extLst>
                <a:ext uri="{FF2B5EF4-FFF2-40B4-BE49-F238E27FC236}">
                  <a16:creationId xmlns:a16="http://schemas.microsoft.com/office/drawing/2014/main" id="{3D6C793F-27BA-2B78-C7FB-0785E68F425C}"/>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4" name="Google Shape;3628;p43">
              <a:extLst>
                <a:ext uri="{FF2B5EF4-FFF2-40B4-BE49-F238E27FC236}">
                  <a16:creationId xmlns:a16="http://schemas.microsoft.com/office/drawing/2014/main" id="{9F0CED4F-30C4-F3FF-2097-C385AC19B445}"/>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5" name="Google Shape;3629;p43">
              <a:extLst>
                <a:ext uri="{FF2B5EF4-FFF2-40B4-BE49-F238E27FC236}">
                  <a16:creationId xmlns:a16="http://schemas.microsoft.com/office/drawing/2014/main" id="{B2F835D9-D1CB-1E3F-4DD8-09654DD087F8}"/>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6" name="Google Shape;3630;p43">
            <a:extLst>
              <a:ext uri="{FF2B5EF4-FFF2-40B4-BE49-F238E27FC236}">
                <a16:creationId xmlns:a16="http://schemas.microsoft.com/office/drawing/2014/main" id="{17B29D6C-AF7B-5DF4-6E11-C74DCF0DF62B}"/>
              </a:ext>
            </a:extLst>
          </p:cNvPr>
          <p:cNvSpPr txBox="1"/>
          <p:nvPr/>
        </p:nvSpPr>
        <p:spPr>
          <a:xfrm>
            <a:off x="332900" y="655646"/>
            <a:ext cx="1998751" cy="2661267"/>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SG"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B</a:t>
            </a:r>
            <a:r>
              <a:rPr lang="en"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rPr>
              <a:t>ài 1: Thế giới kì ảo</a:t>
            </a:r>
            <a:endParaRPr sz="4400" b="1" kern="0" dirty="0">
              <a:solidFill>
                <a:schemeClr val="accent3">
                  <a:lumMod val="50000"/>
                </a:schemeClr>
              </a:solidFill>
              <a:latin typeface="Times New Roman" panose="02020603050405020304" pitchFamily="18" charset="0"/>
              <a:ea typeface="Viga"/>
              <a:cs typeface="Times New Roman" panose="02020603050405020304" pitchFamily="18" charset="0"/>
              <a:sym typeface="Viga"/>
            </a:endParaRPr>
          </a:p>
        </p:txBody>
      </p:sp>
      <p:cxnSp>
        <p:nvCxnSpPr>
          <p:cNvPr id="47" name="Google Shape;3631;p43">
            <a:extLst>
              <a:ext uri="{FF2B5EF4-FFF2-40B4-BE49-F238E27FC236}">
                <a16:creationId xmlns:a16="http://schemas.microsoft.com/office/drawing/2014/main" id="{25CDB5CE-B359-8923-0368-DB6428E8CA8F}"/>
              </a:ext>
            </a:extLst>
          </p:cNvPr>
          <p:cNvCxnSpPr>
            <a:cxnSpLocks/>
          </p:cNvCxnSpPr>
          <p:nvPr/>
        </p:nvCxnSpPr>
        <p:spPr>
          <a:xfrm>
            <a:off x="3871893" y="1889278"/>
            <a:ext cx="0" cy="528325"/>
          </a:xfrm>
          <a:prstGeom prst="straightConnector1">
            <a:avLst/>
          </a:prstGeom>
          <a:noFill/>
          <a:ln w="19050" cap="flat" cmpd="sng">
            <a:solidFill>
              <a:srgbClr val="3C3C3C"/>
            </a:solidFill>
            <a:prstDash val="solid"/>
            <a:round/>
            <a:headEnd type="none" w="med" len="med"/>
            <a:tailEnd type="diamond" w="med" len="med"/>
          </a:ln>
        </p:spPr>
      </p:cxnSp>
      <p:cxnSp>
        <p:nvCxnSpPr>
          <p:cNvPr id="48" name="Google Shape;3632;p43">
            <a:extLst>
              <a:ext uri="{FF2B5EF4-FFF2-40B4-BE49-F238E27FC236}">
                <a16:creationId xmlns:a16="http://schemas.microsoft.com/office/drawing/2014/main" id="{9FC883F8-2DAF-CCF5-A8F4-D2BD68C14327}"/>
              </a:ext>
            </a:extLst>
          </p:cNvPr>
          <p:cNvCxnSpPr>
            <a:cxnSpLocks/>
            <a:stCxn id="13" idx="2"/>
            <a:endCxn id="18" idx="0"/>
          </p:cNvCxnSpPr>
          <p:nvPr/>
        </p:nvCxnSpPr>
        <p:spPr>
          <a:xfrm>
            <a:off x="3871894" y="3379186"/>
            <a:ext cx="0" cy="779404"/>
          </a:xfrm>
          <a:prstGeom prst="straightConnector1">
            <a:avLst/>
          </a:prstGeom>
          <a:noFill/>
          <a:ln w="19050" cap="flat" cmpd="sng">
            <a:solidFill>
              <a:srgbClr val="3C3C3C"/>
            </a:solidFill>
            <a:prstDash val="solid"/>
            <a:round/>
            <a:headEnd type="none" w="med" len="med"/>
            <a:tailEnd type="diamond" w="med" len="med"/>
          </a:ln>
        </p:spPr>
      </p:cxnSp>
      <p:cxnSp>
        <p:nvCxnSpPr>
          <p:cNvPr id="49" name="Google Shape;3633;p43">
            <a:extLst>
              <a:ext uri="{FF2B5EF4-FFF2-40B4-BE49-F238E27FC236}">
                <a16:creationId xmlns:a16="http://schemas.microsoft.com/office/drawing/2014/main" id="{A4BFD080-240E-E973-2CA0-D61175F489CB}"/>
              </a:ext>
            </a:extLst>
          </p:cNvPr>
          <p:cNvCxnSpPr>
            <a:cxnSpLocks/>
          </p:cNvCxnSpPr>
          <p:nvPr/>
        </p:nvCxnSpPr>
        <p:spPr>
          <a:xfrm flipV="1">
            <a:off x="7549745" y="1409570"/>
            <a:ext cx="247983" cy="1"/>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4;p43">
            <a:extLst>
              <a:ext uri="{FF2B5EF4-FFF2-40B4-BE49-F238E27FC236}">
                <a16:creationId xmlns:a16="http://schemas.microsoft.com/office/drawing/2014/main" id="{4B7D549A-8CBC-DBC2-3059-AA98BD10AF3A}"/>
              </a:ext>
            </a:extLst>
          </p:cNvPr>
          <p:cNvCxnSpPr>
            <a:cxnSpLocks/>
            <a:stCxn id="4" idx="1"/>
          </p:cNvCxnSpPr>
          <p:nvPr/>
        </p:nvCxnSpPr>
        <p:spPr>
          <a:xfrm flipH="1" flipV="1">
            <a:off x="4296529" y="1426306"/>
            <a:ext cx="283556" cy="5"/>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5;p43">
            <a:extLst>
              <a:ext uri="{FF2B5EF4-FFF2-40B4-BE49-F238E27FC236}">
                <a16:creationId xmlns:a16="http://schemas.microsoft.com/office/drawing/2014/main" id="{3F91F4DA-8308-CC80-9DDB-4EB9A9B4FA79}"/>
              </a:ext>
            </a:extLst>
          </p:cNvPr>
          <p:cNvCxnSpPr>
            <a:cxnSpLocks/>
            <a:stCxn id="16" idx="1"/>
            <a:endCxn id="13" idx="3"/>
          </p:cNvCxnSpPr>
          <p:nvPr/>
        </p:nvCxnSpPr>
        <p:spPr>
          <a:xfrm flipH="1" flipV="1">
            <a:off x="4296529" y="2916214"/>
            <a:ext cx="283557" cy="34921"/>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6;p43">
            <a:extLst>
              <a:ext uri="{FF2B5EF4-FFF2-40B4-BE49-F238E27FC236}">
                <a16:creationId xmlns:a16="http://schemas.microsoft.com/office/drawing/2014/main" id="{DF11A66D-01D7-D461-5468-BF98CE3752DD}"/>
              </a:ext>
            </a:extLst>
          </p:cNvPr>
          <p:cNvCxnSpPr>
            <a:cxnSpLocks/>
          </p:cNvCxnSpPr>
          <p:nvPr/>
        </p:nvCxnSpPr>
        <p:spPr>
          <a:xfrm flipV="1">
            <a:off x="7918610" y="2836454"/>
            <a:ext cx="283562" cy="121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7;p43">
            <a:extLst>
              <a:ext uri="{FF2B5EF4-FFF2-40B4-BE49-F238E27FC236}">
                <a16:creationId xmlns:a16="http://schemas.microsoft.com/office/drawing/2014/main" id="{C3574B26-0CBB-ACA5-6B06-731C4A1B340A}"/>
              </a:ext>
            </a:extLst>
          </p:cNvPr>
          <p:cNvCxnSpPr>
            <a:cxnSpLocks/>
          </p:cNvCxnSpPr>
          <p:nvPr/>
        </p:nvCxnSpPr>
        <p:spPr>
          <a:xfrm>
            <a:off x="7215488" y="4673769"/>
            <a:ext cx="283562" cy="0"/>
          </a:xfrm>
          <a:prstGeom prst="straightConnector1">
            <a:avLst/>
          </a:prstGeom>
          <a:noFill/>
          <a:ln w="19050" cap="flat" cmpd="sng">
            <a:solidFill>
              <a:srgbClr val="3C3C3C"/>
            </a:solidFill>
            <a:prstDash val="solid"/>
            <a:round/>
            <a:headEnd type="none" w="med" len="med"/>
            <a:tailEnd type="diamond" w="med" len="med"/>
          </a:ln>
        </p:spPr>
      </p:cxnSp>
      <p:cxnSp>
        <p:nvCxnSpPr>
          <p:cNvPr id="54" name="Google Shape;3638;p43">
            <a:extLst>
              <a:ext uri="{FF2B5EF4-FFF2-40B4-BE49-F238E27FC236}">
                <a16:creationId xmlns:a16="http://schemas.microsoft.com/office/drawing/2014/main" id="{8438A63C-3946-01E0-F7C2-768B164EE988}"/>
              </a:ext>
            </a:extLst>
          </p:cNvPr>
          <p:cNvCxnSpPr>
            <a:cxnSpLocks/>
            <a:stCxn id="21" idx="1"/>
            <a:endCxn id="18" idx="3"/>
          </p:cNvCxnSpPr>
          <p:nvPr/>
        </p:nvCxnSpPr>
        <p:spPr>
          <a:xfrm flipH="1" flipV="1">
            <a:off x="4296529" y="4621562"/>
            <a:ext cx="128770" cy="12575"/>
          </a:xfrm>
          <a:prstGeom prst="straightConnector1">
            <a:avLst/>
          </a:prstGeom>
          <a:noFill/>
          <a:ln w="19050" cap="flat" cmpd="sng">
            <a:solidFill>
              <a:srgbClr val="3C3C3C"/>
            </a:solidFill>
            <a:prstDash val="solid"/>
            <a:round/>
            <a:headEnd type="none" w="med" len="med"/>
            <a:tailEnd type="diamond" w="med" len="med"/>
          </a:ln>
        </p:spPr>
      </p:cxnSp>
      <p:grpSp>
        <p:nvGrpSpPr>
          <p:cNvPr id="55" name="Google Shape;3639;p43">
            <a:extLst>
              <a:ext uri="{FF2B5EF4-FFF2-40B4-BE49-F238E27FC236}">
                <a16:creationId xmlns:a16="http://schemas.microsoft.com/office/drawing/2014/main" id="{2164F50B-2E42-6A27-4D26-DDD9B1C8C3FF}"/>
              </a:ext>
            </a:extLst>
          </p:cNvPr>
          <p:cNvGrpSpPr/>
          <p:nvPr/>
        </p:nvGrpSpPr>
        <p:grpSpPr>
          <a:xfrm>
            <a:off x="3700794" y="4428201"/>
            <a:ext cx="342175" cy="386600"/>
            <a:chOff x="5484825" y="2154975"/>
            <a:chExt cx="409150" cy="421325"/>
          </a:xfrm>
        </p:grpSpPr>
        <p:sp>
          <p:nvSpPr>
            <p:cNvPr id="56" name="Google Shape;3640;p43">
              <a:extLst>
                <a:ext uri="{FF2B5EF4-FFF2-40B4-BE49-F238E27FC236}">
                  <a16:creationId xmlns:a16="http://schemas.microsoft.com/office/drawing/2014/main" id="{3E3FB8F7-9BA1-F0E0-C145-5B148FAF216B}"/>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7" name="Google Shape;3641;p43">
              <a:extLst>
                <a:ext uri="{FF2B5EF4-FFF2-40B4-BE49-F238E27FC236}">
                  <a16:creationId xmlns:a16="http://schemas.microsoft.com/office/drawing/2014/main" id="{8C169D4E-9ED4-F7EC-AAC7-D366E5DE7DF5}"/>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8" name="Google Shape;3642;p43">
              <a:extLst>
                <a:ext uri="{FF2B5EF4-FFF2-40B4-BE49-F238E27FC236}">
                  <a16:creationId xmlns:a16="http://schemas.microsoft.com/office/drawing/2014/main" id="{193C37D7-0E42-444A-312A-7BB07E738B00}"/>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9" name="Google Shape;3643;p43">
              <a:extLst>
                <a:ext uri="{FF2B5EF4-FFF2-40B4-BE49-F238E27FC236}">
                  <a16:creationId xmlns:a16="http://schemas.microsoft.com/office/drawing/2014/main" id="{D7B60A6F-BF57-6947-0A0E-89DDED3C68A1}"/>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0" name="Google Shape;3644;p43">
              <a:extLst>
                <a:ext uri="{FF2B5EF4-FFF2-40B4-BE49-F238E27FC236}">
                  <a16:creationId xmlns:a16="http://schemas.microsoft.com/office/drawing/2014/main" id="{80C58870-845C-864F-4784-166AA8EAC324}"/>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1" name="Google Shape;3645;p43">
              <a:extLst>
                <a:ext uri="{FF2B5EF4-FFF2-40B4-BE49-F238E27FC236}">
                  <a16:creationId xmlns:a16="http://schemas.microsoft.com/office/drawing/2014/main" id="{2610B94C-1276-8012-10AF-EC9043AAF7E6}"/>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2" name="Google Shape;3646;p43">
              <a:extLst>
                <a:ext uri="{FF2B5EF4-FFF2-40B4-BE49-F238E27FC236}">
                  <a16:creationId xmlns:a16="http://schemas.microsoft.com/office/drawing/2014/main" id="{1807CA26-22CE-80ED-7556-BFDF3C6AE2F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3" name="Google Shape;3647;p43">
              <a:extLst>
                <a:ext uri="{FF2B5EF4-FFF2-40B4-BE49-F238E27FC236}">
                  <a16:creationId xmlns:a16="http://schemas.microsoft.com/office/drawing/2014/main" id="{2D116764-C6BD-0E98-AAB2-04F63B035E45}"/>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04" name="Google Shape;3648;p43">
            <a:extLst>
              <a:ext uri="{FF2B5EF4-FFF2-40B4-BE49-F238E27FC236}">
                <a16:creationId xmlns:a16="http://schemas.microsoft.com/office/drawing/2014/main" id="{D9667FEA-77D6-455E-5FC3-00EB05D6775D}"/>
              </a:ext>
            </a:extLst>
          </p:cNvPr>
          <p:cNvGrpSpPr/>
          <p:nvPr/>
        </p:nvGrpSpPr>
        <p:grpSpPr>
          <a:xfrm>
            <a:off x="3695224" y="2739939"/>
            <a:ext cx="353315" cy="352469"/>
            <a:chOff x="4731725" y="2173975"/>
            <a:chExt cx="421425" cy="383225"/>
          </a:xfrm>
        </p:grpSpPr>
        <p:sp>
          <p:nvSpPr>
            <p:cNvPr id="705" name="Google Shape;3649;p43">
              <a:extLst>
                <a:ext uri="{FF2B5EF4-FFF2-40B4-BE49-F238E27FC236}">
                  <a16:creationId xmlns:a16="http://schemas.microsoft.com/office/drawing/2014/main" id="{4CF02D2B-1E02-44B7-CE5F-98A16AAE68DC}"/>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6" name="Google Shape;3650;p43">
              <a:extLst>
                <a:ext uri="{FF2B5EF4-FFF2-40B4-BE49-F238E27FC236}">
                  <a16:creationId xmlns:a16="http://schemas.microsoft.com/office/drawing/2014/main" id="{EDBBFC60-F75D-DFB4-FFDA-374D1AA356EB}"/>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7" name="Google Shape;3651;p43">
              <a:extLst>
                <a:ext uri="{FF2B5EF4-FFF2-40B4-BE49-F238E27FC236}">
                  <a16:creationId xmlns:a16="http://schemas.microsoft.com/office/drawing/2014/main" id="{C73FB680-DDCC-D806-5527-CD2668ED10AB}"/>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8" name="Google Shape;3652;p43">
              <a:extLst>
                <a:ext uri="{FF2B5EF4-FFF2-40B4-BE49-F238E27FC236}">
                  <a16:creationId xmlns:a16="http://schemas.microsoft.com/office/drawing/2014/main" id="{CD40404D-CD2C-141E-D459-C5DD5406388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9" name="Google Shape;3653;p43">
              <a:extLst>
                <a:ext uri="{FF2B5EF4-FFF2-40B4-BE49-F238E27FC236}">
                  <a16:creationId xmlns:a16="http://schemas.microsoft.com/office/drawing/2014/main" id="{59883391-AEDE-E263-CADC-3B4908ECF7B0}"/>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0" name="Google Shape;3654;p43">
              <a:extLst>
                <a:ext uri="{FF2B5EF4-FFF2-40B4-BE49-F238E27FC236}">
                  <a16:creationId xmlns:a16="http://schemas.microsoft.com/office/drawing/2014/main" id="{81BF0C17-2909-FA20-FAD4-EC028393E7D4}"/>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1" name="Google Shape;3655;p43">
              <a:extLst>
                <a:ext uri="{FF2B5EF4-FFF2-40B4-BE49-F238E27FC236}">
                  <a16:creationId xmlns:a16="http://schemas.microsoft.com/office/drawing/2014/main" id="{19359959-DB0F-C607-5A99-82302F03099A}"/>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2" name="Google Shape;3656;p43">
              <a:extLst>
                <a:ext uri="{FF2B5EF4-FFF2-40B4-BE49-F238E27FC236}">
                  <a16:creationId xmlns:a16="http://schemas.microsoft.com/office/drawing/2014/main" id="{EF247767-EEA9-8EA7-1DA4-1DF2969FA7E7}"/>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3" name="Google Shape;3657;p43">
              <a:extLst>
                <a:ext uri="{FF2B5EF4-FFF2-40B4-BE49-F238E27FC236}">
                  <a16:creationId xmlns:a16="http://schemas.microsoft.com/office/drawing/2014/main" id="{83CB3E82-58C5-014F-F913-9221A6C61C57}"/>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4" name="Google Shape;3658;p43">
              <a:extLst>
                <a:ext uri="{FF2B5EF4-FFF2-40B4-BE49-F238E27FC236}">
                  <a16:creationId xmlns:a16="http://schemas.microsoft.com/office/drawing/2014/main" id="{2499CEED-BFA7-63A0-2972-927D88A71094}"/>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5" name="Google Shape;3659;p43">
              <a:extLst>
                <a:ext uri="{FF2B5EF4-FFF2-40B4-BE49-F238E27FC236}">
                  <a16:creationId xmlns:a16="http://schemas.microsoft.com/office/drawing/2014/main" id="{298B4BC0-D317-51A4-327C-5A94A75CBC9F}"/>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6" name="Google Shape;3660;p43">
              <a:extLst>
                <a:ext uri="{FF2B5EF4-FFF2-40B4-BE49-F238E27FC236}">
                  <a16:creationId xmlns:a16="http://schemas.microsoft.com/office/drawing/2014/main" id="{CCC19296-B01D-AD18-BABF-C5BFE0370457}"/>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7" name="Google Shape;3661;p43">
              <a:extLst>
                <a:ext uri="{FF2B5EF4-FFF2-40B4-BE49-F238E27FC236}">
                  <a16:creationId xmlns:a16="http://schemas.microsoft.com/office/drawing/2014/main" id="{1E5C6FAF-0198-19CF-6F2D-0548547E8CF3}"/>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8" name="Google Shape;3662;p43">
              <a:extLst>
                <a:ext uri="{FF2B5EF4-FFF2-40B4-BE49-F238E27FC236}">
                  <a16:creationId xmlns:a16="http://schemas.microsoft.com/office/drawing/2014/main" id="{77F929EE-A6E7-AB87-475E-ED0CD28CB09B}"/>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9" name="Google Shape;3663;p43">
              <a:extLst>
                <a:ext uri="{FF2B5EF4-FFF2-40B4-BE49-F238E27FC236}">
                  <a16:creationId xmlns:a16="http://schemas.microsoft.com/office/drawing/2014/main" id="{568F8B9B-6DA4-0C51-0EA5-3319DA829F4B}"/>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0" name="Google Shape;3664;p43">
              <a:extLst>
                <a:ext uri="{FF2B5EF4-FFF2-40B4-BE49-F238E27FC236}">
                  <a16:creationId xmlns:a16="http://schemas.microsoft.com/office/drawing/2014/main" id="{327516E5-68C5-0741-1332-95598326CBAF}"/>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1" name="Google Shape;3665;p43">
              <a:extLst>
                <a:ext uri="{FF2B5EF4-FFF2-40B4-BE49-F238E27FC236}">
                  <a16:creationId xmlns:a16="http://schemas.microsoft.com/office/drawing/2014/main" id="{D4B6512E-820E-D97B-6A12-BB193CA4143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2" name="Google Shape;3666;p43">
              <a:extLst>
                <a:ext uri="{FF2B5EF4-FFF2-40B4-BE49-F238E27FC236}">
                  <a16:creationId xmlns:a16="http://schemas.microsoft.com/office/drawing/2014/main" id="{865A0032-DE6E-D89B-5C86-206F86DD34E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3" name="Google Shape;3667;p43">
              <a:extLst>
                <a:ext uri="{FF2B5EF4-FFF2-40B4-BE49-F238E27FC236}">
                  <a16:creationId xmlns:a16="http://schemas.microsoft.com/office/drawing/2014/main" id="{1AE2B3CE-DADB-81B5-E6FB-B10E37C58217}"/>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4" name="Google Shape;3668;p43">
              <a:extLst>
                <a:ext uri="{FF2B5EF4-FFF2-40B4-BE49-F238E27FC236}">
                  <a16:creationId xmlns:a16="http://schemas.microsoft.com/office/drawing/2014/main" id="{EC961233-1CCE-557F-8047-82263FFA1C9A}"/>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5" name="Google Shape;3669;p43">
              <a:extLst>
                <a:ext uri="{FF2B5EF4-FFF2-40B4-BE49-F238E27FC236}">
                  <a16:creationId xmlns:a16="http://schemas.microsoft.com/office/drawing/2014/main" id="{E6CD880B-4EEA-5D59-B86C-21D57BD8189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6" name="Google Shape;3670;p43">
              <a:extLst>
                <a:ext uri="{FF2B5EF4-FFF2-40B4-BE49-F238E27FC236}">
                  <a16:creationId xmlns:a16="http://schemas.microsoft.com/office/drawing/2014/main" id="{7915E076-BA24-FD7E-21DC-DC94E7F9F3B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7" name="Google Shape;3671;p43">
              <a:extLst>
                <a:ext uri="{FF2B5EF4-FFF2-40B4-BE49-F238E27FC236}">
                  <a16:creationId xmlns:a16="http://schemas.microsoft.com/office/drawing/2014/main" id="{28F69873-F124-214C-45F9-90E2BED44180}"/>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28" name="Google Shape;3672;p43">
            <a:extLst>
              <a:ext uri="{FF2B5EF4-FFF2-40B4-BE49-F238E27FC236}">
                <a16:creationId xmlns:a16="http://schemas.microsoft.com/office/drawing/2014/main" id="{ACEB5841-1F1C-6C84-FC83-FC596CDB80D4}"/>
              </a:ext>
            </a:extLst>
          </p:cNvPr>
          <p:cNvGrpSpPr/>
          <p:nvPr/>
        </p:nvGrpSpPr>
        <p:grpSpPr>
          <a:xfrm>
            <a:off x="3695231" y="1232966"/>
            <a:ext cx="353315" cy="386683"/>
            <a:chOff x="3984825" y="2155375"/>
            <a:chExt cx="421425" cy="420425"/>
          </a:xfrm>
        </p:grpSpPr>
        <p:sp>
          <p:nvSpPr>
            <p:cNvPr id="729" name="Google Shape;3673;p43">
              <a:extLst>
                <a:ext uri="{FF2B5EF4-FFF2-40B4-BE49-F238E27FC236}">
                  <a16:creationId xmlns:a16="http://schemas.microsoft.com/office/drawing/2014/main" id="{4F133324-D2E9-52FD-2A92-6BCAB9AE490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0" name="Google Shape;3674;p43">
              <a:extLst>
                <a:ext uri="{FF2B5EF4-FFF2-40B4-BE49-F238E27FC236}">
                  <a16:creationId xmlns:a16="http://schemas.microsoft.com/office/drawing/2014/main" id="{F43136CA-8495-A896-284E-F682A89E6BC1}"/>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1" name="Google Shape;3675;p43">
              <a:extLst>
                <a:ext uri="{FF2B5EF4-FFF2-40B4-BE49-F238E27FC236}">
                  <a16:creationId xmlns:a16="http://schemas.microsoft.com/office/drawing/2014/main" id="{19DBFA04-1513-57F5-9038-C4B1478A4FE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2" name="Google Shape;3676;p43">
              <a:extLst>
                <a:ext uri="{FF2B5EF4-FFF2-40B4-BE49-F238E27FC236}">
                  <a16:creationId xmlns:a16="http://schemas.microsoft.com/office/drawing/2014/main" id="{2821E96D-8AAF-B74A-C8E4-884250EC69F9}"/>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3" name="Google Shape;3677;p43">
              <a:extLst>
                <a:ext uri="{FF2B5EF4-FFF2-40B4-BE49-F238E27FC236}">
                  <a16:creationId xmlns:a16="http://schemas.microsoft.com/office/drawing/2014/main" id="{A0FCADCB-CB95-B51E-A06B-CFF60BF227AD}"/>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4" name="Google Shape;3678;p43">
              <a:extLst>
                <a:ext uri="{FF2B5EF4-FFF2-40B4-BE49-F238E27FC236}">
                  <a16:creationId xmlns:a16="http://schemas.microsoft.com/office/drawing/2014/main" id="{213C5F3A-11F7-E1A1-4689-E652EE43FCE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5" name="Google Shape;3679;p43">
              <a:extLst>
                <a:ext uri="{FF2B5EF4-FFF2-40B4-BE49-F238E27FC236}">
                  <a16:creationId xmlns:a16="http://schemas.microsoft.com/office/drawing/2014/main" id="{2E6D0CAD-2ACE-46C8-DAB1-70E734A750BF}"/>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6" name="Google Shape;3680;p43">
              <a:extLst>
                <a:ext uri="{FF2B5EF4-FFF2-40B4-BE49-F238E27FC236}">
                  <a16:creationId xmlns:a16="http://schemas.microsoft.com/office/drawing/2014/main" id="{E1E03794-3742-5CF2-EE32-6EE0B97FD014}"/>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7" name="Google Shape;3681;p43">
              <a:extLst>
                <a:ext uri="{FF2B5EF4-FFF2-40B4-BE49-F238E27FC236}">
                  <a16:creationId xmlns:a16="http://schemas.microsoft.com/office/drawing/2014/main" id="{A4B8FD24-56E1-97F2-D8CA-DBFCEDE992F3}"/>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8" name="Google Shape;3682;p43">
              <a:extLst>
                <a:ext uri="{FF2B5EF4-FFF2-40B4-BE49-F238E27FC236}">
                  <a16:creationId xmlns:a16="http://schemas.microsoft.com/office/drawing/2014/main" id="{0437AB7E-41CD-2101-7579-A46F413733F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cxnSp>
        <p:nvCxnSpPr>
          <p:cNvPr id="739" name="Google Shape;3683;p43">
            <a:extLst>
              <a:ext uri="{FF2B5EF4-FFF2-40B4-BE49-F238E27FC236}">
                <a16:creationId xmlns:a16="http://schemas.microsoft.com/office/drawing/2014/main" id="{06F51B3C-8BC3-5C68-93BC-ABB79BC81C9D}"/>
              </a:ext>
            </a:extLst>
          </p:cNvPr>
          <p:cNvCxnSpPr>
            <a:cxnSpLocks/>
          </p:cNvCxnSpPr>
          <p:nvPr/>
        </p:nvCxnSpPr>
        <p:spPr>
          <a:xfrm rot="10800000" flipV="1">
            <a:off x="2291024" y="1426305"/>
            <a:ext cx="1156234" cy="572147"/>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0" name="Google Shape;3684;p43">
            <a:extLst>
              <a:ext uri="{FF2B5EF4-FFF2-40B4-BE49-F238E27FC236}">
                <a16:creationId xmlns:a16="http://schemas.microsoft.com/office/drawing/2014/main" id="{7A326479-593B-823B-6DB5-B4260C4CEE12}"/>
              </a:ext>
            </a:extLst>
          </p:cNvPr>
          <p:cNvCxnSpPr>
            <a:cxnSpLocks/>
            <a:stCxn id="18" idx="1"/>
          </p:cNvCxnSpPr>
          <p:nvPr/>
        </p:nvCxnSpPr>
        <p:spPr>
          <a:xfrm rot="10800000">
            <a:off x="2291024" y="1998454"/>
            <a:ext cx="1156234" cy="2623109"/>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41" name="Google Shape;3685;p43">
            <a:extLst>
              <a:ext uri="{FF2B5EF4-FFF2-40B4-BE49-F238E27FC236}">
                <a16:creationId xmlns:a16="http://schemas.microsoft.com/office/drawing/2014/main" id="{6298A4B3-043E-D79A-8CAE-9DFB8E51E819}"/>
              </a:ext>
            </a:extLst>
          </p:cNvPr>
          <p:cNvCxnSpPr>
            <a:cxnSpLocks/>
          </p:cNvCxnSpPr>
          <p:nvPr/>
        </p:nvCxnSpPr>
        <p:spPr>
          <a:xfrm rot="10800000">
            <a:off x="2303968" y="2001847"/>
            <a:ext cx="1143290" cy="925943"/>
          </a:xfrm>
          <a:prstGeom prst="bentConnector3">
            <a:avLst>
              <a:gd name="adj1" fmla="val 50000"/>
            </a:avLst>
          </a:prstGeom>
          <a:noFill/>
          <a:ln w="19050" cap="flat" cmpd="sng">
            <a:solidFill>
              <a:srgbClr val="3C3C3C"/>
            </a:solidFill>
            <a:prstDash val="solid"/>
            <a:round/>
            <a:headEnd type="none" w="med" len="med"/>
            <a:tailEnd type="diamond" w="med" len="med"/>
          </a:ln>
        </p:spPr>
      </p:cxnSp>
      <p:grpSp>
        <p:nvGrpSpPr>
          <p:cNvPr id="743" name="Google Shape;3591;p43">
            <a:extLst>
              <a:ext uri="{FF2B5EF4-FFF2-40B4-BE49-F238E27FC236}">
                <a16:creationId xmlns:a16="http://schemas.microsoft.com/office/drawing/2014/main" id="{D83A394E-2D45-7B38-093C-02B0D1A4B2A1}"/>
              </a:ext>
            </a:extLst>
          </p:cNvPr>
          <p:cNvGrpSpPr/>
          <p:nvPr/>
        </p:nvGrpSpPr>
        <p:grpSpPr>
          <a:xfrm>
            <a:off x="3434938" y="956107"/>
            <a:ext cx="849271" cy="925944"/>
            <a:chOff x="5775400" y="680525"/>
            <a:chExt cx="659100" cy="654900"/>
          </a:xfrm>
        </p:grpSpPr>
        <p:sp>
          <p:nvSpPr>
            <p:cNvPr id="744" name="Google Shape;3592;p43">
              <a:extLst>
                <a:ext uri="{FF2B5EF4-FFF2-40B4-BE49-F238E27FC236}">
                  <a16:creationId xmlns:a16="http://schemas.microsoft.com/office/drawing/2014/main" id="{129A3EA5-EE7B-BD08-38B9-BD5A41649913}"/>
                </a:ext>
              </a:extLst>
            </p:cNvPr>
            <p:cNvSpPr/>
            <p:nvPr/>
          </p:nvSpPr>
          <p:spPr>
            <a:xfrm>
              <a:off x="5775400" y="680525"/>
              <a:ext cx="659100" cy="654900"/>
            </a:xfrm>
            <a:prstGeom prst="roundRect">
              <a:avLst>
                <a:gd name="adj" fmla="val 16667"/>
              </a:avLst>
            </a:prstGeom>
            <a:solidFill>
              <a:srgbClr val="D5B48B"/>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745" name="Google Shape;3593;p43">
              <a:extLst>
                <a:ext uri="{FF2B5EF4-FFF2-40B4-BE49-F238E27FC236}">
                  <a16:creationId xmlns:a16="http://schemas.microsoft.com/office/drawing/2014/main" id="{FB0FDB50-9850-7F79-A25E-948B3591C42A}"/>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grpSp>
        <p:nvGrpSpPr>
          <p:cNvPr id="747" name="Google Shape;3672;p43">
            <a:extLst>
              <a:ext uri="{FF2B5EF4-FFF2-40B4-BE49-F238E27FC236}">
                <a16:creationId xmlns:a16="http://schemas.microsoft.com/office/drawing/2014/main" id="{25966FD4-3ABD-1D02-057C-AE36C9795BDE}"/>
              </a:ext>
            </a:extLst>
          </p:cNvPr>
          <p:cNvGrpSpPr/>
          <p:nvPr/>
        </p:nvGrpSpPr>
        <p:grpSpPr>
          <a:xfrm>
            <a:off x="3682911" y="1225739"/>
            <a:ext cx="353315" cy="386683"/>
            <a:chOff x="3984825" y="2155375"/>
            <a:chExt cx="421425" cy="420425"/>
          </a:xfrm>
        </p:grpSpPr>
        <p:sp>
          <p:nvSpPr>
            <p:cNvPr id="748" name="Google Shape;3673;p43">
              <a:extLst>
                <a:ext uri="{FF2B5EF4-FFF2-40B4-BE49-F238E27FC236}">
                  <a16:creationId xmlns:a16="http://schemas.microsoft.com/office/drawing/2014/main" id="{8E4FFCE4-D697-28A6-E940-4D1F4CFF08A9}"/>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49" name="Google Shape;3674;p43">
              <a:extLst>
                <a:ext uri="{FF2B5EF4-FFF2-40B4-BE49-F238E27FC236}">
                  <a16:creationId xmlns:a16="http://schemas.microsoft.com/office/drawing/2014/main" id="{CD21F7D8-189C-F8E3-85CD-C4731BADEFB3}"/>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0" name="Google Shape;3675;p43">
              <a:extLst>
                <a:ext uri="{FF2B5EF4-FFF2-40B4-BE49-F238E27FC236}">
                  <a16:creationId xmlns:a16="http://schemas.microsoft.com/office/drawing/2014/main" id="{FFA94859-0B98-F816-6A8B-EF335899E519}"/>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1" name="Google Shape;3676;p43">
              <a:extLst>
                <a:ext uri="{FF2B5EF4-FFF2-40B4-BE49-F238E27FC236}">
                  <a16:creationId xmlns:a16="http://schemas.microsoft.com/office/drawing/2014/main" id="{5094DA4A-3379-2CDC-1D42-FE9F4B413D47}"/>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2" name="Google Shape;3677;p43">
              <a:extLst>
                <a:ext uri="{FF2B5EF4-FFF2-40B4-BE49-F238E27FC236}">
                  <a16:creationId xmlns:a16="http://schemas.microsoft.com/office/drawing/2014/main" id="{61114364-DC45-41AB-2C6E-ED0D8AF22576}"/>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3" name="Google Shape;3678;p43">
              <a:extLst>
                <a:ext uri="{FF2B5EF4-FFF2-40B4-BE49-F238E27FC236}">
                  <a16:creationId xmlns:a16="http://schemas.microsoft.com/office/drawing/2014/main" id="{B18247FE-5246-05BE-D41C-F863AD6FCD8E}"/>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4" name="Google Shape;3679;p43">
              <a:extLst>
                <a:ext uri="{FF2B5EF4-FFF2-40B4-BE49-F238E27FC236}">
                  <a16:creationId xmlns:a16="http://schemas.microsoft.com/office/drawing/2014/main" id="{CADA02E6-9AA1-09CC-0990-BE86C1B521A5}"/>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5" name="Google Shape;3680;p43">
              <a:extLst>
                <a:ext uri="{FF2B5EF4-FFF2-40B4-BE49-F238E27FC236}">
                  <a16:creationId xmlns:a16="http://schemas.microsoft.com/office/drawing/2014/main" id="{14C372BF-DFC1-5427-54A5-41E8BA37A637}"/>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6" name="Google Shape;3681;p43">
              <a:extLst>
                <a:ext uri="{FF2B5EF4-FFF2-40B4-BE49-F238E27FC236}">
                  <a16:creationId xmlns:a16="http://schemas.microsoft.com/office/drawing/2014/main" id="{5465F1DD-4F25-E98F-EFC2-D8A0A850716E}"/>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57" name="Google Shape;3682;p43">
              <a:extLst>
                <a:ext uri="{FF2B5EF4-FFF2-40B4-BE49-F238E27FC236}">
                  <a16:creationId xmlns:a16="http://schemas.microsoft.com/office/drawing/2014/main" id="{87996CC0-A962-6584-B568-D68BEE543154}"/>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sp>
        <p:nvSpPr>
          <p:cNvPr id="768" name="TextBox 767">
            <a:extLst>
              <a:ext uri="{FF2B5EF4-FFF2-40B4-BE49-F238E27FC236}">
                <a16:creationId xmlns:a16="http://schemas.microsoft.com/office/drawing/2014/main" id="{25597D5D-1954-675F-4CCC-A34E04C840AD}"/>
              </a:ext>
            </a:extLst>
          </p:cNvPr>
          <p:cNvSpPr txBox="1"/>
          <p:nvPr/>
        </p:nvSpPr>
        <p:spPr>
          <a:xfrm>
            <a:off x="4538310" y="1125157"/>
            <a:ext cx="2893646" cy="584775"/>
          </a:xfrm>
          <a:prstGeom prst="rect">
            <a:avLst/>
          </a:prstGeom>
          <a:solidFill>
            <a:srgbClr val="F1D4CC"/>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Chủ</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đề</a:t>
            </a:r>
            <a:r>
              <a:rPr lang="en-US" sz="3200" b="1" kern="0" dirty="0">
                <a:solidFill>
                  <a:srgbClr val="3C3C3C"/>
                </a:solidFill>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bài</a:t>
            </a:r>
            <a:r>
              <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 </a:t>
            </a:r>
            <a:r>
              <a:rPr kumimoji="0" lang="en-US" sz="3200" b="1" i="0" u="none" strike="noStrike" kern="0" cap="none" spc="0" normalizeH="0" baseline="0" noProof="0" dirty="0" err="1">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rPr>
              <a:t>học</a:t>
            </a:r>
            <a:endParaRPr kumimoji="0" lang="en-US" sz="3200" b="1" i="0" u="none" strike="noStrike" kern="0" cap="none" spc="0" normalizeH="0" baseline="0" noProof="0" dirty="0">
              <a:ln>
                <a:noFill/>
              </a:ln>
              <a:solidFill>
                <a:srgbClr val="3C3C3C"/>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4856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39"/>
                                        </p:tgtEl>
                                        <p:attrNameLst>
                                          <p:attrName>style.visibility</p:attrName>
                                        </p:attrNameLst>
                                      </p:cBhvr>
                                      <p:to>
                                        <p:strVal val="visible"/>
                                      </p:to>
                                    </p:set>
                                    <p:animEffect transition="in" filter="wipe(down)">
                                      <p:cBhvr>
                                        <p:cTn id="17" dur="500"/>
                                        <p:tgtEl>
                                          <p:spTgt spid="739"/>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768"/>
                                        </p:tgtEl>
                                        <p:attrNameLst>
                                          <p:attrName>style.visibility</p:attrName>
                                        </p:attrNameLst>
                                      </p:cBhvr>
                                      <p:to>
                                        <p:strVal val="visible"/>
                                      </p:to>
                                    </p:set>
                                    <p:animEffect transition="in" filter="wipe(down)">
                                      <p:cBhvr>
                                        <p:cTn id="21" dur="500"/>
                                        <p:tgtEl>
                                          <p:spTgt spid="768"/>
                                        </p:tgtEl>
                                      </p:cBhvr>
                                    </p:animEffect>
                                  </p:childTnLst>
                                </p:cTn>
                              </p:par>
                              <p:par>
                                <p:cTn id="22" presetID="22" presetClass="entr" presetSubtype="4" fill="hold" nodeType="withEffect">
                                  <p:stCondLst>
                                    <p:cond delay="0"/>
                                  </p:stCondLst>
                                  <p:childTnLst>
                                    <p:set>
                                      <p:cBhvr>
                                        <p:cTn id="23" dur="1" fill="hold">
                                          <p:stCondLst>
                                            <p:cond delay="0"/>
                                          </p:stCondLst>
                                        </p:cTn>
                                        <p:tgtEl>
                                          <p:spTgt spid="743"/>
                                        </p:tgtEl>
                                        <p:attrNameLst>
                                          <p:attrName>style.visibility</p:attrName>
                                        </p:attrNameLst>
                                      </p:cBhvr>
                                      <p:to>
                                        <p:strVal val="visible"/>
                                      </p:to>
                                    </p:set>
                                    <p:animEffect transition="in" filter="wipe(down)">
                                      <p:cBhvr>
                                        <p:cTn id="24" dur="500"/>
                                        <p:tgtEl>
                                          <p:spTgt spid="743"/>
                                        </p:tgtEl>
                                      </p:cBhvr>
                                    </p:animEffect>
                                  </p:childTnLst>
                                </p:cTn>
                              </p:par>
                              <p:par>
                                <p:cTn id="25" presetID="22" presetClass="entr" presetSubtype="4" fill="hold" nodeType="withEffect">
                                  <p:stCondLst>
                                    <p:cond delay="0"/>
                                  </p:stCondLst>
                                  <p:childTnLst>
                                    <p:set>
                                      <p:cBhvr>
                                        <p:cTn id="26" dur="1" fill="hold">
                                          <p:stCondLst>
                                            <p:cond delay="0"/>
                                          </p:stCondLst>
                                        </p:cTn>
                                        <p:tgtEl>
                                          <p:spTgt spid="747"/>
                                        </p:tgtEl>
                                        <p:attrNameLst>
                                          <p:attrName>style.visibility</p:attrName>
                                        </p:attrNameLst>
                                      </p:cBhvr>
                                      <p:to>
                                        <p:strVal val="visible"/>
                                      </p:to>
                                    </p:set>
                                    <p:animEffect transition="in" filter="wipe(down)">
                                      <p:cBhvr>
                                        <p:cTn id="27" dur="500"/>
                                        <p:tgtEl>
                                          <p:spTgt spid="74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par>
                                <p:cTn id="31" presetID="2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par>
                                <p:cTn id="37" presetID="22" presetClass="entr" presetSubtype="4" fill="hold" nodeType="withEffect">
                                  <p:stCondLst>
                                    <p:cond delay="0"/>
                                  </p:stCondLst>
                                  <p:childTnLst>
                                    <p:set>
                                      <p:cBhvr>
                                        <p:cTn id="38" dur="1" fill="hold">
                                          <p:stCondLst>
                                            <p:cond delay="0"/>
                                          </p:stCondLst>
                                        </p:cTn>
                                        <p:tgtEl>
                                          <p:spTgt spid="728"/>
                                        </p:tgtEl>
                                        <p:attrNameLst>
                                          <p:attrName>style.visibility</p:attrName>
                                        </p:attrNameLst>
                                      </p:cBhvr>
                                      <p:to>
                                        <p:strVal val="visible"/>
                                      </p:to>
                                    </p:set>
                                    <p:animEffect transition="in" filter="wipe(down)">
                                      <p:cBhvr>
                                        <p:cTn id="39" dur="500"/>
                                        <p:tgtEl>
                                          <p:spTgt spid="7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41"/>
                                        </p:tgtEl>
                                        <p:attrNameLst>
                                          <p:attrName>style.visibility</p:attrName>
                                        </p:attrNameLst>
                                      </p:cBhvr>
                                      <p:to>
                                        <p:strVal val="visible"/>
                                      </p:to>
                                    </p:set>
                                    <p:animEffect transition="in" filter="barn(inVertical)">
                                      <p:cBhvr>
                                        <p:cTn id="49" dur="500"/>
                                        <p:tgtEl>
                                          <p:spTgt spid="741"/>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barn(inVertical)">
                                      <p:cBhvr>
                                        <p:cTn id="61" dur="500"/>
                                        <p:tgtEl>
                                          <p:spTgt spid="51"/>
                                        </p:tgtEl>
                                      </p:cBhvr>
                                    </p:animEffect>
                                  </p:childTnLst>
                                </p:cTn>
                              </p:par>
                              <p:par>
                                <p:cTn id="62" presetID="16" presetClass="entr" presetSubtype="21"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barn(inVertical)">
                                      <p:cBhvr>
                                        <p:cTn id="64" dur="500"/>
                                        <p:tgtEl>
                                          <p:spTgt spid="52"/>
                                        </p:tgtEl>
                                      </p:cBhvr>
                                    </p:animEffect>
                                  </p:childTnLst>
                                </p:cTn>
                              </p:par>
                              <p:par>
                                <p:cTn id="65" presetID="16" presetClass="entr" presetSubtype="21" fill="hold" nodeType="withEffect">
                                  <p:stCondLst>
                                    <p:cond delay="0"/>
                                  </p:stCondLst>
                                  <p:childTnLst>
                                    <p:set>
                                      <p:cBhvr>
                                        <p:cTn id="66" dur="1" fill="hold">
                                          <p:stCondLst>
                                            <p:cond delay="0"/>
                                          </p:stCondLst>
                                        </p:cTn>
                                        <p:tgtEl>
                                          <p:spTgt spid="704"/>
                                        </p:tgtEl>
                                        <p:attrNameLst>
                                          <p:attrName>style.visibility</p:attrName>
                                        </p:attrNameLst>
                                      </p:cBhvr>
                                      <p:to>
                                        <p:strVal val="visible"/>
                                      </p:to>
                                    </p:set>
                                    <p:animEffect transition="in" filter="barn(inVertical)">
                                      <p:cBhvr>
                                        <p:cTn id="67" dur="500"/>
                                        <p:tgtEl>
                                          <p:spTgt spid="70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00"/>
                                        <p:tgtEl>
                                          <p:spTgt spid="48"/>
                                        </p:tgtEl>
                                      </p:cBhvr>
                                    </p:animEffect>
                                  </p:childTnLst>
                                </p:cTn>
                              </p:par>
                              <p:par>
                                <p:cTn id="78" presetID="22" presetClass="entr" presetSubtype="4" fill="hold" nodeType="withEffect">
                                  <p:stCondLst>
                                    <p:cond delay="0"/>
                                  </p:stCondLst>
                                  <p:childTnLst>
                                    <p:set>
                                      <p:cBhvr>
                                        <p:cTn id="79" dur="1" fill="hold">
                                          <p:stCondLst>
                                            <p:cond delay="0"/>
                                          </p:stCondLst>
                                        </p:cTn>
                                        <p:tgtEl>
                                          <p:spTgt spid="740"/>
                                        </p:tgtEl>
                                        <p:attrNameLst>
                                          <p:attrName>style.visibility</p:attrName>
                                        </p:attrNameLst>
                                      </p:cBhvr>
                                      <p:to>
                                        <p:strVal val="visible"/>
                                      </p:to>
                                    </p:set>
                                    <p:animEffect transition="in" filter="wipe(down)">
                                      <p:cBhvr>
                                        <p:cTn id="80" dur="500"/>
                                        <p:tgtEl>
                                          <p:spTgt spid="740"/>
                                        </p:tgtEl>
                                      </p:cBhvr>
                                    </p:animEffect>
                                  </p:childTnLst>
                                </p:cTn>
                              </p:par>
                              <p:par>
                                <p:cTn id="81" presetID="2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down)">
                                      <p:cBhvr>
                                        <p:cTn id="86" dur="500"/>
                                        <p:tgtEl>
                                          <p:spTgt spid="54"/>
                                        </p:tgtEl>
                                      </p:cBhvr>
                                    </p:animEffect>
                                  </p:childTnLst>
                                </p:cTn>
                              </p:par>
                              <p:par>
                                <p:cTn id="87" presetID="22" presetClass="entr" presetSubtype="4"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down)">
                                      <p:cBhvr>
                                        <p:cTn id="89" dur="500"/>
                                        <p:tgtEl>
                                          <p:spTgt spid="5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par>
                                <p:cTn id="93" presetID="22" presetClass="entr" presetSubtype="4"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down)">
                                      <p:cBhvr>
                                        <p:cTn id="95" dur="500"/>
                                        <p:tgtEl>
                                          <p:spTgt spid="5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5" grpId="0"/>
      <p:bldP spid="16" grpId="0" animBg="1"/>
      <p:bldP spid="20" grpId="0" animBg="1"/>
      <p:bldP spid="21" grpId="0" animBg="1"/>
      <p:bldP spid="46" grpId="0"/>
      <p:bldP spid="7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348042" y="2506223"/>
            <a:ext cx="7061200" cy="2554545"/>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Khám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phá</a:t>
            </a:r>
            <a:endParaRPr lang="en-US" sz="8000" b="1" dirty="0">
              <a:latin typeface="Times New Roman" panose="02020603050405020304" pitchFamily="18" charset="0"/>
              <a:cs typeface="Times New Roman" panose="02020603050405020304" pitchFamily="18" charset="0"/>
            </a:endParaRPr>
          </a:p>
          <a:p>
            <a:pPr algn="ct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endParaRPr lang="en-SG" sz="595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143886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3990109" y="197259"/>
            <a:ext cx="4013859" cy="679927"/>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Phiếu</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chuẩn</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bị</a:t>
            </a: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6A6A6A">
                    <a:lumMod val="10000"/>
                  </a:srgbClr>
                </a:solidFill>
                <a:effectLst/>
                <a:uLnTx/>
                <a:uFillTx/>
                <a:latin typeface="Fira Sans Extra Condensed"/>
                <a:ea typeface="Fira Sans Extra Condensed"/>
                <a:cs typeface="Fira Sans Extra Condensed"/>
                <a:sym typeface="Fira Sans Extra Condensed"/>
              </a:rPr>
              <a:t>bài</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pSp>
        <p:nvGrpSpPr>
          <p:cNvPr id="4" name="Group 3">
            <a:extLst>
              <a:ext uri="{FF2B5EF4-FFF2-40B4-BE49-F238E27FC236}">
                <a16:creationId xmlns:a16="http://schemas.microsoft.com/office/drawing/2014/main" id="{5CEDD9F7-5BEC-27C2-6561-0BF664935ED2}"/>
              </a:ext>
            </a:extLst>
          </p:cNvPr>
          <p:cNvGrpSpPr/>
          <p:nvPr/>
        </p:nvGrpSpPr>
        <p:grpSpPr>
          <a:xfrm>
            <a:off x="299172" y="1180162"/>
            <a:ext cx="11635521" cy="5185695"/>
            <a:chOff x="-51435" y="0"/>
            <a:chExt cx="5458248" cy="4386157"/>
          </a:xfrm>
        </p:grpSpPr>
        <p:grpSp>
          <p:nvGrpSpPr>
            <p:cNvPr id="7" name="Group 6">
              <a:extLst>
                <a:ext uri="{FF2B5EF4-FFF2-40B4-BE49-F238E27FC236}">
                  <a16:creationId xmlns:a16="http://schemas.microsoft.com/office/drawing/2014/main" id="{DE72D141-2B21-C7BE-633F-437172065D42}"/>
                </a:ext>
              </a:extLst>
            </p:cNvPr>
            <p:cNvGrpSpPr/>
            <p:nvPr/>
          </p:nvGrpSpPr>
          <p:grpSpPr>
            <a:xfrm>
              <a:off x="-51435" y="0"/>
              <a:ext cx="2571750" cy="4386157"/>
              <a:chOff x="-51435" y="0"/>
              <a:chExt cx="2571750" cy="4386157"/>
            </a:xfrm>
          </p:grpSpPr>
          <p:grpSp>
            <p:nvGrpSpPr>
              <p:cNvPr id="31" name="Group 30">
                <a:extLst>
                  <a:ext uri="{FF2B5EF4-FFF2-40B4-BE49-F238E27FC236}">
                    <a16:creationId xmlns:a16="http://schemas.microsoft.com/office/drawing/2014/main" id="{96E5CC5F-6CAF-FA62-0A32-29AEE580C321}"/>
                  </a:ext>
                </a:extLst>
              </p:cNvPr>
              <p:cNvGrpSpPr>
                <a:grpSpLocks/>
              </p:cNvGrpSpPr>
              <p:nvPr/>
            </p:nvGrpSpPr>
            <p:grpSpPr bwMode="auto">
              <a:xfrm>
                <a:off x="-51435" y="0"/>
                <a:ext cx="2571115" cy="1271270"/>
                <a:chOff x="1223" y="6962"/>
                <a:chExt cx="4049" cy="2002"/>
              </a:xfrm>
            </p:grpSpPr>
            <p:sp>
              <p:nvSpPr>
                <p:cNvPr id="38" name="Freeform 835">
                  <a:extLst>
                    <a:ext uri="{FF2B5EF4-FFF2-40B4-BE49-F238E27FC236}">
                      <a16:creationId xmlns:a16="http://schemas.microsoft.com/office/drawing/2014/main" id="{5E91D2F2-B652-78AA-2F2A-843BEFE88FF8}"/>
                    </a:ext>
                  </a:extLst>
                </p:cNvPr>
                <p:cNvSpPr>
                  <a:spLocks/>
                </p:cNvSpPr>
                <p:nvPr/>
              </p:nvSpPr>
              <p:spPr bwMode="auto">
                <a:xfrm>
                  <a:off x="1303" y="6962"/>
                  <a:ext cx="3969" cy="2002"/>
                </a:xfrm>
                <a:custGeom>
                  <a:avLst/>
                  <a:gdLst>
                    <a:gd name="T0" fmla="+- 0 5032 1304"/>
                    <a:gd name="T1" fmla="*/ T0 w 3969"/>
                    <a:gd name="T2" fmla="+- 0 6962 6962"/>
                    <a:gd name="T3" fmla="*/ 6962 h 2002"/>
                    <a:gd name="T4" fmla="+- 0 1544 1304"/>
                    <a:gd name="T5" fmla="*/ T4 w 3969"/>
                    <a:gd name="T6" fmla="+- 0 6962 6962"/>
                    <a:gd name="T7" fmla="*/ 6962 h 2002"/>
                    <a:gd name="T8" fmla="+- 0 1405 1304"/>
                    <a:gd name="T9" fmla="*/ T8 w 3969"/>
                    <a:gd name="T10" fmla="+- 0 6966 6962"/>
                    <a:gd name="T11" fmla="*/ 6966 h 2002"/>
                    <a:gd name="T12" fmla="+- 0 1334 1304"/>
                    <a:gd name="T13" fmla="*/ T12 w 3969"/>
                    <a:gd name="T14" fmla="+- 0 6992 6962"/>
                    <a:gd name="T15" fmla="*/ 6992 h 2002"/>
                    <a:gd name="T16" fmla="+- 0 1308 1304"/>
                    <a:gd name="T17" fmla="*/ T16 w 3969"/>
                    <a:gd name="T18" fmla="+- 0 7063 6962"/>
                    <a:gd name="T19" fmla="*/ 7063 h 2002"/>
                    <a:gd name="T20" fmla="+- 0 1304 1304"/>
                    <a:gd name="T21" fmla="*/ T20 w 3969"/>
                    <a:gd name="T22" fmla="+- 0 7202 6962"/>
                    <a:gd name="T23" fmla="*/ 7202 h 2002"/>
                    <a:gd name="T24" fmla="+- 0 1304 1304"/>
                    <a:gd name="T25" fmla="*/ T24 w 3969"/>
                    <a:gd name="T26" fmla="+- 0 8723 6962"/>
                    <a:gd name="T27" fmla="*/ 8723 h 2002"/>
                    <a:gd name="T28" fmla="+- 0 1308 1304"/>
                    <a:gd name="T29" fmla="*/ T28 w 3969"/>
                    <a:gd name="T30" fmla="+- 0 8862 6962"/>
                    <a:gd name="T31" fmla="*/ 8862 h 2002"/>
                    <a:gd name="T32" fmla="+- 0 1334 1304"/>
                    <a:gd name="T33" fmla="*/ T32 w 3969"/>
                    <a:gd name="T34" fmla="+- 0 8933 6962"/>
                    <a:gd name="T35" fmla="*/ 8933 h 2002"/>
                    <a:gd name="T36" fmla="+- 0 1405 1304"/>
                    <a:gd name="T37" fmla="*/ T36 w 3969"/>
                    <a:gd name="T38" fmla="+- 0 8959 6962"/>
                    <a:gd name="T39" fmla="*/ 8959 h 2002"/>
                    <a:gd name="T40" fmla="+- 0 1544 1304"/>
                    <a:gd name="T41" fmla="*/ T40 w 3969"/>
                    <a:gd name="T42" fmla="+- 0 8963 6962"/>
                    <a:gd name="T43" fmla="*/ 8963 h 2002"/>
                    <a:gd name="T44" fmla="+- 0 5032 1304"/>
                    <a:gd name="T45" fmla="*/ T44 w 3969"/>
                    <a:gd name="T46" fmla="+- 0 8963 6962"/>
                    <a:gd name="T47" fmla="*/ 8963 h 2002"/>
                    <a:gd name="T48" fmla="+- 0 5171 1304"/>
                    <a:gd name="T49" fmla="*/ T48 w 3969"/>
                    <a:gd name="T50" fmla="+- 0 8959 6962"/>
                    <a:gd name="T51" fmla="*/ 8959 h 2002"/>
                    <a:gd name="T52" fmla="+- 0 5242 1304"/>
                    <a:gd name="T53" fmla="*/ T52 w 3969"/>
                    <a:gd name="T54" fmla="+- 0 8933 6962"/>
                    <a:gd name="T55" fmla="*/ 8933 h 2002"/>
                    <a:gd name="T56" fmla="+- 0 5269 1304"/>
                    <a:gd name="T57" fmla="*/ T56 w 3969"/>
                    <a:gd name="T58" fmla="+- 0 8862 6962"/>
                    <a:gd name="T59" fmla="*/ 8862 h 2002"/>
                    <a:gd name="T60" fmla="+- 0 5272 1304"/>
                    <a:gd name="T61" fmla="*/ T60 w 3969"/>
                    <a:gd name="T62" fmla="+- 0 8723 6962"/>
                    <a:gd name="T63" fmla="*/ 8723 h 2002"/>
                    <a:gd name="T64" fmla="+- 0 5272 1304"/>
                    <a:gd name="T65" fmla="*/ T64 w 3969"/>
                    <a:gd name="T66" fmla="+- 0 7202 6962"/>
                    <a:gd name="T67" fmla="*/ 7202 h 2002"/>
                    <a:gd name="T68" fmla="+- 0 5269 1304"/>
                    <a:gd name="T69" fmla="*/ T68 w 3969"/>
                    <a:gd name="T70" fmla="+- 0 7063 6962"/>
                    <a:gd name="T71" fmla="*/ 7063 h 2002"/>
                    <a:gd name="T72" fmla="+- 0 5242 1304"/>
                    <a:gd name="T73" fmla="*/ T72 w 3969"/>
                    <a:gd name="T74" fmla="+- 0 6992 6962"/>
                    <a:gd name="T75" fmla="*/ 6992 h 2002"/>
                    <a:gd name="T76" fmla="+- 0 5171 1304"/>
                    <a:gd name="T77" fmla="*/ T76 w 3969"/>
                    <a:gd name="T78" fmla="+- 0 6966 6962"/>
                    <a:gd name="T79" fmla="*/ 6966 h 2002"/>
                    <a:gd name="T80" fmla="+- 0 5032 1304"/>
                    <a:gd name="T81" fmla="*/ T80 w 3969"/>
                    <a:gd name="T82" fmla="+- 0 6962 6962"/>
                    <a:gd name="T83" fmla="*/ 6962 h 20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02">
                      <a:moveTo>
                        <a:pt x="3728" y="0"/>
                      </a:moveTo>
                      <a:lnTo>
                        <a:pt x="240" y="0"/>
                      </a:lnTo>
                      <a:lnTo>
                        <a:pt x="101" y="4"/>
                      </a:lnTo>
                      <a:lnTo>
                        <a:pt x="30" y="30"/>
                      </a:lnTo>
                      <a:lnTo>
                        <a:pt x="4" y="101"/>
                      </a:lnTo>
                      <a:lnTo>
                        <a:pt x="0" y="240"/>
                      </a:lnTo>
                      <a:lnTo>
                        <a:pt x="0" y="1761"/>
                      </a:lnTo>
                      <a:lnTo>
                        <a:pt x="4" y="1900"/>
                      </a:lnTo>
                      <a:lnTo>
                        <a:pt x="30" y="1971"/>
                      </a:lnTo>
                      <a:lnTo>
                        <a:pt x="101" y="1997"/>
                      </a:lnTo>
                      <a:lnTo>
                        <a:pt x="240" y="2001"/>
                      </a:lnTo>
                      <a:lnTo>
                        <a:pt x="3728" y="2001"/>
                      </a:lnTo>
                      <a:lnTo>
                        <a:pt x="3867" y="1997"/>
                      </a:lnTo>
                      <a:lnTo>
                        <a:pt x="3938" y="1971"/>
                      </a:lnTo>
                      <a:lnTo>
                        <a:pt x="3965" y="1900"/>
                      </a:lnTo>
                      <a:lnTo>
                        <a:pt x="3968" y="1761"/>
                      </a:lnTo>
                      <a:lnTo>
                        <a:pt x="3968" y="240"/>
                      </a:lnTo>
                      <a:lnTo>
                        <a:pt x="3965" y="101"/>
                      </a:lnTo>
                      <a:lnTo>
                        <a:pt x="3938" y="30"/>
                      </a:lnTo>
                      <a:lnTo>
                        <a:pt x="3867" y="4"/>
                      </a:lnTo>
                      <a:lnTo>
                        <a:pt x="3728" y="0"/>
                      </a:lnTo>
                      <a:close/>
                    </a:path>
                  </a:pathLst>
                </a:custGeom>
                <a:solidFill>
                  <a:srgbClr val="F9F9E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40" name="Text Box 834">
                  <a:extLst>
                    <a:ext uri="{FF2B5EF4-FFF2-40B4-BE49-F238E27FC236}">
                      <a16:creationId xmlns:a16="http://schemas.microsoft.com/office/drawing/2014/main" id="{0F2C2142-4B5C-887F-06E6-152418CA5294}"/>
                    </a:ext>
                  </a:extLst>
                </p:cNvPr>
                <p:cNvSpPr txBox="1">
                  <a:spLocks noChangeArrowheads="1"/>
                </p:cNvSpPr>
                <p:nvPr/>
              </p:nvSpPr>
              <p:spPr bwMode="auto">
                <a:xfrm>
                  <a:off x="1223" y="6962"/>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5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 Truyện được kể theo ngôi thứ mấy?</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F685D1CD-2588-993D-5402-8741B7139136}"/>
                  </a:ext>
                </a:extLst>
              </p:cNvPr>
              <p:cNvGrpSpPr>
                <a:grpSpLocks/>
              </p:cNvGrpSpPr>
              <p:nvPr/>
            </p:nvGrpSpPr>
            <p:grpSpPr bwMode="auto">
              <a:xfrm>
                <a:off x="-51435" y="1497965"/>
                <a:ext cx="2571115" cy="1347470"/>
                <a:chOff x="1223" y="9317"/>
                <a:chExt cx="4049" cy="2122"/>
              </a:xfrm>
            </p:grpSpPr>
            <p:sp>
              <p:nvSpPr>
                <p:cNvPr id="36" name="Freeform 832">
                  <a:extLst>
                    <a:ext uri="{FF2B5EF4-FFF2-40B4-BE49-F238E27FC236}">
                      <a16:creationId xmlns:a16="http://schemas.microsoft.com/office/drawing/2014/main" id="{447E7179-7487-9F0A-0216-3740B7322B1B}"/>
                    </a:ext>
                  </a:extLst>
                </p:cNvPr>
                <p:cNvSpPr>
                  <a:spLocks/>
                </p:cNvSpPr>
                <p:nvPr/>
              </p:nvSpPr>
              <p:spPr bwMode="auto">
                <a:xfrm>
                  <a:off x="1303" y="9317"/>
                  <a:ext cx="3969" cy="2122"/>
                </a:xfrm>
                <a:custGeom>
                  <a:avLst/>
                  <a:gdLst>
                    <a:gd name="T0" fmla="+- 0 5032 1304"/>
                    <a:gd name="T1" fmla="*/ T0 w 3969"/>
                    <a:gd name="T2" fmla="+- 0 9318 9318"/>
                    <a:gd name="T3" fmla="*/ 9318 h 2122"/>
                    <a:gd name="T4" fmla="+- 0 1544 1304"/>
                    <a:gd name="T5" fmla="*/ T4 w 3969"/>
                    <a:gd name="T6" fmla="+- 0 9318 9318"/>
                    <a:gd name="T7" fmla="*/ 9318 h 2122"/>
                    <a:gd name="T8" fmla="+- 0 1405 1304"/>
                    <a:gd name="T9" fmla="*/ T8 w 3969"/>
                    <a:gd name="T10" fmla="+- 0 9322 9318"/>
                    <a:gd name="T11" fmla="*/ 9322 h 2122"/>
                    <a:gd name="T12" fmla="+- 0 1334 1304"/>
                    <a:gd name="T13" fmla="*/ T12 w 3969"/>
                    <a:gd name="T14" fmla="+- 0 9348 9318"/>
                    <a:gd name="T15" fmla="*/ 9348 h 2122"/>
                    <a:gd name="T16" fmla="+- 0 1308 1304"/>
                    <a:gd name="T17" fmla="*/ T16 w 3969"/>
                    <a:gd name="T18" fmla="+- 0 9419 9318"/>
                    <a:gd name="T19" fmla="*/ 9419 h 2122"/>
                    <a:gd name="T20" fmla="+- 0 1304 1304"/>
                    <a:gd name="T21" fmla="*/ T20 w 3969"/>
                    <a:gd name="T22" fmla="+- 0 9558 9318"/>
                    <a:gd name="T23" fmla="*/ 9558 h 2122"/>
                    <a:gd name="T24" fmla="+- 0 1304 1304"/>
                    <a:gd name="T25" fmla="*/ T24 w 3969"/>
                    <a:gd name="T26" fmla="+- 0 11200 9318"/>
                    <a:gd name="T27" fmla="*/ 11200 h 2122"/>
                    <a:gd name="T28" fmla="+- 0 1308 1304"/>
                    <a:gd name="T29" fmla="*/ T28 w 3969"/>
                    <a:gd name="T30" fmla="+- 0 11338 9318"/>
                    <a:gd name="T31" fmla="*/ 11338 h 2122"/>
                    <a:gd name="T32" fmla="+- 0 1334 1304"/>
                    <a:gd name="T33" fmla="*/ T32 w 3969"/>
                    <a:gd name="T34" fmla="+- 0 11410 9318"/>
                    <a:gd name="T35" fmla="*/ 11410 h 2122"/>
                    <a:gd name="T36" fmla="+- 0 1405 1304"/>
                    <a:gd name="T37" fmla="*/ T36 w 3969"/>
                    <a:gd name="T38" fmla="+- 0 11436 9318"/>
                    <a:gd name="T39" fmla="*/ 11436 h 2122"/>
                    <a:gd name="T40" fmla="+- 0 1544 1304"/>
                    <a:gd name="T41" fmla="*/ T40 w 3969"/>
                    <a:gd name="T42" fmla="+- 0 11440 9318"/>
                    <a:gd name="T43" fmla="*/ 11440 h 2122"/>
                    <a:gd name="T44" fmla="+- 0 5032 1304"/>
                    <a:gd name="T45" fmla="*/ T44 w 3969"/>
                    <a:gd name="T46" fmla="+- 0 11440 9318"/>
                    <a:gd name="T47" fmla="*/ 11440 h 2122"/>
                    <a:gd name="T48" fmla="+- 0 5171 1304"/>
                    <a:gd name="T49" fmla="*/ T48 w 3969"/>
                    <a:gd name="T50" fmla="+- 0 11436 9318"/>
                    <a:gd name="T51" fmla="*/ 11436 h 2122"/>
                    <a:gd name="T52" fmla="+- 0 5242 1304"/>
                    <a:gd name="T53" fmla="*/ T52 w 3969"/>
                    <a:gd name="T54" fmla="+- 0 11410 9318"/>
                    <a:gd name="T55" fmla="*/ 11410 h 2122"/>
                    <a:gd name="T56" fmla="+- 0 5269 1304"/>
                    <a:gd name="T57" fmla="*/ T56 w 3969"/>
                    <a:gd name="T58" fmla="+- 0 11338 9318"/>
                    <a:gd name="T59" fmla="*/ 11338 h 2122"/>
                    <a:gd name="T60" fmla="+- 0 5272 1304"/>
                    <a:gd name="T61" fmla="*/ T60 w 3969"/>
                    <a:gd name="T62" fmla="+- 0 11200 9318"/>
                    <a:gd name="T63" fmla="*/ 11200 h 2122"/>
                    <a:gd name="T64" fmla="+- 0 5272 1304"/>
                    <a:gd name="T65" fmla="*/ T64 w 3969"/>
                    <a:gd name="T66" fmla="+- 0 9558 9318"/>
                    <a:gd name="T67" fmla="*/ 9558 h 2122"/>
                    <a:gd name="T68" fmla="+- 0 5269 1304"/>
                    <a:gd name="T69" fmla="*/ T68 w 3969"/>
                    <a:gd name="T70" fmla="+- 0 9419 9318"/>
                    <a:gd name="T71" fmla="*/ 9419 h 2122"/>
                    <a:gd name="T72" fmla="+- 0 5242 1304"/>
                    <a:gd name="T73" fmla="*/ T72 w 3969"/>
                    <a:gd name="T74" fmla="+- 0 9348 9318"/>
                    <a:gd name="T75" fmla="*/ 9348 h 2122"/>
                    <a:gd name="T76" fmla="+- 0 5171 1304"/>
                    <a:gd name="T77" fmla="*/ T76 w 3969"/>
                    <a:gd name="T78" fmla="+- 0 9322 9318"/>
                    <a:gd name="T79" fmla="*/ 9322 h 2122"/>
                    <a:gd name="T80" fmla="+- 0 5032 1304"/>
                    <a:gd name="T81" fmla="*/ T80 w 3969"/>
                    <a:gd name="T82" fmla="+- 0 9318 9318"/>
                    <a:gd name="T83" fmla="*/ 9318 h 21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22">
                      <a:moveTo>
                        <a:pt x="3728" y="0"/>
                      </a:moveTo>
                      <a:lnTo>
                        <a:pt x="240" y="0"/>
                      </a:lnTo>
                      <a:lnTo>
                        <a:pt x="101" y="4"/>
                      </a:lnTo>
                      <a:lnTo>
                        <a:pt x="30" y="30"/>
                      </a:lnTo>
                      <a:lnTo>
                        <a:pt x="4" y="101"/>
                      </a:lnTo>
                      <a:lnTo>
                        <a:pt x="0" y="240"/>
                      </a:lnTo>
                      <a:lnTo>
                        <a:pt x="0" y="1882"/>
                      </a:lnTo>
                      <a:lnTo>
                        <a:pt x="4" y="2020"/>
                      </a:lnTo>
                      <a:lnTo>
                        <a:pt x="30" y="2092"/>
                      </a:lnTo>
                      <a:lnTo>
                        <a:pt x="101" y="2118"/>
                      </a:lnTo>
                      <a:lnTo>
                        <a:pt x="240" y="2122"/>
                      </a:lnTo>
                      <a:lnTo>
                        <a:pt x="3728" y="2122"/>
                      </a:lnTo>
                      <a:lnTo>
                        <a:pt x="3867" y="2118"/>
                      </a:lnTo>
                      <a:lnTo>
                        <a:pt x="3938" y="2092"/>
                      </a:lnTo>
                      <a:lnTo>
                        <a:pt x="3965" y="2020"/>
                      </a:lnTo>
                      <a:lnTo>
                        <a:pt x="3968" y="1882"/>
                      </a:lnTo>
                      <a:lnTo>
                        <a:pt x="3968" y="240"/>
                      </a:lnTo>
                      <a:lnTo>
                        <a:pt x="3965" y="101"/>
                      </a:lnTo>
                      <a:lnTo>
                        <a:pt x="3938" y="30"/>
                      </a:lnTo>
                      <a:lnTo>
                        <a:pt x="3867" y="4"/>
                      </a:lnTo>
                      <a:lnTo>
                        <a:pt x="3728"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7" name="Text Box 831">
                  <a:extLst>
                    <a:ext uri="{FF2B5EF4-FFF2-40B4-BE49-F238E27FC236}">
                      <a16:creationId xmlns:a16="http://schemas.microsoft.com/office/drawing/2014/main" id="{5036DC01-7188-2BE7-5C3D-A1D2244C8324}"/>
                    </a:ext>
                  </a:extLst>
                </p:cNvPr>
                <p:cNvSpPr txBox="1">
                  <a:spLocks noChangeArrowheads="1"/>
                </p:cNvSpPr>
                <p:nvPr/>
              </p:nvSpPr>
              <p:spPr bwMode="auto">
                <a:xfrm>
                  <a:off x="1223" y="9317"/>
                  <a:ext cx="3969"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65735">
                    <a:spcBef>
                      <a:spcPts val="119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 Không gian trong truyện như thế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889146C6-ACC1-1CAE-35A3-B0884A8ACB62}"/>
                  </a:ext>
                </a:extLst>
              </p:cNvPr>
              <p:cNvGrpSpPr>
                <a:grpSpLocks/>
              </p:cNvGrpSpPr>
              <p:nvPr/>
            </p:nvGrpSpPr>
            <p:grpSpPr bwMode="auto">
              <a:xfrm>
                <a:off x="0" y="3031067"/>
                <a:ext cx="2520315" cy="1355090"/>
                <a:chOff x="1304" y="11735"/>
                <a:chExt cx="3969" cy="2134"/>
              </a:xfrm>
            </p:grpSpPr>
            <p:sp>
              <p:nvSpPr>
                <p:cNvPr id="34" name="Freeform 829">
                  <a:extLst>
                    <a:ext uri="{FF2B5EF4-FFF2-40B4-BE49-F238E27FC236}">
                      <a16:creationId xmlns:a16="http://schemas.microsoft.com/office/drawing/2014/main" id="{EA272A31-A1B9-29B1-D82F-AE2FB8E1DA23}"/>
                    </a:ext>
                  </a:extLst>
                </p:cNvPr>
                <p:cNvSpPr>
                  <a:spLocks/>
                </p:cNvSpPr>
                <p:nvPr/>
              </p:nvSpPr>
              <p:spPr bwMode="auto">
                <a:xfrm>
                  <a:off x="1303" y="11735"/>
                  <a:ext cx="3969" cy="2134"/>
                </a:xfrm>
                <a:custGeom>
                  <a:avLst/>
                  <a:gdLst>
                    <a:gd name="T0" fmla="+- 0 5032 1304"/>
                    <a:gd name="T1" fmla="*/ T0 w 3969"/>
                    <a:gd name="T2" fmla="+- 0 11735 11735"/>
                    <a:gd name="T3" fmla="*/ 11735 h 2134"/>
                    <a:gd name="T4" fmla="+- 0 1544 1304"/>
                    <a:gd name="T5" fmla="*/ T4 w 3969"/>
                    <a:gd name="T6" fmla="+- 0 11735 11735"/>
                    <a:gd name="T7" fmla="*/ 11735 h 2134"/>
                    <a:gd name="T8" fmla="+- 0 1405 1304"/>
                    <a:gd name="T9" fmla="*/ T8 w 3969"/>
                    <a:gd name="T10" fmla="+- 0 11739 11735"/>
                    <a:gd name="T11" fmla="*/ 11739 h 2134"/>
                    <a:gd name="T12" fmla="+- 0 1334 1304"/>
                    <a:gd name="T13" fmla="*/ T12 w 3969"/>
                    <a:gd name="T14" fmla="+- 0 11765 11735"/>
                    <a:gd name="T15" fmla="*/ 11765 h 2134"/>
                    <a:gd name="T16" fmla="+- 0 1308 1304"/>
                    <a:gd name="T17" fmla="*/ T16 w 3969"/>
                    <a:gd name="T18" fmla="+- 0 11837 11735"/>
                    <a:gd name="T19" fmla="*/ 11837 h 2134"/>
                    <a:gd name="T20" fmla="+- 0 1304 1304"/>
                    <a:gd name="T21" fmla="*/ T20 w 3969"/>
                    <a:gd name="T22" fmla="+- 0 11975 11735"/>
                    <a:gd name="T23" fmla="*/ 11975 h 2134"/>
                    <a:gd name="T24" fmla="+- 0 1304 1304"/>
                    <a:gd name="T25" fmla="*/ T24 w 3969"/>
                    <a:gd name="T26" fmla="+- 0 13629 11735"/>
                    <a:gd name="T27" fmla="*/ 13629 h 2134"/>
                    <a:gd name="T28" fmla="+- 0 1308 1304"/>
                    <a:gd name="T29" fmla="*/ T28 w 3969"/>
                    <a:gd name="T30" fmla="+- 0 13767 11735"/>
                    <a:gd name="T31" fmla="*/ 13767 h 2134"/>
                    <a:gd name="T32" fmla="+- 0 1334 1304"/>
                    <a:gd name="T33" fmla="*/ T32 w 3969"/>
                    <a:gd name="T34" fmla="+- 0 13839 11735"/>
                    <a:gd name="T35" fmla="*/ 13839 h 2134"/>
                    <a:gd name="T36" fmla="+- 0 1405 1304"/>
                    <a:gd name="T37" fmla="*/ T36 w 3969"/>
                    <a:gd name="T38" fmla="+- 0 13865 11735"/>
                    <a:gd name="T39" fmla="*/ 13865 h 2134"/>
                    <a:gd name="T40" fmla="+- 0 1544 1304"/>
                    <a:gd name="T41" fmla="*/ T40 w 3969"/>
                    <a:gd name="T42" fmla="+- 0 13869 11735"/>
                    <a:gd name="T43" fmla="*/ 13869 h 2134"/>
                    <a:gd name="T44" fmla="+- 0 5032 1304"/>
                    <a:gd name="T45" fmla="*/ T44 w 3969"/>
                    <a:gd name="T46" fmla="+- 0 13869 11735"/>
                    <a:gd name="T47" fmla="*/ 13869 h 2134"/>
                    <a:gd name="T48" fmla="+- 0 5171 1304"/>
                    <a:gd name="T49" fmla="*/ T48 w 3969"/>
                    <a:gd name="T50" fmla="+- 0 13865 11735"/>
                    <a:gd name="T51" fmla="*/ 13865 h 2134"/>
                    <a:gd name="T52" fmla="+- 0 5242 1304"/>
                    <a:gd name="T53" fmla="*/ T52 w 3969"/>
                    <a:gd name="T54" fmla="+- 0 13839 11735"/>
                    <a:gd name="T55" fmla="*/ 13839 h 2134"/>
                    <a:gd name="T56" fmla="+- 0 5269 1304"/>
                    <a:gd name="T57" fmla="*/ T56 w 3969"/>
                    <a:gd name="T58" fmla="+- 0 13767 11735"/>
                    <a:gd name="T59" fmla="*/ 13767 h 2134"/>
                    <a:gd name="T60" fmla="+- 0 5272 1304"/>
                    <a:gd name="T61" fmla="*/ T60 w 3969"/>
                    <a:gd name="T62" fmla="+- 0 13629 11735"/>
                    <a:gd name="T63" fmla="*/ 13629 h 2134"/>
                    <a:gd name="T64" fmla="+- 0 5272 1304"/>
                    <a:gd name="T65" fmla="*/ T64 w 3969"/>
                    <a:gd name="T66" fmla="+- 0 11975 11735"/>
                    <a:gd name="T67" fmla="*/ 11975 h 2134"/>
                    <a:gd name="T68" fmla="+- 0 5269 1304"/>
                    <a:gd name="T69" fmla="*/ T68 w 3969"/>
                    <a:gd name="T70" fmla="+- 0 11837 11735"/>
                    <a:gd name="T71" fmla="*/ 11837 h 2134"/>
                    <a:gd name="T72" fmla="+- 0 5242 1304"/>
                    <a:gd name="T73" fmla="*/ T72 w 3969"/>
                    <a:gd name="T74" fmla="+- 0 11765 11735"/>
                    <a:gd name="T75" fmla="*/ 11765 h 2134"/>
                    <a:gd name="T76" fmla="+- 0 5171 1304"/>
                    <a:gd name="T77" fmla="*/ T76 w 3969"/>
                    <a:gd name="T78" fmla="+- 0 11739 11735"/>
                    <a:gd name="T79" fmla="*/ 11739 h 2134"/>
                    <a:gd name="T80" fmla="+- 0 5032 1304"/>
                    <a:gd name="T81" fmla="*/ T80 w 3969"/>
                    <a:gd name="T82" fmla="+- 0 11735 11735"/>
                    <a:gd name="T83" fmla="*/ 11735 h 2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34">
                      <a:moveTo>
                        <a:pt x="3728" y="0"/>
                      </a:moveTo>
                      <a:lnTo>
                        <a:pt x="240" y="0"/>
                      </a:lnTo>
                      <a:lnTo>
                        <a:pt x="101" y="4"/>
                      </a:lnTo>
                      <a:lnTo>
                        <a:pt x="30" y="30"/>
                      </a:lnTo>
                      <a:lnTo>
                        <a:pt x="4" y="102"/>
                      </a:lnTo>
                      <a:lnTo>
                        <a:pt x="0" y="240"/>
                      </a:lnTo>
                      <a:lnTo>
                        <a:pt x="0" y="1894"/>
                      </a:lnTo>
                      <a:lnTo>
                        <a:pt x="4" y="2032"/>
                      </a:lnTo>
                      <a:lnTo>
                        <a:pt x="30" y="2104"/>
                      </a:lnTo>
                      <a:lnTo>
                        <a:pt x="101" y="2130"/>
                      </a:lnTo>
                      <a:lnTo>
                        <a:pt x="240" y="2134"/>
                      </a:lnTo>
                      <a:lnTo>
                        <a:pt x="3728" y="2134"/>
                      </a:lnTo>
                      <a:lnTo>
                        <a:pt x="3867" y="2130"/>
                      </a:lnTo>
                      <a:lnTo>
                        <a:pt x="3938" y="2104"/>
                      </a:lnTo>
                      <a:lnTo>
                        <a:pt x="3965" y="2032"/>
                      </a:lnTo>
                      <a:lnTo>
                        <a:pt x="3968" y="1894"/>
                      </a:lnTo>
                      <a:lnTo>
                        <a:pt x="3968" y="240"/>
                      </a:lnTo>
                      <a:lnTo>
                        <a:pt x="3965" y="102"/>
                      </a:lnTo>
                      <a:lnTo>
                        <a:pt x="3938" y="30"/>
                      </a:lnTo>
                      <a:lnTo>
                        <a:pt x="3867" y="4"/>
                      </a:lnTo>
                      <a:lnTo>
                        <a:pt x="3728" y="0"/>
                      </a:lnTo>
                      <a:close/>
                    </a:path>
                  </a:pathLst>
                </a:custGeom>
                <a:solidFill>
                  <a:srgbClr val="EAF2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35" name="Text Box 828">
                  <a:extLst>
                    <a:ext uri="{FF2B5EF4-FFF2-40B4-BE49-F238E27FC236}">
                      <a16:creationId xmlns:a16="http://schemas.microsoft.com/office/drawing/2014/main" id="{F56C17A6-FD84-3D66-BECF-B45D82DCC97F}"/>
                    </a:ext>
                  </a:extLst>
                </p:cNvPr>
                <p:cNvSpPr txBox="1">
                  <a:spLocks noChangeArrowheads="1"/>
                </p:cNvSpPr>
                <p:nvPr/>
              </p:nvSpPr>
              <p:spPr bwMode="auto">
                <a:xfrm>
                  <a:off x="1303" y="11735"/>
                  <a:ext cx="3969" cy="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a:spcBef>
                      <a:spcPts val="107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 Các sự kiện trong câu chuyện được sắp xếp theo trật tự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8" name="Group 7">
              <a:extLst>
                <a:ext uri="{FF2B5EF4-FFF2-40B4-BE49-F238E27FC236}">
                  <a16:creationId xmlns:a16="http://schemas.microsoft.com/office/drawing/2014/main" id="{5D2695D6-B28E-1A3C-F6A0-B48AE93A38F2}"/>
                </a:ext>
              </a:extLst>
            </p:cNvPr>
            <p:cNvGrpSpPr/>
            <p:nvPr/>
          </p:nvGrpSpPr>
          <p:grpSpPr>
            <a:xfrm>
              <a:off x="2858558" y="694267"/>
              <a:ext cx="2548255" cy="2904913"/>
              <a:chOff x="-28575" y="0"/>
              <a:chExt cx="2548255" cy="2904913"/>
            </a:xfrm>
          </p:grpSpPr>
          <p:grpSp>
            <p:nvGrpSpPr>
              <p:cNvPr id="9" name="Group 8">
                <a:extLst>
                  <a:ext uri="{FF2B5EF4-FFF2-40B4-BE49-F238E27FC236}">
                    <a16:creationId xmlns:a16="http://schemas.microsoft.com/office/drawing/2014/main" id="{D4AB28AF-A207-4796-653B-373A17E0CC6F}"/>
                  </a:ext>
                </a:extLst>
              </p:cNvPr>
              <p:cNvGrpSpPr>
                <a:grpSpLocks/>
              </p:cNvGrpSpPr>
              <p:nvPr/>
            </p:nvGrpSpPr>
            <p:grpSpPr bwMode="auto">
              <a:xfrm>
                <a:off x="-635" y="0"/>
                <a:ext cx="2520315" cy="1292860"/>
                <a:chOff x="5850" y="8056"/>
                <a:chExt cx="3969" cy="2036"/>
              </a:xfrm>
            </p:grpSpPr>
            <p:sp>
              <p:nvSpPr>
                <p:cNvPr id="28" name="Freeform 826">
                  <a:extLst>
                    <a:ext uri="{FF2B5EF4-FFF2-40B4-BE49-F238E27FC236}">
                      <a16:creationId xmlns:a16="http://schemas.microsoft.com/office/drawing/2014/main" id="{2CD9063F-281E-6E46-F692-A23FFFA87279}"/>
                    </a:ext>
                  </a:extLst>
                </p:cNvPr>
                <p:cNvSpPr>
                  <a:spLocks/>
                </p:cNvSpPr>
                <p:nvPr/>
              </p:nvSpPr>
              <p:spPr bwMode="auto">
                <a:xfrm>
                  <a:off x="5850" y="8056"/>
                  <a:ext cx="3969" cy="2036"/>
                </a:xfrm>
                <a:custGeom>
                  <a:avLst/>
                  <a:gdLst>
                    <a:gd name="T0" fmla="+- 0 9579 5851"/>
                    <a:gd name="T1" fmla="*/ T0 w 3969"/>
                    <a:gd name="T2" fmla="+- 0 8056 8056"/>
                    <a:gd name="T3" fmla="*/ 8056 h 2036"/>
                    <a:gd name="T4" fmla="+- 0 6091 5851"/>
                    <a:gd name="T5" fmla="*/ T4 w 3969"/>
                    <a:gd name="T6" fmla="+- 0 8056 8056"/>
                    <a:gd name="T7" fmla="*/ 8056 h 2036"/>
                    <a:gd name="T8" fmla="+- 0 5952 5851"/>
                    <a:gd name="T9" fmla="*/ T8 w 3969"/>
                    <a:gd name="T10" fmla="+- 0 8060 8056"/>
                    <a:gd name="T11" fmla="*/ 8060 h 2036"/>
                    <a:gd name="T12" fmla="+- 0 5881 5851"/>
                    <a:gd name="T13" fmla="*/ T12 w 3969"/>
                    <a:gd name="T14" fmla="+- 0 8086 8056"/>
                    <a:gd name="T15" fmla="*/ 8086 h 2036"/>
                    <a:gd name="T16" fmla="+- 0 5854 5851"/>
                    <a:gd name="T17" fmla="*/ T16 w 3969"/>
                    <a:gd name="T18" fmla="+- 0 8157 8056"/>
                    <a:gd name="T19" fmla="*/ 8157 h 2036"/>
                    <a:gd name="T20" fmla="+- 0 5851 5851"/>
                    <a:gd name="T21" fmla="*/ T20 w 3969"/>
                    <a:gd name="T22" fmla="+- 0 8296 8056"/>
                    <a:gd name="T23" fmla="*/ 8296 h 2036"/>
                    <a:gd name="T24" fmla="+- 0 5851 5851"/>
                    <a:gd name="T25" fmla="*/ T24 w 3969"/>
                    <a:gd name="T26" fmla="+- 0 9851 8056"/>
                    <a:gd name="T27" fmla="*/ 9851 h 2036"/>
                    <a:gd name="T28" fmla="+- 0 5854 5851"/>
                    <a:gd name="T29" fmla="*/ T28 w 3969"/>
                    <a:gd name="T30" fmla="+- 0 9990 8056"/>
                    <a:gd name="T31" fmla="*/ 9990 h 2036"/>
                    <a:gd name="T32" fmla="+- 0 5881 5851"/>
                    <a:gd name="T33" fmla="*/ T32 w 3969"/>
                    <a:gd name="T34" fmla="+- 0 10061 8056"/>
                    <a:gd name="T35" fmla="*/ 10061 h 2036"/>
                    <a:gd name="T36" fmla="+- 0 5952 5851"/>
                    <a:gd name="T37" fmla="*/ T36 w 3969"/>
                    <a:gd name="T38" fmla="+- 0 10088 8056"/>
                    <a:gd name="T39" fmla="*/ 10088 h 2036"/>
                    <a:gd name="T40" fmla="+- 0 6091 5851"/>
                    <a:gd name="T41" fmla="*/ T40 w 3969"/>
                    <a:gd name="T42" fmla="+- 0 10091 8056"/>
                    <a:gd name="T43" fmla="*/ 10091 h 2036"/>
                    <a:gd name="T44" fmla="+- 0 9579 5851"/>
                    <a:gd name="T45" fmla="*/ T44 w 3969"/>
                    <a:gd name="T46" fmla="+- 0 10091 8056"/>
                    <a:gd name="T47" fmla="*/ 10091 h 2036"/>
                    <a:gd name="T48" fmla="+- 0 9718 5851"/>
                    <a:gd name="T49" fmla="*/ T48 w 3969"/>
                    <a:gd name="T50" fmla="+- 0 10088 8056"/>
                    <a:gd name="T51" fmla="*/ 10088 h 2036"/>
                    <a:gd name="T52" fmla="+- 0 9789 5851"/>
                    <a:gd name="T53" fmla="*/ T52 w 3969"/>
                    <a:gd name="T54" fmla="+- 0 10061 8056"/>
                    <a:gd name="T55" fmla="*/ 10061 h 2036"/>
                    <a:gd name="T56" fmla="+- 0 9815 5851"/>
                    <a:gd name="T57" fmla="*/ T56 w 3969"/>
                    <a:gd name="T58" fmla="+- 0 9990 8056"/>
                    <a:gd name="T59" fmla="*/ 9990 h 2036"/>
                    <a:gd name="T60" fmla="+- 0 9819 5851"/>
                    <a:gd name="T61" fmla="*/ T60 w 3969"/>
                    <a:gd name="T62" fmla="+- 0 9851 8056"/>
                    <a:gd name="T63" fmla="*/ 9851 h 2036"/>
                    <a:gd name="T64" fmla="+- 0 9819 5851"/>
                    <a:gd name="T65" fmla="*/ T64 w 3969"/>
                    <a:gd name="T66" fmla="+- 0 8296 8056"/>
                    <a:gd name="T67" fmla="*/ 8296 h 2036"/>
                    <a:gd name="T68" fmla="+- 0 9815 5851"/>
                    <a:gd name="T69" fmla="*/ T68 w 3969"/>
                    <a:gd name="T70" fmla="+- 0 8157 8056"/>
                    <a:gd name="T71" fmla="*/ 8157 h 2036"/>
                    <a:gd name="T72" fmla="+- 0 9789 5851"/>
                    <a:gd name="T73" fmla="*/ T72 w 3969"/>
                    <a:gd name="T74" fmla="+- 0 8086 8056"/>
                    <a:gd name="T75" fmla="*/ 8086 h 2036"/>
                    <a:gd name="T76" fmla="+- 0 9718 5851"/>
                    <a:gd name="T77" fmla="*/ T76 w 3969"/>
                    <a:gd name="T78" fmla="+- 0 8060 8056"/>
                    <a:gd name="T79" fmla="*/ 8060 h 2036"/>
                    <a:gd name="T80" fmla="+- 0 9579 5851"/>
                    <a:gd name="T81" fmla="*/ T80 w 3969"/>
                    <a:gd name="T82" fmla="+- 0 8056 8056"/>
                    <a:gd name="T83" fmla="*/ 8056 h 20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036">
                      <a:moveTo>
                        <a:pt x="3728" y="0"/>
                      </a:moveTo>
                      <a:lnTo>
                        <a:pt x="240" y="0"/>
                      </a:lnTo>
                      <a:lnTo>
                        <a:pt x="101" y="4"/>
                      </a:lnTo>
                      <a:lnTo>
                        <a:pt x="30" y="30"/>
                      </a:lnTo>
                      <a:lnTo>
                        <a:pt x="3" y="101"/>
                      </a:lnTo>
                      <a:lnTo>
                        <a:pt x="0" y="240"/>
                      </a:lnTo>
                      <a:lnTo>
                        <a:pt x="0" y="1795"/>
                      </a:lnTo>
                      <a:lnTo>
                        <a:pt x="3" y="1934"/>
                      </a:lnTo>
                      <a:lnTo>
                        <a:pt x="30" y="2005"/>
                      </a:lnTo>
                      <a:lnTo>
                        <a:pt x="101" y="2032"/>
                      </a:lnTo>
                      <a:lnTo>
                        <a:pt x="240" y="2035"/>
                      </a:lnTo>
                      <a:lnTo>
                        <a:pt x="3728" y="2035"/>
                      </a:lnTo>
                      <a:lnTo>
                        <a:pt x="3867" y="2032"/>
                      </a:lnTo>
                      <a:lnTo>
                        <a:pt x="3938" y="2005"/>
                      </a:lnTo>
                      <a:lnTo>
                        <a:pt x="3964" y="1934"/>
                      </a:lnTo>
                      <a:lnTo>
                        <a:pt x="3968" y="1795"/>
                      </a:lnTo>
                      <a:lnTo>
                        <a:pt x="3968" y="240"/>
                      </a:lnTo>
                      <a:lnTo>
                        <a:pt x="3964" y="101"/>
                      </a:lnTo>
                      <a:lnTo>
                        <a:pt x="3938" y="30"/>
                      </a:lnTo>
                      <a:lnTo>
                        <a:pt x="3867" y="4"/>
                      </a:lnTo>
                      <a:lnTo>
                        <a:pt x="3728" y="0"/>
                      </a:lnTo>
                      <a:close/>
                    </a:path>
                  </a:pathLst>
                </a:custGeom>
                <a:solidFill>
                  <a:srgbClr val="FDEFE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9" name="Text Box 825">
                  <a:extLst>
                    <a:ext uri="{FF2B5EF4-FFF2-40B4-BE49-F238E27FC236}">
                      <a16:creationId xmlns:a16="http://schemas.microsoft.com/office/drawing/2014/main" id="{45D46BD6-DA4F-C9A6-D5E3-DA0D1EE0A932}"/>
                    </a:ext>
                  </a:extLst>
                </p:cNvPr>
                <p:cNvSpPr txBox="1">
                  <a:spLocks noChangeArrowheads="1"/>
                </p:cNvSpPr>
                <p:nvPr/>
              </p:nvSpPr>
              <p:spPr bwMode="auto">
                <a:xfrm>
                  <a:off x="5850" y="8090"/>
                  <a:ext cx="3969"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80975" algn="just">
                    <a:spcBef>
                      <a:spcPts val="5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 Truyện có những nhân vật nào? Nhân vật chính là ai?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67F0DFA3-23F3-E0DB-02D2-9F2830B35328}"/>
                  </a:ext>
                </a:extLst>
              </p:cNvPr>
              <p:cNvGrpSpPr>
                <a:grpSpLocks/>
              </p:cNvGrpSpPr>
              <p:nvPr/>
            </p:nvGrpSpPr>
            <p:grpSpPr bwMode="auto">
              <a:xfrm>
                <a:off x="-28575" y="1540933"/>
                <a:ext cx="2548255" cy="1363980"/>
                <a:chOff x="5806" y="10478"/>
                <a:chExt cx="4013" cy="2148"/>
              </a:xfrm>
            </p:grpSpPr>
            <p:sp>
              <p:nvSpPr>
                <p:cNvPr id="26" name="Freeform 823">
                  <a:extLst>
                    <a:ext uri="{FF2B5EF4-FFF2-40B4-BE49-F238E27FC236}">
                      <a16:creationId xmlns:a16="http://schemas.microsoft.com/office/drawing/2014/main" id="{30C61124-FDFA-98BA-FE99-960A3E6C1416}"/>
                    </a:ext>
                  </a:extLst>
                </p:cNvPr>
                <p:cNvSpPr>
                  <a:spLocks/>
                </p:cNvSpPr>
                <p:nvPr/>
              </p:nvSpPr>
              <p:spPr bwMode="auto">
                <a:xfrm>
                  <a:off x="5850" y="10478"/>
                  <a:ext cx="3969" cy="2148"/>
                </a:xfrm>
                <a:custGeom>
                  <a:avLst/>
                  <a:gdLst>
                    <a:gd name="T0" fmla="+- 0 9579 5851"/>
                    <a:gd name="T1" fmla="*/ T0 w 3969"/>
                    <a:gd name="T2" fmla="+- 0 10478 10478"/>
                    <a:gd name="T3" fmla="*/ 10478 h 2148"/>
                    <a:gd name="T4" fmla="+- 0 6091 5851"/>
                    <a:gd name="T5" fmla="*/ T4 w 3969"/>
                    <a:gd name="T6" fmla="+- 0 10478 10478"/>
                    <a:gd name="T7" fmla="*/ 10478 h 2148"/>
                    <a:gd name="T8" fmla="+- 0 5952 5851"/>
                    <a:gd name="T9" fmla="*/ T8 w 3969"/>
                    <a:gd name="T10" fmla="+- 0 10482 10478"/>
                    <a:gd name="T11" fmla="*/ 10482 h 2148"/>
                    <a:gd name="T12" fmla="+- 0 5881 5851"/>
                    <a:gd name="T13" fmla="*/ T12 w 3969"/>
                    <a:gd name="T14" fmla="+- 0 10508 10478"/>
                    <a:gd name="T15" fmla="*/ 10508 h 2148"/>
                    <a:gd name="T16" fmla="+- 0 5854 5851"/>
                    <a:gd name="T17" fmla="*/ T16 w 3969"/>
                    <a:gd name="T18" fmla="+- 0 10579 10478"/>
                    <a:gd name="T19" fmla="*/ 10579 h 2148"/>
                    <a:gd name="T20" fmla="+- 0 5851 5851"/>
                    <a:gd name="T21" fmla="*/ T20 w 3969"/>
                    <a:gd name="T22" fmla="+- 0 10718 10478"/>
                    <a:gd name="T23" fmla="*/ 10718 h 2148"/>
                    <a:gd name="T24" fmla="+- 0 5851 5851"/>
                    <a:gd name="T25" fmla="*/ T24 w 3969"/>
                    <a:gd name="T26" fmla="+- 0 12385 10478"/>
                    <a:gd name="T27" fmla="*/ 12385 h 2148"/>
                    <a:gd name="T28" fmla="+- 0 5854 5851"/>
                    <a:gd name="T29" fmla="*/ T28 w 3969"/>
                    <a:gd name="T30" fmla="+- 0 12524 10478"/>
                    <a:gd name="T31" fmla="*/ 12524 h 2148"/>
                    <a:gd name="T32" fmla="+- 0 5881 5851"/>
                    <a:gd name="T33" fmla="*/ T32 w 3969"/>
                    <a:gd name="T34" fmla="+- 0 12595 10478"/>
                    <a:gd name="T35" fmla="*/ 12595 h 2148"/>
                    <a:gd name="T36" fmla="+- 0 5952 5851"/>
                    <a:gd name="T37" fmla="*/ T36 w 3969"/>
                    <a:gd name="T38" fmla="+- 0 12622 10478"/>
                    <a:gd name="T39" fmla="*/ 12622 h 2148"/>
                    <a:gd name="T40" fmla="+- 0 6091 5851"/>
                    <a:gd name="T41" fmla="*/ T40 w 3969"/>
                    <a:gd name="T42" fmla="+- 0 12625 10478"/>
                    <a:gd name="T43" fmla="*/ 12625 h 2148"/>
                    <a:gd name="T44" fmla="+- 0 9579 5851"/>
                    <a:gd name="T45" fmla="*/ T44 w 3969"/>
                    <a:gd name="T46" fmla="+- 0 12625 10478"/>
                    <a:gd name="T47" fmla="*/ 12625 h 2148"/>
                    <a:gd name="T48" fmla="+- 0 9718 5851"/>
                    <a:gd name="T49" fmla="*/ T48 w 3969"/>
                    <a:gd name="T50" fmla="+- 0 12622 10478"/>
                    <a:gd name="T51" fmla="*/ 12622 h 2148"/>
                    <a:gd name="T52" fmla="+- 0 9789 5851"/>
                    <a:gd name="T53" fmla="*/ T52 w 3969"/>
                    <a:gd name="T54" fmla="+- 0 12595 10478"/>
                    <a:gd name="T55" fmla="*/ 12595 h 2148"/>
                    <a:gd name="T56" fmla="+- 0 9815 5851"/>
                    <a:gd name="T57" fmla="*/ T56 w 3969"/>
                    <a:gd name="T58" fmla="+- 0 12524 10478"/>
                    <a:gd name="T59" fmla="*/ 12524 h 2148"/>
                    <a:gd name="T60" fmla="+- 0 9819 5851"/>
                    <a:gd name="T61" fmla="*/ T60 w 3969"/>
                    <a:gd name="T62" fmla="+- 0 12385 10478"/>
                    <a:gd name="T63" fmla="*/ 12385 h 2148"/>
                    <a:gd name="T64" fmla="+- 0 9819 5851"/>
                    <a:gd name="T65" fmla="*/ T64 w 3969"/>
                    <a:gd name="T66" fmla="+- 0 10718 10478"/>
                    <a:gd name="T67" fmla="*/ 10718 h 2148"/>
                    <a:gd name="T68" fmla="+- 0 9815 5851"/>
                    <a:gd name="T69" fmla="*/ T68 w 3969"/>
                    <a:gd name="T70" fmla="+- 0 10579 10478"/>
                    <a:gd name="T71" fmla="*/ 10579 h 2148"/>
                    <a:gd name="T72" fmla="+- 0 9789 5851"/>
                    <a:gd name="T73" fmla="*/ T72 w 3969"/>
                    <a:gd name="T74" fmla="+- 0 10508 10478"/>
                    <a:gd name="T75" fmla="*/ 10508 h 2148"/>
                    <a:gd name="T76" fmla="+- 0 9718 5851"/>
                    <a:gd name="T77" fmla="*/ T76 w 3969"/>
                    <a:gd name="T78" fmla="+- 0 10482 10478"/>
                    <a:gd name="T79" fmla="*/ 10482 h 2148"/>
                    <a:gd name="T80" fmla="+- 0 9579 5851"/>
                    <a:gd name="T81" fmla="*/ T80 w 3969"/>
                    <a:gd name="T82" fmla="+- 0 10478 10478"/>
                    <a:gd name="T83" fmla="*/ 10478 h 2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969" h="2148">
                      <a:moveTo>
                        <a:pt x="3728" y="0"/>
                      </a:moveTo>
                      <a:lnTo>
                        <a:pt x="240" y="0"/>
                      </a:lnTo>
                      <a:lnTo>
                        <a:pt x="101" y="4"/>
                      </a:lnTo>
                      <a:lnTo>
                        <a:pt x="30" y="30"/>
                      </a:lnTo>
                      <a:lnTo>
                        <a:pt x="3" y="101"/>
                      </a:lnTo>
                      <a:lnTo>
                        <a:pt x="0" y="240"/>
                      </a:lnTo>
                      <a:lnTo>
                        <a:pt x="0" y="1907"/>
                      </a:lnTo>
                      <a:lnTo>
                        <a:pt x="3" y="2046"/>
                      </a:lnTo>
                      <a:lnTo>
                        <a:pt x="30" y="2117"/>
                      </a:lnTo>
                      <a:lnTo>
                        <a:pt x="101" y="2144"/>
                      </a:lnTo>
                      <a:lnTo>
                        <a:pt x="240" y="2147"/>
                      </a:lnTo>
                      <a:lnTo>
                        <a:pt x="3728" y="2147"/>
                      </a:lnTo>
                      <a:lnTo>
                        <a:pt x="3867" y="2144"/>
                      </a:lnTo>
                      <a:lnTo>
                        <a:pt x="3938" y="2117"/>
                      </a:lnTo>
                      <a:lnTo>
                        <a:pt x="3964" y="2046"/>
                      </a:lnTo>
                      <a:lnTo>
                        <a:pt x="3968" y="1907"/>
                      </a:lnTo>
                      <a:lnTo>
                        <a:pt x="3968" y="240"/>
                      </a:lnTo>
                      <a:lnTo>
                        <a:pt x="3964" y="101"/>
                      </a:lnTo>
                      <a:lnTo>
                        <a:pt x="3938" y="30"/>
                      </a:lnTo>
                      <a:lnTo>
                        <a:pt x="3867" y="4"/>
                      </a:lnTo>
                      <a:lnTo>
                        <a:pt x="3728" y="0"/>
                      </a:lnTo>
                      <a:close/>
                    </a:path>
                  </a:pathLst>
                </a:custGeom>
                <a:solidFill>
                  <a:srgbClr val="E3E5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SG" sz="3200"/>
                </a:p>
              </p:txBody>
            </p:sp>
            <p:sp>
              <p:nvSpPr>
                <p:cNvPr id="27" name="Text Box 822">
                  <a:extLst>
                    <a:ext uri="{FF2B5EF4-FFF2-40B4-BE49-F238E27FC236}">
                      <a16:creationId xmlns:a16="http://schemas.microsoft.com/office/drawing/2014/main" id="{63E0645D-80C1-7638-77C0-965997EBBB49}"/>
                    </a:ext>
                  </a:extLst>
                </p:cNvPr>
                <p:cNvSpPr txBox="1">
                  <a:spLocks noChangeArrowheads="1"/>
                </p:cNvSpPr>
                <p:nvPr/>
              </p:nvSpPr>
              <p:spPr bwMode="auto">
                <a:xfrm>
                  <a:off x="5806" y="10478"/>
                  <a:ext cx="396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15900" marR="1270">
                    <a:spcBef>
                      <a:spcPts val="132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 Truyện có những chi tiết kì ảo nào?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45"/>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215900">
                    <a:spcBef>
                      <a:spcPts val="50"/>
                    </a:spcBef>
                    <a:spcAft>
                      <a:spcPts val="800"/>
                    </a:spcAft>
                  </a:pPr>
                  <a:r>
                    <a:rPr lang="vi-VN" sz="2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4659" y="148828"/>
            <a:ext cx="1815849" cy="1901433"/>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452531" y="5148494"/>
            <a:ext cx="2135262" cy="1874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345807" y="2351314"/>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rPr>
              <a:t>Tìm hiểu cốt truyện, ngôi kể</a:t>
            </a:r>
            <a:endParaRPr lang="en-SG"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1054590"/>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Cốt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623761" y="629646"/>
            <a:ext cx="10049001" cy="4935136"/>
            <a:chOff x="1274762" y="4095228"/>
            <a:chExt cx="6858122" cy="2113048"/>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1274762" y="4095228"/>
              <a:ext cx="6858122" cy="2113048"/>
              <a:chOff x="1019174" y="2082044"/>
              <a:chExt cx="6858122" cy="2113048"/>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400648" y="4727981"/>
              <a:ext cx="4889298" cy="9883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vi-VN" sz="4800" dirty="0">
                  <a:effectLst/>
                  <a:latin typeface="Times New Roman" panose="02020603050405020304" pitchFamily="18" charset="0"/>
                  <a:ea typeface="Times New Roman" panose="02020603050405020304" pitchFamily="18" charset="0"/>
                </a:rPr>
                <a:t>HS thảo luận nhóm đôi theo </a:t>
              </a:r>
              <a:r>
                <a:rPr lang="vi-VN" sz="4800" b="1" dirty="0">
                  <a:effectLst/>
                  <a:latin typeface="Times New Roman" panose="02020603050405020304" pitchFamily="18" charset="0"/>
                  <a:ea typeface="Times New Roman" panose="02020603050405020304" pitchFamily="18" charset="0"/>
                </a:rPr>
                <a:t>PHT số 3</a:t>
              </a:r>
              <a:r>
                <a:rPr lang="vi-VN" sz="4800" dirty="0">
                  <a:effectLst/>
                  <a:latin typeface="Times New Roman" panose="02020603050405020304" pitchFamily="18" charset="0"/>
                  <a:ea typeface="Times New Roman" panose="02020603050405020304" pitchFamily="18" charset="0"/>
                </a:rPr>
                <a:t> để tìm hiểu về cốt truyện, ngôi </a:t>
              </a:r>
              <a:r>
                <a:rPr lang="vi-VN" sz="4800" dirty="0" smtClean="0">
                  <a:effectLst/>
                  <a:latin typeface="Times New Roman" panose="02020603050405020304" pitchFamily="18" charset="0"/>
                  <a:ea typeface="Times New Roman" panose="02020603050405020304" pitchFamily="18" charset="0"/>
                </a:rPr>
                <a:t>kể</a:t>
              </a:r>
              <a:r>
                <a:rPr lang="en-US" sz="4800" dirty="0" smtClean="0">
                  <a:effectLst/>
                  <a:latin typeface="Times New Roman" panose="02020603050405020304" pitchFamily="18" charset="0"/>
                  <a:ea typeface="Times New Roman" panose="02020603050405020304" pitchFamily="18" charset="0"/>
                </a:rPr>
                <a:t>.</a:t>
              </a:r>
              <a:endParaRPr lang="en-SG" sz="4800" kern="0" dirty="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234199" y="3228975"/>
            <a:ext cx="2649320" cy="3723450"/>
          </a:xfrm>
          <a:prstGeom prst="rect">
            <a:avLst/>
          </a:prstGeom>
        </p:spPr>
      </p:pic>
    </p:spTree>
    <p:extLst>
      <p:ext uri="{BB962C8B-B14F-4D97-AF65-F5344CB8AC3E}">
        <p14:creationId xmlns:p14="http://schemas.microsoft.com/office/powerpoint/2010/main" val="18648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3057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3">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0" y="0"/>
            <a:ext cx="12192000"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028A351-656C-764E-B37F-81A5F662E564}"/>
              </a:ext>
            </a:extLst>
          </p:cNvPr>
          <p:cNvSpPr/>
          <p:nvPr/>
        </p:nvSpPr>
        <p:spPr>
          <a:xfrm>
            <a:off x="159437" y="1223301"/>
            <a:ext cx="208932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chemeClr val="accent3">
              <a:lumMod val="40000"/>
              <a:lumOff val="60000"/>
            </a:schemeClr>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0422CD93-8483-9512-58AA-7589E8BC4D13}"/>
              </a:ext>
            </a:extLst>
          </p:cNvPr>
          <p:cNvSpPr/>
          <p:nvPr/>
        </p:nvSpPr>
        <p:spPr>
          <a:xfrm>
            <a:off x="2414123" y="1223301"/>
            <a:ext cx="1773765"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DEEBF7"/>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C6F9C69-9DC3-C6E4-1362-9B44C1501E52}"/>
              </a:ext>
            </a:extLst>
          </p:cNvPr>
          <p:cNvSpPr/>
          <p:nvPr/>
        </p:nvSpPr>
        <p:spPr>
          <a:xfrm>
            <a:off x="4380976" y="1223301"/>
            <a:ext cx="232333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2F0D9"/>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7308CC2-BF63-2306-84FD-228FE7254770}"/>
              </a:ext>
            </a:extLst>
          </p:cNvPr>
          <p:cNvSpPr/>
          <p:nvPr/>
        </p:nvSpPr>
        <p:spPr>
          <a:xfrm>
            <a:off x="6891348" y="1223301"/>
            <a:ext cx="3055457"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FECC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7253FE0-D331-33B5-2CC1-628ADD032DD8}"/>
              </a:ext>
            </a:extLst>
          </p:cNvPr>
          <p:cNvSpPr/>
          <p:nvPr/>
        </p:nvSpPr>
        <p:spPr>
          <a:xfrm>
            <a:off x="10092597" y="1223301"/>
            <a:ext cx="1953612"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3E5FF"/>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947F75-FD3C-1FCC-2777-690D2ECD1257}"/>
              </a:ext>
            </a:extLst>
          </p:cNvPr>
          <p:cNvSpPr txBox="1"/>
          <p:nvPr/>
        </p:nvSpPr>
        <p:spPr>
          <a:xfrm>
            <a:off x="159437" y="2528204"/>
            <a:ext cx="208932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Thị Thiết (con nhà nghèo nhưng đẹp người, đẹp nết) kết hôn với Trương Sinh (con một gia đình khá giả nhưng ít học, tính hay ghen tuông).</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8737F8E7-4F25-5854-9D58-1D12917998B8}"/>
              </a:ext>
            </a:extLst>
          </p:cNvPr>
          <p:cNvSpPr txBox="1"/>
          <p:nvPr/>
        </p:nvSpPr>
        <p:spPr>
          <a:xfrm>
            <a:off x="2459168" y="2632847"/>
            <a:ext cx="1738716" cy="3785652"/>
          </a:xfrm>
          <a:prstGeom prst="rect">
            <a:avLst/>
          </a:prstGeom>
          <a:noFill/>
        </p:spPr>
        <p:txBody>
          <a:bodyPr wrap="square">
            <a:spAutoFit/>
          </a:bodyPr>
          <a:lstStyle/>
          <a:p>
            <a:pPr algn="just"/>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phải đi lính, để mẹ già và vợ trẻ ở nhà. Vũ Nương đã làm tròn bổn phận của người vợ, người con </a:t>
            </a:r>
            <a:r>
              <a:rPr kumimoji="0" lang="vi-VN"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dâu</a:t>
            </a:r>
            <a:r>
              <a:rPr kumimoji="0" lang="en-US" sz="2400" b="0"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a:t>
            </a:r>
            <a:endParaRPr lang="en-SG" sz="2400" dirty="0"/>
          </a:p>
        </p:txBody>
      </p:sp>
      <p:sp>
        <p:nvSpPr>
          <p:cNvPr id="31" name="TextBox 30">
            <a:extLst>
              <a:ext uri="{FF2B5EF4-FFF2-40B4-BE49-F238E27FC236}">
                <a16:creationId xmlns:a16="http://schemas.microsoft.com/office/drawing/2014/main" id="{2C53FA6D-72E1-C579-C52C-DCAE6451ADC1}"/>
              </a:ext>
            </a:extLst>
          </p:cNvPr>
          <p:cNvSpPr txBox="1"/>
          <p:nvPr/>
        </p:nvSpPr>
        <p:spPr>
          <a:xfrm>
            <a:off x="4353248" y="2486613"/>
            <a:ext cx="2345012"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Chiến tranh kết thúc, Trương Sinh được trở về. Chỉ vì câu nói ngây thơ của đứa con trai 3 tuổi mà Trương Sinh ghen tuông, mắng nhiếc, đánh đuổi vợ đến mức nàng phải nhảy xuống sông tự tử.</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84DC044B-2FE1-4480-CF25-8A2139662765}"/>
              </a:ext>
            </a:extLst>
          </p:cNvPr>
          <p:cNvSpPr txBox="1"/>
          <p:nvPr/>
        </p:nvSpPr>
        <p:spPr>
          <a:xfrm>
            <a:off x="6891348" y="2514003"/>
            <a:ext cx="3093181" cy="4081117"/>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Vũ Nương đã được Linh Phi cứu, đưa xuống cung nước. Ở đây, nàng gặp Phan Lang (cùng làng) - người cũng được Linh Phi cứu để trả ơn. Nghe Phan Lang khuyên nên trở về, Vũ Nương đã nhờ Phan Lang chuyển lời đến chồng về việc lập đàn giải oan.</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1DC7954B-C591-DD46-A4BB-6BD3135050F6}"/>
              </a:ext>
            </a:extLst>
          </p:cNvPr>
          <p:cNvSpPr txBox="1"/>
          <p:nvPr/>
        </p:nvSpPr>
        <p:spPr>
          <a:xfrm>
            <a:off x="10118885" y="2761263"/>
            <a:ext cx="1901036" cy="3748719"/>
          </a:xfrm>
          <a:prstGeom prst="rect">
            <a:avLst/>
          </a:prstGeom>
          <a:noFill/>
        </p:spPr>
        <p:txBody>
          <a:bodyPr wrap="square">
            <a:spAutoFit/>
          </a:bodyPr>
          <a:lstStyle/>
          <a:p>
            <a:pPr marL="0" marR="0" lvl="0" indent="0" algn="just" defTabSz="31115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Trương Sinh lập đàn giải oan. Vũ Nương đã trở về trên sông, nói với chồng mấy lời cho tỏ nỗi oan khuất của mình, rồi dần dần biến mất.</a:t>
            </a:r>
            <a:endParaRPr kumimoji="0" lang="en-SG" sz="24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35">
            <a:extLst>
              <a:ext uri="{FF2B5EF4-FFF2-40B4-BE49-F238E27FC236}">
                <a16:creationId xmlns:a16="http://schemas.microsoft.com/office/drawing/2014/main" id="{7F7AE708-7C12-CBA7-9D24-142B76D0A8C9}"/>
              </a:ext>
            </a:extLst>
          </p:cNvPr>
          <p:cNvPicPr>
            <a:picLocks noChangeAspect="1"/>
          </p:cNvPicPr>
          <p:nvPr/>
        </p:nvPicPr>
        <p:blipFill rotWithShape="1">
          <a:blip r:embed="rId4"/>
          <a:srcRect r="3559" b="32482"/>
          <a:stretch/>
        </p:blipFill>
        <p:spPr>
          <a:xfrm>
            <a:off x="10093877" y="1220052"/>
            <a:ext cx="1329300" cy="1343153"/>
          </a:xfrm>
          <a:prstGeom prst="rect">
            <a:avLst/>
          </a:prstGeom>
        </p:spPr>
      </p:pic>
      <p:pic>
        <p:nvPicPr>
          <p:cNvPr id="37" name="Picture 36">
            <a:extLst>
              <a:ext uri="{FF2B5EF4-FFF2-40B4-BE49-F238E27FC236}">
                <a16:creationId xmlns:a16="http://schemas.microsoft.com/office/drawing/2014/main" id="{6E70D9E9-4CF4-7230-B289-3DBFC23EF7E7}"/>
              </a:ext>
            </a:extLst>
          </p:cNvPr>
          <p:cNvPicPr>
            <a:picLocks noChangeAspect="1"/>
          </p:cNvPicPr>
          <p:nvPr/>
        </p:nvPicPr>
        <p:blipFill>
          <a:blip r:embed="rId5"/>
          <a:stretch>
            <a:fillRect/>
          </a:stretch>
        </p:blipFill>
        <p:spPr>
          <a:xfrm>
            <a:off x="4374924" y="1223301"/>
            <a:ext cx="1516033" cy="1117318"/>
          </a:xfrm>
          <a:prstGeom prst="rect">
            <a:avLst/>
          </a:prstGeom>
        </p:spPr>
      </p:pic>
      <p:pic>
        <p:nvPicPr>
          <p:cNvPr id="38" name="Picture 37">
            <a:extLst>
              <a:ext uri="{FF2B5EF4-FFF2-40B4-BE49-F238E27FC236}">
                <a16:creationId xmlns:a16="http://schemas.microsoft.com/office/drawing/2014/main" id="{FD3C4E74-DF19-9E3F-2CB9-D31A86CDEC2C}"/>
              </a:ext>
            </a:extLst>
          </p:cNvPr>
          <p:cNvPicPr>
            <a:picLocks noChangeAspect="1"/>
          </p:cNvPicPr>
          <p:nvPr/>
        </p:nvPicPr>
        <p:blipFill rotWithShape="1">
          <a:blip r:embed="rId6"/>
          <a:srcRect l="42376" t="69678" r="4099" b="6707"/>
          <a:stretch/>
        </p:blipFill>
        <p:spPr>
          <a:xfrm>
            <a:off x="2459168" y="1256824"/>
            <a:ext cx="1272961" cy="1110693"/>
          </a:xfrm>
          <a:prstGeom prst="rect">
            <a:avLst/>
          </a:prstGeom>
        </p:spPr>
      </p:pic>
      <p:pic>
        <p:nvPicPr>
          <p:cNvPr id="39" name="Picture 38">
            <a:extLst>
              <a:ext uri="{FF2B5EF4-FFF2-40B4-BE49-F238E27FC236}">
                <a16:creationId xmlns:a16="http://schemas.microsoft.com/office/drawing/2014/main" id="{4AA9DB4B-8649-128F-CE24-F8ABDA5F2F41}"/>
              </a:ext>
            </a:extLst>
          </p:cNvPr>
          <p:cNvPicPr>
            <a:picLocks noChangeAspect="1"/>
          </p:cNvPicPr>
          <p:nvPr/>
        </p:nvPicPr>
        <p:blipFill>
          <a:blip r:embed="rId7"/>
          <a:stretch>
            <a:fillRect/>
          </a:stretch>
        </p:blipFill>
        <p:spPr>
          <a:xfrm>
            <a:off x="6899674" y="1223301"/>
            <a:ext cx="1662717" cy="1231201"/>
          </a:xfrm>
          <a:prstGeom prst="rect">
            <a:avLst/>
          </a:prstGeom>
        </p:spPr>
      </p:pic>
      <p:pic>
        <p:nvPicPr>
          <p:cNvPr id="40" name="Picture 39">
            <a:extLst>
              <a:ext uri="{FF2B5EF4-FFF2-40B4-BE49-F238E27FC236}">
                <a16:creationId xmlns:a16="http://schemas.microsoft.com/office/drawing/2014/main" id="{963B87B1-5A4C-B987-43D3-F1120CE7F4B9}"/>
              </a:ext>
            </a:extLst>
          </p:cNvPr>
          <p:cNvPicPr>
            <a:picLocks noChangeAspect="1"/>
          </p:cNvPicPr>
          <p:nvPr/>
        </p:nvPicPr>
        <p:blipFill rotWithShape="1">
          <a:blip r:embed="rId8"/>
          <a:srcRect l="57792" t="46095" r="22567" b="10994"/>
          <a:stretch/>
        </p:blipFill>
        <p:spPr>
          <a:xfrm>
            <a:off x="159436" y="1223301"/>
            <a:ext cx="1118208" cy="1263311"/>
          </a:xfrm>
          <a:prstGeom prst="rect">
            <a:avLst/>
          </a:prstGeom>
        </p:spPr>
      </p:pic>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CỐT TRUYỆN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9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b</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kể</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12">
            <a:extLst>
              <a:ext uri="{FF2B5EF4-FFF2-40B4-BE49-F238E27FC236}">
                <a16:creationId xmlns:a16="http://schemas.microsoft.com/office/drawing/2014/main" id="{5277ACD2-40FB-33C0-AABD-756917481B1B}"/>
              </a:ext>
            </a:extLst>
          </p:cNvPr>
          <p:cNvGrpSpPr/>
          <p:nvPr/>
        </p:nvGrpSpPr>
        <p:grpSpPr>
          <a:xfrm>
            <a:off x="3045020" y="976083"/>
            <a:ext cx="8361290" cy="4777560"/>
            <a:chOff x="-558688" y="0"/>
            <a:chExt cx="9107943" cy="6858000"/>
          </a:xfrm>
          <a:solidFill>
            <a:srgbClr val="DEEBF7"/>
          </a:solidFill>
        </p:grpSpPr>
        <p:pic>
          <p:nvPicPr>
            <p:cNvPr id="4" name="图片 13">
              <a:extLst>
                <a:ext uri="{FF2B5EF4-FFF2-40B4-BE49-F238E27FC236}">
                  <a16:creationId xmlns:a16="http://schemas.microsoft.com/office/drawing/2014/main" id="{59AF34A6-59F9-78FD-B827-331EADD6315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a:grpFill/>
          </p:spPr>
        </p:pic>
        <p:pic>
          <p:nvPicPr>
            <p:cNvPr id="5" name="图片 14">
              <a:extLst>
                <a:ext uri="{FF2B5EF4-FFF2-40B4-BE49-F238E27FC236}">
                  <a16:creationId xmlns:a16="http://schemas.microsoft.com/office/drawing/2014/main" id="{C1F0D6E2-A5EE-553E-E576-5B7853CD7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grpFill/>
            <a:effectLst>
              <a:innerShdw blurRad="114300">
                <a:prstClr val="black"/>
              </a:innerShdw>
            </a:effectLst>
          </p:spPr>
        </p:pic>
      </p:grpSp>
      <p:sp>
        <p:nvSpPr>
          <p:cNvPr id="6" name="文本框 18">
            <a:extLst>
              <a:ext uri="{FF2B5EF4-FFF2-40B4-BE49-F238E27FC236}">
                <a16:creationId xmlns:a16="http://schemas.microsoft.com/office/drawing/2014/main" id="{E328D9C3-6B79-D554-3C64-6A20F6EBBDB1}"/>
              </a:ext>
            </a:extLst>
          </p:cNvPr>
          <p:cNvSpPr txBox="1"/>
          <p:nvPr/>
        </p:nvSpPr>
        <p:spPr>
          <a:xfrm flipH="1">
            <a:off x="4062266" y="2204383"/>
            <a:ext cx="6326798" cy="1938992"/>
          </a:xfrm>
          <a:prstGeom prst="rect">
            <a:avLst/>
          </a:prstGeom>
          <a:noFill/>
        </p:spPr>
        <p:txBody>
          <a:bodyPr wrap="square" rtlCol="0">
            <a:spAutoFit/>
          </a:bodyPr>
          <a:lstStyle/>
          <a:p>
            <a:pPr algn="ctr"/>
            <a:r>
              <a:rPr lang="vi-VN" sz="6000" dirty="0">
                <a:latin typeface="+mj-lt"/>
              </a:rPr>
              <a:t>Câu chuyện được kể theo ngôi thứ ba.</a:t>
            </a:r>
            <a:endParaRPr lang="en-SG" sz="34400" dirty="0">
              <a:latin typeface="+mj-lt"/>
            </a:endParaRPr>
          </a:p>
        </p:txBody>
      </p:sp>
      <p:pic>
        <p:nvPicPr>
          <p:cNvPr id="7" name="Picture 6" descr="A cartoon of a child and a person&#10;&#10;Description automatically generated">
            <a:extLst>
              <a:ext uri="{FF2B5EF4-FFF2-40B4-BE49-F238E27FC236}">
                <a16:creationId xmlns:a16="http://schemas.microsoft.com/office/drawing/2014/main" id="{6D66EC38-BC3B-C250-1273-1026ADB7A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714" y="4143375"/>
            <a:ext cx="3227734" cy="2504780"/>
          </a:xfrm>
          <a:prstGeom prst="rect">
            <a:avLst/>
          </a:prstGeom>
        </p:spPr>
      </p:pic>
    </p:spTree>
    <p:extLst>
      <p:ext uri="{BB962C8B-B14F-4D97-AF65-F5344CB8AC3E}">
        <p14:creationId xmlns:p14="http://schemas.microsoft.com/office/powerpoint/2010/main" val="17205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5400" b="1" dirty="0">
                <a:solidFill>
                  <a:schemeClr val="accent3">
                    <a:lumMod val="50000"/>
                  </a:schemeClr>
                </a:solidFill>
                <a:latin typeface="+mj-lt"/>
              </a:rPr>
              <a:t>Tìm hiểu nhân vật Vũ Nương và nguyên nhân dẫn đến bi kịch của nàng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52179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0" y="387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978958" y="418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AF4A4D5B-8F3F-C313-46D8-3FCE683C1DC5}"/>
              </a:ext>
            </a:extLst>
          </p:cNvPr>
          <p:cNvSpPr/>
          <p:nvPr/>
        </p:nvSpPr>
        <p:spPr>
          <a:xfrm flipH="1">
            <a:off x="5023918" y="1244601"/>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509F9854-BD25-5A85-ADCA-3E92DE9D8690}"/>
              </a:ext>
            </a:extLst>
          </p:cNvPr>
          <p:cNvSpPr txBox="1"/>
          <p:nvPr/>
        </p:nvSpPr>
        <p:spPr>
          <a:xfrm>
            <a:off x="5765066" y="2072910"/>
            <a:ext cx="4918502" cy="3046988"/>
          </a:xfrm>
          <a:prstGeom prst="rect">
            <a:avLst/>
          </a:prstGeom>
          <a:noFill/>
        </p:spPr>
        <p:txBody>
          <a:bodyPr wrap="square">
            <a:spAutoFit/>
          </a:bodyPr>
          <a:lstStyle/>
          <a:p>
            <a:pPr lvl="0" algn="ctr">
              <a:defRPr/>
            </a:pPr>
            <a:r>
              <a:rPr lang="vi-VN" sz="4800" dirty="0">
                <a:latin typeface="+mj-lt"/>
              </a:rPr>
              <a:t>Hs thảo luận </a:t>
            </a:r>
            <a:r>
              <a:rPr lang="vi-VN" sz="4800" b="1" dirty="0">
                <a:latin typeface="+mj-lt"/>
              </a:rPr>
              <a:t>PHT số 4</a:t>
            </a:r>
            <a:r>
              <a:rPr lang="vi-VN" sz="4800" dirty="0">
                <a:latin typeface="+mj-lt"/>
              </a:rPr>
              <a:t> để tìm hiểu về nhân vật Vũ </a:t>
            </a:r>
            <a:r>
              <a:rPr lang="vi-VN" sz="4800" dirty="0" smtClean="0">
                <a:latin typeface="+mj-lt"/>
              </a:rPr>
              <a:t>Nương</a:t>
            </a:r>
            <a:r>
              <a:rPr lang="en-US" sz="4800" dirty="0" smtClean="0">
                <a:latin typeface="+mj-lt"/>
              </a:rPr>
              <a:t>.</a:t>
            </a:r>
            <a:endParaRPr kumimoji="0" lang="en-SG" sz="80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pic>
        <p:nvPicPr>
          <p:cNvPr id="6" name="Picture 5" descr="A person with a mirror&#10;&#10;Description automatically generated with medium confidence">
            <a:extLst>
              <a:ext uri="{FF2B5EF4-FFF2-40B4-BE49-F238E27FC236}">
                <a16:creationId xmlns:a16="http://schemas.microsoft.com/office/drawing/2014/main" id="{2D632472-3541-8250-5F50-0D533EB4B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37" y="2193430"/>
            <a:ext cx="2858694" cy="4664570"/>
          </a:xfrm>
          <a:prstGeom prst="rect">
            <a:avLst/>
          </a:prstGeom>
        </p:spPr>
      </p:pic>
    </p:spTree>
    <p:extLst>
      <p:ext uri="{BB962C8B-B14F-4D97-AF65-F5344CB8AC3E}">
        <p14:creationId xmlns:p14="http://schemas.microsoft.com/office/powerpoint/2010/main" val="341341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6803572" cy="1004878"/>
            <a:chOff x="286806" y="93839"/>
            <a:chExt cx="10457185" cy="1543568"/>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0457185" cy="1194784"/>
              <a:chOff x="347269" y="9380"/>
              <a:chExt cx="15569661" cy="1939116"/>
            </a:xfrm>
          </p:grpSpPr>
          <p:grpSp>
            <p:nvGrpSpPr>
              <p:cNvPr id="5" name="Group 5"/>
              <p:cNvGrpSpPr/>
              <p:nvPr/>
            </p:nvGrpSpPr>
            <p:grpSpPr>
              <a:xfrm>
                <a:off x="871904" y="135672"/>
                <a:ext cx="15045026" cy="1465958"/>
                <a:chOff x="0" y="-9525"/>
                <a:chExt cx="6116844" cy="596013"/>
              </a:xfrm>
            </p:grpSpPr>
            <p:sp>
              <p:nvSpPr>
                <p:cNvPr id="6" name="Freeform 6"/>
                <p:cNvSpPr/>
                <p:nvPr/>
              </p:nvSpPr>
              <p:spPr>
                <a:xfrm>
                  <a:off x="307265" y="37606"/>
                  <a:ext cx="5809579"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940200" y="307398"/>
              <a:ext cx="9275271" cy="1330009"/>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vi-VN"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PHIẾU HỌC TẬP SỐ</a:t>
              </a:r>
              <a:r>
                <a:rPr kumimoji="0" lang="en-US" sz="2800" b="1"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4</a:t>
              </a:r>
              <a:endParaRPr kumimoji="0" lang="en-SG" sz="20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endParaRPr kumimoji="0" lang="en-SG"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1967526170"/>
              </p:ext>
            </p:extLst>
          </p:nvPr>
        </p:nvGraphicFramePr>
        <p:xfrm>
          <a:off x="245389" y="989529"/>
          <a:ext cx="11701221" cy="5658582"/>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4811485">
                  <a:extLst>
                    <a:ext uri="{9D8B030D-6E8A-4147-A177-3AD203B41FA5}">
                      <a16:colId xmlns:a16="http://schemas.microsoft.com/office/drawing/2014/main" val="1144000208"/>
                    </a:ext>
                  </a:extLst>
                </a:gridCol>
                <a:gridCol w="4990639">
                  <a:extLst>
                    <a:ext uri="{9D8B030D-6E8A-4147-A177-3AD203B41FA5}">
                      <a16:colId xmlns:a16="http://schemas.microsoft.com/office/drawing/2014/main" val="4205600213"/>
                    </a:ext>
                  </a:extLst>
                </a:gridCol>
              </a:tblGrid>
              <a:tr h="415602">
                <a:tc gridSpan="3">
                  <a:txBody>
                    <a:bodyPr/>
                    <a:lstStyle/>
                    <a:p>
                      <a:pPr algn="ctr"/>
                      <a:r>
                        <a:rPr lang="vi-VN" sz="2000" b="1" kern="1200" dirty="0">
                          <a:solidFill>
                            <a:schemeClr val="tx1"/>
                          </a:solidFill>
                          <a:effectLst/>
                          <a:latin typeface="+mj-lt"/>
                        </a:rPr>
                        <a:t>Đọc VB Chuyện người con gái Nam Xương và tìm hiểu nhân vật Vũ Nương theo gợi dẫn sau</a:t>
                      </a:r>
                      <a:r>
                        <a:rPr lang="vi-VN" sz="1800" b="1" kern="1200" dirty="0">
                          <a:solidFill>
                            <a:schemeClr val="tx1"/>
                          </a:solidFill>
                          <a:effectLst/>
                          <a:latin typeface="+mj-lt"/>
                        </a:rPr>
                        <a:t>:</a:t>
                      </a:r>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a. Trong phần đầu, lời người kể chuyện giới thiệu như thế nào về Vũ Nương?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b. Trong cuộc sống vợ chồng, Vũ Nương đã xử sự thế nào trước tính hay ghen của Trương Sinh?</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15602">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c. Khi xa chồng, Vũ Nương ứng xử với mẹ chồng như thế nào?</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gridSpan="2">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Ghi lại lời nói của mẹ chồng thể hiện sự ghi nhận công lao của Vũ Nương với gia đình nhà chồng.</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effectLst/>
                          <a:latin typeface="+mj-lt"/>
                        </a:rPr>
                        <a:t>d. Ghi lại nội dung 3 lời thoại của Vũ Nương khi nàng bị chồng nghi oan.</a:t>
                      </a:r>
                      <a:endParaRPr lang="en-SG" sz="20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1: </a:t>
                      </a:r>
                      <a:r>
                        <a:rPr lang="vi-VN" sz="2000" kern="1200" dirty="0">
                          <a:solidFill>
                            <a:schemeClr val="tx1"/>
                          </a:solidFill>
                          <a:effectLst/>
                          <a:latin typeface="+mj-lt"/>
                        </a:rPr>
                        <a:t>Phân trần để chồng hiểu rõ tấm lòng </a:t>
                      </a:r>
                      <a:r>
                        <a:rPr lang="vi-VN" sz="2000" kern="1200" dirty="0" smtClean="0">
                          <a:solidFill>
                            <a:schemeClr val="tx1"/>
                          </a:solidFill>
                          <a:effectLst/>
                          <a:latin typeface="+mj-lt"/>
                        </a:rPr>
                        <a:t>mình</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2: </a:t>
                      </a:r>
                      <a:r>
                        <a:rPr lang="vi-VN" sz="2000" kern="1200" dirty="0">
                          <a:solidFill>
                            <a:schemeClr val="tx1"/>
                          </a:solidFill>
                          <a:effectLst/>
                          <a:latin typeface="+mj-lt"/>
                        </a:rPr>
                        <a:t>Nỗi đau đớn, thất vọng khi bị đối xử bất </a:t>
                      </a:r>
                      <a:r>
                        <a:rPr lang="vi-VN" sz="2000" kern="1200" dirty="0" smtClean="0">
                          <a:solidFill>
                            <a:schemeClr val="tx1"/>
                          </a:solidFill>
                          <a:effectLst/>
                          <a:latin typeface="+mj-lt"/>
                        </a:rPr>
                        <a:t>công</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Lời thoại 3: </a:t>
                      </a:r>
                      <a:r>
                        <a:rPr lang="vi-VN" sz="2000" kern="1200" dirty="0">
                          <a:solidFill>
                            <a:schemeClr val="tx1"/>
                          </a:solidFill>
                          <a:effectLst/>
                          <a:latin typeface="+mj-lt"/>
                        </a:rPr>
                        <a:t>Lời than trước khi tự </a:t>
                      </a:r>
                      <a:r>
                        <a:rPr lang="vi-VN" sz="2000" kern="1200" dirty="0" smtClean="0">
                          <a:solidFill>
                            <a:schemeClr val="tx1"/>
                          </a:solidFill>
                          <a:effectLst/>
                          <a:latin typeface="+mj-lt"/>
                        </a:rPr>
                        <a:t>vẫn</a:t>
                      </a:r>
                      <a:r>
                        <a:rPr lang="en-US" sz="2000" kern="1200" dirty="0" smtClean="0">
                          <a:solidFill>
                            <a:schemeClr val="tx1"/>
                          </a:solidFill>
                          <a:effectLst/>
                          <a:latin typeface="+mj-lt"/>
                        </a:rPr>
                        <a:t>.</a:t>
                      </a:r>
                      <a:endParaRPr lang="en-SG" sz="20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kern="1200" dirty="0">
                          <a:solidFill>
                            <a:schemeClr val="tx1"/>
                          </a:solidFill>
                          <a:effectLst/>
                          <a:latin typeface="+mj-lt"/>
                          <a:sym typeface="Wingdings" panose="05000000000000000000" pitchFamily="2" charset="2"/>
                        </a:rPr>
                        <a:t></a:t>
                      </a:r>
                      <a:r>
                        <a:rPr lang="vi-VN" sz="2000" kern="1200" dirty="0">
                          <a:solidFill>
                            <a:schemeClr val="tx1"/>
                          </a:solidFill>
                          <a:effectLst/>
                          <a:latin typeface="+mj-lt"/>
                        </a:rPr>
                        <a:t> </a:t>
                      </a:r>
                      <a:r>
                        <a:rPr lang="vi-VN" sz="2000" b="1" kern="1200" dirty="0">
                          <a:solidFill>
                            <a:schemeClr val="tx1"/>
                          </a:solidFill>
                          <a:effectLst/>
                          <a:latin typeface="+mj-lt"/>
                        </a:rPr>
                        <a:t>Nhận xét về tính cách nhân vật Vũ Nương</a:t>
                      </a:r>
                      <a:r>
                        <a:rPr lang="en-US" sz="2000" kern="1200" dirty="0">
                          <a:solidFill>
                            <a:schemeClr val="tx1"/>
                          </a:solidFill>
                          <a:effectLst/>
                          <a:latin typeface="+mj-lt"/>
                        </a:rPr>
                        <a:t>:</a:t>
                      </a:r>
                      <a:endParaRPr lang="en-SG" sz="2000" kern="1200" dirty="0">
                        <a:solidFill>
                          <a:schemeClr val="tx1"/>
                        </a:solidFill>
                        <a:effectLst/>
                        <a:latin typeface="+mj-lt"/>
                      </a:endParaRPr>
                    </a:p>
                    <a:p>
                      <a:endParaRPr lang="en-SG"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pic>
        <p:nvPicPr>
          <p:cNvPr id="11" name="Picture 10" descr="A person with long hair&#10;&#10;Description automatically generated">
            <a:extLst>
              <a:ext uri="{FF2B5EF4-FFF2-40B4-BE49-F238E27FC236}">
                <a16:creationId xmlns:a16="http://schemas.microsoft.com/office/drawing/2014/main" id="{223DA43A-17F9-AEF5-2F23-F9CF79374ECD}"/>
              </a:ext>
            </a:extLst>
          </p:cNvPr>
          <p:cNvPicPr>
            <a:picLocks noChangeAspect="1"/>
          </p:cNvPicPr>
          <p:nvPr/>
        </p:nvPicPr>
        <p:blipFill rotWithShape="1">
          <a:blip r:embed="rId3">
            <a:extLst>
              <a:ext uri="{28A0092B-C50C-407E-A947-70E740481C1C}">
                <a14:useLocalDpi xmlns:a14="http://schemas.microsoft.com/office/drawing/2010/main" val="0"/>
              </a:ext>
            </a:extLst>
          </a:blip>
          <a:srcRect r="12818" b="27976"/>
          <a:stretch/>
        </p:blipFill>
        <p:spPr>
          <a:xfrm>
            <a:off x="10649846" y="-671135"/>
            <a:ext cx="2702735" cy="2065353"/>
          </a:xfrm>
          <a:prstGeom prst="rect">
            <a:avLst/>
          </a:prstGeom>
        </p:spPr>
      </p:pic>
    </p:spTree>
    <p:extLst>
      <p:ext uri="{BB962C8B-B14F-4D97-AF65-F5344CB8AC3E}">
        <p14:creationId xmlns:p14="http://schemas.microsoft.com/office/powerpoint/2010/main" val="245555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DCBABA64-7FC5-831D-8A27-ED760F08B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vi-VN" sz="4800" b="1" dirty="0">
                <a:latin typeface="+mj-lt"/>
              </a:rPr>
              <a:t>Hoạt động đọc văn bản Chuyện người con gái Nam Xương</a:t>
            </a:r>
            <a:endParaRPr lang="en-SG" sz="23900" dirty="0">
              <a:latin typeface="+mj-lt"/>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71397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933787861"/>
              </p:ext>
            </p:extLst>
          </p:nvPr>
        </p:nvGraphicFramePr>
        <p:xfrm>
          <a:off x="224017" y="244311"/>
          <a:ext cx="11701221" cy="6403496"/>
        </p:xfrm>
        <a:graphic>
          <a:graphicData uri="http://schemas.openxmlformats.org/drawingml/2006/table">
            <a:tbl>
              <a:tblPr firstRow="1" bandRow="1">
                <a:tableStyleId>{10A1B5D5-9B99-4C35-A422-299274C87663}</a:tableStyleId>
              </a:tblPr>
              <a:tblGrid>
                <a:gridCol w="5712957">
                  <a:extLst>
                    <a:ext uri="{9D8B030D-6E8A-4147-A177-3AD203B41FA5}">
                      <a16:colId xmlns:a16="http://schemas.microsoft.com/office/drawing/2014/main" val="877718126"/>
                    </a:ext>
                  </a:extLst>
                </a:gridCol>
                <a:gridCol w="5988264">
                  <a:extLst>
                    <a:ext uri="{9D8B030D-6E8A-4147-A177-3AD203B41FA5}">
                      <a16:colId xmlns:a16="http://schemas.microsoft.com/office/drawing/2014/main" val="4205600213"/>
                    </a:ext>
                  </a:extLst>
                </a:gridCol>
              </a:tblGrid>
              <a:tr h="415602">
                <a:tc gridSpan="2">
                  <a:txBody>
                    <a:bodyPr/>
                    <a:lstStyle/>
                    <a:p>
                      <a:pPr algn="ctr"/>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extLst>
                  <a:ext uri="{0D108BD9-81ED-4DB2-BD59-A6C34878D82A}">
                    <a16:rowId xmlns:a16="http://schemas.microsoft.com/office/drawing/2014/main" val="810933861"/>
                  </a:ext>
                </a:extLst>
              </a:tr>
              <a:tr h="102120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a. Trong phần đầu, lời người kể chuyện giới thiệu như thế nào về Vũ Nương?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073429"/>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b. Trong cuộc sống vợ chồng, Vũ Nương đã xử sự thế nào trước tính hay ghen của Trương Sinh?</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1938053">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c. Khi xa chồng, Vũ Nương ứng xử với mẹ chồng như thế nào?</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r h="735296">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Ghi lại lời nói của mẹ chồng thể hiện sự ghi nhận công lao của Vũ Nương với gia đình nhà chồng.</a:t>
                      </a:r>
                      <a:endParaRPr lang="en-SG" sz="26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394354"/>
                  </a:ext>
                </a:extLst>
              </a:tr>
            </a:tbl>
          </a:graphicData>
        </a:graphic>
      </p:graphicFrame>
      <p:pic>
        <p:nvPicPr>
          <p:cNvPr id="15" name="Picture 14" descr="A group of people in different outfits&#10;&#10;Description automatically generated">
            <a:extLst>
              <a:ext uri="{FF2B5EF4-FFF2-40B4-BE49-F238E27FC236}">
                <a16:creationId xmlns:a16="http://schemas.microsoft.com/office/drawing/2014/main" id="{0CAB0886-DECF-77BE-7D15-07CDD878EBB0}"/>
              </a:ext>
            </a:extLst>
          </p:cNvPr>
          <p:cNvPicPr>
            <a:picLocks noChangeAspect="1"/>
          </p:cNvPicPr>
          <p:nvPr/>
        </p:nvPicPr>
        <p:blipFill rotWithShape="1">
          <a:blip r:embed="rId3">
            <a:extLst>
              <a:ext uri="{28A0092B-C50C-407E-A947-70E740481C1C}">
                <a14:useLocalDpi xmlns:a14="http://schemas.microsoft.com/office/drawing/2010/main" val="0"/>
              </a:ext>
            </a:extLst>
          </a:blip>
          <a:srcRect l="27496" t="11224" r="14522" b="-1"/>
          <a:stretch/>
        </p:blipFill>
        <p:spPr>
          <a:xfrm flipH="1">
            <a:off x="10430973" y="4598752"/>
            <a:ext cx="1848114" cy="2430699"/>
          </a:xfrm>
          <a:prstGeom prst="rect">
            <a:avLst/>
          </a:prstGeom>
        </p:spPr>
      </p:pic>
      <p:sp>
        <p:nvSpPr>
          <p:cNvPr id="27" name="TextBox 26">
            <a:extLst>
              <a:ext uri="{FF2B5EF4-FFF2-40B4-BE49-F238E27FC236}">
                <a16:creationId xmlns:a16="http://schemas.microsoft.com/office/drawing/2014/main" id="{1108B981-EFE6-20B4-993B-5590FFBBE22E}"/>
              </a:ext>
            </a:extLst>
          </p:cNvPr>
          <p:cNvSpPr txBox="1"/>
          <p:nvPr/>
        </p:nvSpPr>
        <p:spPr>
          <a:xfrm>
            <a:off x="5909165" y="1222206"/>
            <a:ext cx="6016073"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tính đã thuỳ mị, nết na, lại thêm tư dung tốt đẹp.</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784C023-767C-CC1D-844D-12224B2F6963}"/>
              </a:ext>
            </a:extLst>
          </p:cNvPr>
          <p:cNvSpPr txBox="1"/>
          <p:nvPr/>
        </p:nvSpPr>
        <p:spPr>
          <a:xfrm>
            <a:off x="5978103" y="2259248"/>
            <a:ext cx="5947135"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luôn giữ gìn khuôn phép, không từng để lúc nào vợ chồng phải đến thất hoà</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9C8D753-E46F-E130-22D9-CD5C20AC8752}"/>
              </a:ext>
            </a:extLst>
          </p:cNvPr>
          <p:cNvSpPr txBox="1"/>
          <p:nvPr/>
        </p:nvSpPr>
        <p:spPr>
          <a:xfrm>
            <a:off x="5946058" y="3534897"/>
            <a:ext cx="5947135"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người vợ thuỷ chung, người con dâu hiếu thảo. Lời trăng trối của bà mẹ chồng đã thể hiện sự ghi nhận nhân cách và công lao của nàng đối với gia đình nhà chồng.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9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3630706482"/>
              </p:ext>
            </p:extLst>
          </p:nvPr>
        </p:nvGraphicFramePr>
        <p:xfrm>
          <a:off x="224017" y="244311"/>
          <a:ext cx="11701221" cy="6400800"/>
        </p:xfrm>
        <a:graphic>
          <a:graphicData uri="http://schemas.openxmlformats.org/drawingml/2006/table">
            <a:tbl>
              <a:tblPr firstRow="1" bandRow="1">
                <a:tableStyleId>{10A1B5D5-9B99-4C35-A422-299274C87663}</a:tableStyleId>
              </a:tblPr>
              <a:tblGrid>
                <a:gridCol w="1899097">
                  <a:extLst>
                    <a:ext uri="{9D8B030D-6E8A-4147-A177-3AD203B41FA5}">
                      <a16:colId xmlns:a16="http://schemas.microsoft.com/office/drawing/2014/main" val="877718126"/>
                    </a:ext>
                  </a:extLst>
                </a:gridCol>
                <a:gridCol w="3813860">
                  <a:extLst>
                    <a:ext uri="{9D8B030D-6E8A-4147-A177-3AD203B41FA5}">
                      <a16:colId xmlns:a16="http://schemas.microsoft.com/office/drawing/2014/main" val="1144000208"/>
                    </a:ext>
                  </a:extLst>
                </a:gridCol>
                <a:gridCol w="5988264">
                  <a:extLst>
                    <a:ext uri="{9D8B030D-6E8A-4147-A177-3AD203B41FA5}">
                      <a16:colId xmlns:a16="http://schemas.microsoft.com/office/drawing/2014/main" val="4205600213"/>
                    </a:ext>
                  </a:extLst>
                </a:gridCol>
              </a:tblGrid>
              <a:tr h="415602">
                <a:tc gridSpan="3">
                  <a:txBody>
                    <a:bodyPr/>
                    <a:lstStyle/>
                    <a:p>
                      <a:pPr algn="just"/>
                      <a:r>
                        <a:rPr lang="vi-VN" sz="2600" b="1" kern="1200" dirty="0">
                          <a:solidFill>
                            <a:schemeClr val="tx1"/>
                          </a:solidFill>
                          <a:effectLst/>
                          <a:latin typeface="+mj-lt"/>
                        </a:rPr>
                        <a:t>Đọc VB Chuyện người con gái Nam Xương và tìm hiểu nhân vật Vũ Nương theo gợi dẫn sau:</a:t>
                      </a:r>
                      <a:endParaRPr lang="en-SG" sz="2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810933861"/>
                  </a:ext>
                </a:extLst>
              </a:tr>
              <a:tr h="735296">
                <a:tc row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i="1" kern="1200" dirty="0">
                          <a:solidFill>
                            <a:schemeClr val="tx1"/>
                          </a:solidFill>
                          <a:effectLst/>
                          <a:latin typeface="+mj-lt"/>
                        </a:rPr>
                        <a:t>d. Ghi lại nội dung 3 lời thoại của Vũ Nương khi nàng bị chồng nghi oan.</a:t>
                      </a:r>
                      <a:endParaRPr lang="en-SG" sz="2600" i="1"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1: </a:t>
                      </a:r>
                      <a:r>
                        <a:rPr lang="vi-VN" sz="2600" kern="1200" dirty="0">
                          <a:solidFill>
                            <a:schemeClr val="tx1"/>
                          </a:solidFill>
                          <a:effectLst/>
                          <a:latin typeface="+mj-lt"/>
                        </a:rPr>
                        <a:t>Phân trần để chồng hiểu rõ tấm lòng </a:t>
                      </a:r>
                      <a:r>
                        <a:rPr lang="vi-VN" sz="2600" kern="1200" dirty="0" smtClean="0">
                          <a:solidFill>
                            <a:schemeClr val="tx1"/>
                          </a:solidFill>
                          <a:effectLst/>
                          <a:latin typeface="+mj-lt"/>
                        </a:rPr>
                        <a:t>mình</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rPr>
                        <a:t>Phân trần để chồng hiểu rõ tấm lòng mình, khẳng định sự thuỷ chung, trong trắng </a:t>
                      </a:r>
                      <a:endParaRPr lang="en-US" sz="2600" kern="1200" dirty="0">
                        <a:solidFill>
                          <a:srgbClr val="FDEFE9"/>
                        </a:solidFill>
                        <a:effectLst/>
                        <a:latin typeface="+mj-lt"/>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kern="1200" dirty="0">
                          <a:solidFill>
                            <a:srgbClr val="FDEFE9"/>
                          </a:solidFill>
                          <a:effectLst/>
                          <a:latin typeface="+mj-lt"/>
                          <a:ea typeface="+mn-ea"/>
                          <a:cs typeface="+mn-cs"/>
                          <a:sym typeface="Wingdings" panose="05000000000000000000" pitchFamily="2" charset="2"/>
                        </a:rPr>
                        <a:t></a:t>
                      </a:r>
                      <a:r>
                        <a:rPr lang="vi-VN" sz="2600" kern="1200" dirty="0">
                          <a:solidFill>
                            <a:srgbClr val="FDEFE9"/>
                          </a:solidFill>
                          <a:effectLst/>
                          <a:latin typeface="+mj-lt"/>
                          <a:ea typeface="+mn-ea"/>
                          <a:cs typeface="+mn-cs"/>
                        </a:rPr>
                        <a:t> Nàng hết lòng tìm cách hàn gắn hạnh phúc gia đình đang có nguy cơ tan vỡ.</a:t>
                      </a:r>
                      <a:endParaRPr lang="en-SG" sz="2600" kern="1200" dirty="0">
                        <a:solidFill>
                          <a:srgbClr val="FDEFE9"/>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262263"/>
                  </a:ext>
                </a:extLst>
              </a:tr>
              <a:tr h="735296">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2: </a:t>
                      </a:r>
                      <a:r>
                        <a:rPr lang="vi-VN" sz="2600" kern="1200" dirty="0">
                          <a:solidFill>
                            <a:schemeClr val="tx1"/>
                          </a:solidFill>
                          <a:effectLst/>
                          <a:latin typeface="+mj-lt"/>
                        </a:rPr>
                        <a:t>Nỗi đau đớn, thất vọng khi bị đối xử bất </a:t>
                      </a:r>
                      <a:r>
                        <a:rPr lang="vi-VN" sz="2600" kern="1200" dirty="0" smtClean="0">
                          <a:solidFill>
                            <a:schemeClr val="tx1"/>
                          </a:solidFill>
                          <a:effectLst/>
                          <a:latin typeface="+mj-lt"/>
                        </a:rPr>
                        <a:t>công</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32093"/>
                  </a:ext>
                </a:extLst>
              </a:tr>
              <a:tr h="415602">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600" b="1" kern="1200" dirty="0">
                          <a:solidFill>
                            <a:schemeClr val="tx1"/>
                          </a:solidFill>
                          <a:effectLst/>
                          <a:latin typeface="+mj-lt"/>
                        </a:rPr>
                        <a:t>Lời thoại 3: </a:t>
                      </a:r>
                      <a:r>
                        <a:rPr lang="vi-VN" sz="2600" kern="1200" dirty="0">
                          <a:solidFill>
                            <a:schemeClr val="tx1"/>
                          </a:solidFill>
                          <a:effectLst/>
                          <a:latin typeface="+mj-lt"/>
                        </a:rPr>
                        <a:t>Lời than trước khi tự </a:t>
                      </a:r>
                      <a:r>
                        <a:rPr lang="vi-VN" sz="2600" kern="1200" dirty="0" smtClean="0">
                          <a:solidFill>
                            <a:schemeClr val="tx1"/>
                          </a:solidFill>
                          <a:effectLst/>
                          <a:latin typeface="+mj-lt"/>
                        </a:rPr>
                        <a:t>vẫn</a:t>
                      </a:r>
                      <a:r>
                        <a:rPr lang="en-US" sz="2600" kern="1200" dirty="0" smtClean="0">
                          <a:solidFill>
                            <a:schemeClr val="tx1"/>
                          </a:solidFill>
                          <a:effectLst/>
                          <a:latin typeface="+mj-lt"/>
                        </a:rPr>
                        <a:t>.</a:t>
                      </a:r>
                      <a:endParaRPr lang="en-SG" sz="260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kern="1200" dirty="0">
                          <a:solidFill>
                            <a:srgbClr val="FDEFE9"/>
                          </a:solidFill>
                          <a:effectLst/>
                          <a:latin typeface="+mj-lt"/>
                          <a:ea typeface="+mn-ea"/>
                          <a:cs typeface="+mn-cs"/>
                        </a:rPr>
                        <a:t>Lời than, cũng là lời nguyền mà Vũ Nương nói với thần sông để giãi bày nỗi niềm trước khi tự vẫn.</a:t>
                      </a:r>
                      <a:endParaRPr lang="en-SG" sz="2600" dirty="0">
                        <a:solidFill>
                          <a:srgbClr val="FDEFE9"/>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05430"/>
                  </a:ext>
                </a:extLst>
              </a:tr>
              <a:tr h="735296">
                <a:tc gridSpan="3">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US"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600" kern="1200" dirty="0">
                        <a:solidFill>
                          <a:schemeClr val="tx1"/>
                        </a:solidFill>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5FF"/>
                    </a:solidFill>
                  </a:tcPr>
                </a:tc>
                <a:tc hMerge="1">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629898"/>
                  </a:ext>
                </a:extLst>
              </a:tr>
            </a:tbl>
          </a:graphicData>
        </a:graphic>
      </p:graphicFrame>
      <p:sp>
        <p:nvSpPr>
          <p:cNvPr id="6" name="TextBox 5">
            <a:extLst>
              <a:ext uri="{FF2B5EF4-FFF2-40B4-BE49-F238E27FC236}">
                <a16:creationId xmlns:a16="http://schemas.microsoft.com/office/drawing/2014/main" id="{DD6BB900-04E1-93E7-03DC-FD501AA779A3}"/>
              </a:ext>
            </a:extLst>
          </p:cNvPr>
          <p:cNvSpPr txBox="1"/>
          <p:nvPr/>
        </p:nvSpPr>
        <p:spPr>
          <a:xfrm>
            <a:off x="5893755" y="1166482"/>
            <a:ext cx="6097978" cy="169277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trần để chồng hiểu rõ tấm lòng mình, khẳng định sự thuỷ chung, trong trắng </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Nàng hết lòng tìm cách hàn gắn hạnh phúc gia đình đang có nguy cơ tan vỡ.</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6ED4371-E5F1-B0A3-967B-4120EFBE89D3}"/>
              </a:ext>
            </a:extLst>
          </p:cNvPr>
          <p:cNvSpPr txBox="1"/>
          <p:nvPr/>
        </p:nvSpPr>
        <p:spPr>
          <a:xfrm>
            <a:off x="5967416" y="2944463"/>
            <a:ext cx="5957822"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Nỗi đau đớn, thất vọng khi bị đối xử bất công.</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6983346-3038-669D-C14A-8CEA6F0ED306}"/>
              </a:ext>
            </a:extLst>
          </p:cNvPr>
          <p:cNvSpPr txBox="1"/>
          <p:nvPr/>
        </p:nvSpPr>
        <p:spPr>
          <a:xfrm>
            <a:off x="5934170" y="4105851"/>
            <a:ext cx="5991068" cy="129266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than, cũng là lời nguyền mà Vũ Nương nói với thần sông để giãi bày nỗi niềm trước khi tự vẫn.</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21B8FDA-1CE7-731B-6111-F56F4908F812}"/>
              </a:ext>
            </a:extLst>
          </p:cNvPr>
          <p:cNvSpPr txBox="1"/>
          <p:nvPr/>
        </p:nvSpPr>
        <p:spPr>
          <a:xfrm>
            <a:off x="1881806" y="5575536"/>
            <a:ext cx="9744137" cy="8925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Nhận xét về tính cách nhân vật Vũ Nương</a:t>
            </a:r>
            <a:r>
              <a:rPr kumimoji="0" lang="en-US" sz="2600" b="0" i="0" u="none" strike="noStrike" kern="1200" cap="none" spc="0" normalizeH="0" baseline="0" noProof="0" dirty="0">
                <a:ln>
                  <a:noFill/>
                </a:ln>
                <a:solidFill>
                  <a:prstClr val="black"/>
                </a:solidFill>
                <a:effectLst/>
                <a:uLnTx/>
                <a:uFillTx/>
                <a:latin typeface="Calibri"/>
                <a:ea typeface="+mn-ea"/>
                <a:cs typeface="+mn-cs"/>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Vũ Nương là người phụ nữ xinh đẹp, nết na, hiền thục, đảm đang, nhưng lại rơi vào bi kịch.</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657C250-3555-0A4E-39D6-1B03CCC995BC}"/>
              </a:ext>
            </a:extLst>
          </p:cNvPr>
          <p:cNvPicPr>
            <a:picLocks noChangeAspect="1"/>
          </p:cNvPicPr>
          <p:nvPr/>
        </p:nvPicPr>
        <p:blipFill>
          <a:blip r:embed="rId2"/>
          <a:stretch>
            <a:fillRect/>
          </a:stretch>
        </p:blipFill>
        <p:spPr>
          <a:xfrm>
            <a:off x="-457633" y="4298868"/>
            <a:ext cx="2467125" cy="2559132"/>
          </a:xfrm>
          <a:prstGeom prst="rect">
            <a:avLst/>
          </a:prstGeom>
        </p:spPr>
      </p:pic>
    </p:spTree>
    <p:extLst>
      <p:ext uri="{BB962C8B-B14F-4D97-AF65-F5344CB8AC3E}">
        <p14:creationId xmlns:p14="http://schemas.microsoft.com/office/powerpoint/2010/main" val="132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55" name="Freeform 11">
            <a:extLst>
              <a:ext uri="{FF2B5EF4-FFF2-40B4-BE49-F238E27FC236}">
                <a16:creationId xmlns:a16="http://schemas.microsoft.com/office/drawing/2014/main" id="{01323948-7325-AE54-BD73-0431C01A7535}"/>
              </a:ext>
            </a:extLst>
          </p:cNvPr>
          <p:cNvSpPr/>
          <p:nvPr/>
        </p:nvSpPr>
        <p:spPr>
          <a:xfrm flipH="1">
            <a:off x="4273701" y="1167557"/>
            <a:ext cx="7074568" cy="437949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6" name="TextBox 55">
            <a:extLst>
              <a:ext uri="{FF2B5EF4-FFF2-40B4-BE49-F238E27FC236}">
                <a16:creationId xmlns:a16="http://schemas.microsoft.com/office/drawing/2014/main" id="{A7F72888-769D-6D99-C37B-72B3D6480B7E}"/>
              </a:ext>
            </a:extLst>
          </p:cNvPr>
          <p:cNvSpPr txBox="1"/>
          <p:nvPr/>
        </p:nvSpPr>
        <p:spPr>
          <a:xfrm>
            <a:off x="5021237" y="2008887"/>
            <a:ext cx="5932603" cy="2800767"/>
          </a:xfrm>
          <a:prstGeom prst="rect">
            <a:avLst/>
          </a:prstGeom>
          <a:noFill/>
        </p:spPr>
        <p:txBody>
          <a:bodyPr wrap="square">
            <a:spAutoFit/>
          </a:bodyPr>
          <a:lstStyle/>
          <a:p>
            <a:pPr algn="ctr">
              <a:spcAft>
                <a:spcPts val="800"/>
              </a:spcAft>
              <a:defRPr/>
            </a:pPr>
            <a:r>
              <a:rPr lang="vi-VN" sz="4400" dirty="0">
                <a:latin typeface="+mj-lt"/>
              </a:rPr>
              <a:t>Theo em, qua lời kể, người kể chuyện đã bộc lộ thái độ gì về nhân vật Vũ Nương? </a:t>
            </a:r>
            <a:endParaRPr lang="en-SG" sz="7200" dirty="0">
              <a:latin typeface="+mj-lt"/>
              <a:ea typeface="Calibri" panose="020F0502020204030204" pitchFamily="34" charset="0"/>
              <a:cs typeface="Times New Roman" panose="02020603050405020304" pitchFamily="18" charset="0"/>
            </a:endParaRPr>
          </a:p>
        </p:txBody>
      </p:sp>
      <p:pic>
        <p:nvPicPr>
          <p:cNvPr id="61" name="Picture 60" descr="A group of people in different outfits&#10;&#10;Description automatically generated">
            <a:extLst>
              <a:ext uri="{FF2B5EF4-FFF2-40B4-BE49-F238E27FC236}">
                <a16:creationId xmlns:a16="http://schemas.microsoft.com/office/drawing/2014/main" id="{851409E2-B3B1-C02D-2401-A384CE7F290D}"/>
              </a:ext>
            </a:extLst>
          </p:cNvPr>
          <p:cNvPicPr>
            <a:picLocks noChangeAspect="1"/>
          </p:cNvPicPr>
          <p:nvPr/>
        </p:nvPicPr>
        <p:blipFill rotWithShape="1">
          <a:blip r:embed="rId6">
            <a:extLst>
              <a:ext uri="{28A0092B-C50C-407E-A947-70E740481C1C}">
                <a14:useLocalDpi xmlns:a14="http://schemas.microsoft.com/office/drawing/2010/main" val="0"/>
              </a:ext>
            </a:extLst>
          </a:blip>
          <a:srcRect t="178" r="42090"/>
          <a:stretch/>
        </p:blipFill>
        <p:spPr>
          <a:xfrm>
            <a:off x="771599" y="2008887"/>
            <a:ext cx="3517441" cy="4943538"/>
          </a:xfrm>
          <a:prstGeom prst="rect">
            <a:avLst/>
          </a:prstGeom>
        </p:spPr>
      </p:pic>
    </p:spTree>
    <p:extLst>
      <p:ext uri="{BB962C8B-B14F-4D97-AF65-F5344CB8AC3E}">
        <p14:creationId xmlns:p14="http://schemas.microsoft.com/office/powerpoint/2010/main" val="262922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ppt_x"/>
                                          </p:val>
                                        </p:tav>
                                        <p:tav tm="100000">
                                          <p:val>
                                            <p:strVal val="#ppt_x"/>
                                          </p:val>
                                        </p:tav>
                                      </p:tavLst>
                                    </p:anim>
                                    <p:anim calcmode="lin" valueType="num">
                                      <p:cBhvr additive="base">
                                        <p:cTn id="1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89329"/>
            <a:ext cx="6469841" cy="584775"/>
          </a:xfrm>
          <a:prstGeom prst="rect">
            <a:avLst/>
          </a:prstGeom>
          <a:noFill/>
        </p:spPr>
        <p:txBody>
          <a:bodyPr wrap="square">
            <a:spAutoFit/>
          </a:bodyPr>
          <a:lstStyle/>
          <a:p>
            <a:r>
              <a:rPr lang="vi-VN" sz="3200" b="1" dirty="0">
                <a:latin typeface="+mj-lt"/>
              </a:rPr>
              <a:t>a. Tìm hiểu nhân vật Vũ Nương</a:t>
            </a:r>
            <a:endParaRPr lang="en-SG" sz="3200" dirty="0">
              <a:latin typeface="+mj-lt"/>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12">
            <a:extLst>
              <a:ext uri="{FF2B5EF4-FFF2-40B4-BE49-F238E27FC236}">
                <a16:creationId xmlns:a16="http://schemas.microsoft.com/office/drawing/2014/main" id="{77183474-D62F-26A4-83F8-8F511CD5C8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675066" y="0"/>
            <a:ext cx="8725061" cy="6175048"/>
          </a:xfrm>
          <a:prstGeom prst="rect">
            <a:avLst/>
          </a:prstGeom>
        </p:spPr>
      </p:pic>
      <p:sp>
        <p:nvSpPr>
          <p:cNvPr id="4" name="TextBox 3">
            <a:extLst>
              <a:ext uri="{FF2B5EF4-FFF2-40B4-BE49-F238E27FC236}">
                <a16:creationId xmlns:a16="http://schemas.microsoft.com/office/drawing/2014/main" id="{2DF5A064-A71E-6864-A903-F653264F8077}"/>
              </a:ext>
            </a:extLst>
          </p:cNvPr>
          <p:cNvSpPr txBox="1"/>
          <p:nvPr/>
        </p:nvSpPr>
        <p:spPr>
          <a:xfrm>
            <a:off x="1241410" y="2557919"/>
            <a:ext cx="7159640" cy="2554545"/>
          </a:xfrm>
          <a:prstGeom prst="rect">
            <a:avLst/>
          </a:prstGeom>
          <a:noFill/>
        </p:spPr>
        <p:txBody>
          <a:bodyPr wrap="square">
            <a:spAutoFit/>
          </a:bodyPr>
          <a:lstStyle/>
          <a:p>
            <a:pPr algn="ctr"/>
            <a:r>
              <a:rPr lang="vi-VN" sz="4000" dirty="0">
                <a:latin typeface="+mj-lt"/>
              </a:rPr>
              <a:t>Lời người kể chuyện bộc lộ niềm cảm thông, thương xót cho Vũ Nương cũng như thân phận người phụ nữ trong xã hội lúc bấy giờ.</a:t>
            </a:r>
            <a:endParaRPr lang="en-SG" sz="4000" dirty="0">
              <a:latin typeface="+mj-lt"/>
            </a:endParaRPr>
          </a:p>
        </p:txBody>
      </p:sp>
      <p:pic>
        <p:nvPicPr>
          <p:cNvPr id="6" name="Picture 5" descr="A person holding a baby&#10;&#10;Description automatically generated">
            <a:extLst>
              <a:ext uri="{FF2B5EF4-FFF2-40B4-BE49-F238E27FC236}">
                <a16:creationId xmlns:a16="http://schemas.microsoft.com/office/drawing/2014/main" id="{C77EE50D-939A-CCD9-A414-FD0C7CF47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1880" y="3000374"/>
            <a:ext cx="4013238" cy="4444133"/>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45313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roup 1">
            <a:extLst>
              <a:ext uri="{FF2B5EF4-FFF2-40B4-BE49-F238E27FC236}">
                <a16:creationId xmlns:a16="http://schemas.microsoft.com/office/drawing/2014/main" id="{085E1BDA-D588-B67A-CF85-21383981CCBB}"/>
              </a:ext>
            </a:extLst>
          </p:cNvPr>
          <p:cNvGrpSpPr/>
          <p:nvPr/>
        </p:nvGrpSpPr>
        <p:grpSpPr>
          <a:xfrm>
            <a:off x="1300437" y="242888"/>
            <a:ext cx="10272438" cy="6400800"/>
            <a:chOff x="1452011" y="619825"/>
            <a:chExt cx="15871432" cy="8662884"/>
          </a:xfrm>
        </p:grpSpPr>
        <p:sp>
          <p:nvSpPr>
            <p:cNvPr id="4" name="Freeform 3">
              <a:extLst>
                <a:ext uri="{FF2B5EF4-FFF2-40B4-BE49-F238E27FC236}">
                  <a16:creationId xmlns:a16="http://schemas.microsoft.com/office/drawing/2014/main" id="{DC340969-6780-127B-C077-A249449C2AD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 name="Freeform 4">
              <a:extLst>
                <a:ext uri="{FF2B5EF4-FFF2-40B4-BE49-F238E27FC236}">
                  <a16:creationId xmlns:a16="http://schemas.microsoft.com/office/drawing/2014/main" id="{2501D2A8-D4EE-62F3-4793-1B691B1DE638}"/>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6" name="Group 5">
              <a:extLst>
                <a:ext uri="{FF2B5EF4-FFF2-40B4-BE49-F238E27FC236}">
                  <a16:creationId xmlns:a16="http://schemas.microsoft.com/office/drawing/2014/main" id="{7FABFAFE-41DA-8B0F-386F-F363F28B487C}"/>
                </a:ext>
              </a:extLst>
            </p:cNvPr>
            <p:cNvGrpSpPr/>
            <p:nvPr/>
          </p:nvGrpSpPr>
          <p:grpSpPr>
            <a:xfrm>
              <a:off x="2305772" y="2396797"/>
              <a:ext cx="13676457" cy="6116348"/>
              <a:chOff x="0" y="-1"/>
              <a:chExt cx="5065354" cy="2265314"/>
            </a:xfrm>
          </p:grpSpPr>
          <p:sp>
            <p:nvSpPr>
              <p:cNvPr id="15" name="Freeform 6">
                <a:extLst>
                  <a:ext uri="{FF2B5EF4-FFF2-40B4-BE49-F238E27FC236}">
                    <a16:creationId xmlns:a16="http://schemas.microsoft.com/office/drawing/2014/main" id="{759A1673-5536-67F8-62A2-BB50AB2DF845}"/>
                  </a:ext>
                </a:extLst>
              </p:cNvPr>
              <p:cNvSpPr/>
              <p:nvPr/>
            </p:nvSpPr>
            <p:spPr>
              <a:xfrm>
                <a:off x="0" y="-1"/>
                <a:ext cx="5065354" cy="226531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16" name="TextBox 7">
                <a:extLst>
                  <a:ext uri="{FF2B5EF4-FFF2-40B4-BE49-F238E27FC236}">
                    <a16:creationId xmlns:a16="http://schemas.microsoft.com/office/drawing/2014/main" id="{449659D1-3BF5-1276-A4A5-C8C46C13BA33}"/>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7" name="Freeform 8">
              <a:extLst>
                <a:ext uri="{FF2B5EF4-FFF2-40B4-BE49-F238E27FC236}">
                  <a16:creationId xmlns:a16="http://schemas.microsoft.com/office/drawing/2014/main" id="{AA23C600-92C1-D4FF-33A3-CE6BE85D21EA}"/>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8" name="Freeform 9">
              <a:extLst>
                <a:ext uri="{FF2B5EF4-FFF2-40B4-BE49-F238E27FC236}">
                  <a16:creationId xmlns:a16="http://schemas.microsoft.com/office/drawing/2014/main" id="{163F5A54-491A-AF0F-6C28-C656215FDE1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10">
              <a:extLst>
                <a:ext uri="{FF2B5EF4-FFF2-40B4-BE49-F238E27FC236}">
                  <a16:creationId xmlns:a16="http://schemas.microsoft.com/office/drawing/2014/main" id="{1E494DD3-5964-8A98-6775-8A36EF1755F2}"/>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a:defRPr/>
              </a:pPr>
              <a:endParaRPr lang="en-SG">
                <a:solidFill>
                  <a:prstClr val="black"/>
                </a:solidFill>
                <a:latin typeface="Calibri"/>
                <a:ea typeface="微软雅黑"/>
              </a:endParaRPr>
            </a:p>
          </p:txBody>
        </p:sp>
        <p:sp>
          <p:nvSpPr>
            <p:cNvPr id="13" name="Freeform 13">
              <a:extLst>
                <a:ext uri="{FF2B5EF4-FFF2-40B4-BE49-F238E27FC236}">
                  <a16:creationId xmlns:a16="http://schemas.microsoft.com/office/drawing/2014/main" id="{670773F7-0E12-0B12-55ED-4A9509B3EB7D}"/>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asvg="http://schemas.microsoft.com/office/drawing/2016/SVG/main" xmlns="" r:embed="rId18"/>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14" name="Freeform 14">
              <a:extLst>
                <a:ext uri="{FF2B5EF4-FFF2-40B4-BE49-F238E27FC236}">
                  <a16:creationId xmlns:a16="http://schemas.microsoft.com/office/drawing/2014/main" id="{3ACE1DCF-A8A2-2D0F-2A67-A83BCA7A4FF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17" name="Google Shape;49;p15">
            <a:extLst>
              <a:ext uri="{FF2B5EF4-FFF2-40B4-BE49-F238E27FC236}">
                <a16:creationId xmlns:a16="http://schemas.microsoft.com/office/drawing/2014/main" id="{C2097597-5F5E-F798-60AE-5F89D493889D}"/>
              </a:ext>
            </a:extLst>
          </p:cNvPr>
          <p:cNvGrpSpPr/>
          <p:nvPr/>
        </p:nvGrpSpPr>
        <p:grpSpPr>
          <a:xfrm>
            <a:off x="5366" y="4194384"/>
            <a:ext cx="2326240" cy="2710048"/>
            <a:chOff x="457200" y="1608525"/>
            <a:chExt cx="3653750" cy="3648425"/>
          </a:xfrm>
        </p:grpSpPr>
        <p:sp>
          <p:nvSpPr>
            <p:cNvPr id="18" name="Google Shape;50;p15">
              <a:extLst>
                <a:ext uri="{FF2B5EF4-FFF2-40B4-BE49-F238E27FC236}">
                  <a16:creationId xmlns:a16="http://schemas.microsoft.com/office/drawing/2014/main" id="{207FA662-1E81-B5BD-AB5E-33F4F549C902}"/>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CBA30DDD-389E-1152-2982-71EBACFF71F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8A680D28-51A2-6AF0-741C-0C755227F0A7}"/>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B202DF0-F781-6384-F47A-3E6AAEC833A0}"/>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F15DE9F6-6842-E47C-4091-7663700E849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01ECC802-BC24-B4D7-CE57-95ECE7E9E892}"/>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8D710A7A-4FE2-8412-72DD-54E6176011D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9D23EC79-A0B0-2FA4-3FC3-B4E8BBBA5673}"/>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867BC9FB-AEBE-56B9-4DA1-68A7AF1C11F2}"/>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59934F8B-6CC5-4077-5654-B0365DBCBA1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05EDD17E-7DAC-4C4A-CFA4-47FAB356341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3AA5F999-4973-8625-E33E-D76B71185A8D}"/>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B3628DA2-3A22-D949-A9D4-422A6A10906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6EB2C219-1C13-84CF-DE4D-B6EBAE99C887}"/>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8A452081-E179-7CE7-88FE-1A6C7765E73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CB3F8632-98F2-011F-A082-54163AC53AB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97FBB7A6-C43B-4D31-F385-A2AE644BCE3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31AD0BB5-7AB2-5044-D6EF-524443FAB040}"/>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A5DC7B73-79A6-F631-55F1-E6ED73A2941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A917BD8A-74E6-07F8-2091-A9443B9DF28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C11C65E3-00E2-E394-3B5F-A4F5C873B7D3}"/>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E1EDAC2C-5751-6AF5-43E9-7629CD78E71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FBCCFDC-8DAB-C205-B7D9-180987BCB0B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0C2B31B9-631A-3FD3-F86E-42968D1F99C6}"/>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9C9E9EDA-438B-F981-2C9A-D6C2999F1CB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EADBC3B-53B5-8DF0-8FE2-B0959C98D01A}"/>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17F72D68-247D-6C4B-0144-7FD79E1E83F1}"/>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400E5C9D-657A-1B3C-096F-B7759163F48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05DC5650-8FBE-EF53-2A0C-5DB6E284DE31}"/>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618D9527-0C9E-8ABF-A634-3E8AD705D1B4}"/>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4DFFF87A-09BD-6BEB-202A-16CB7D015710}"/>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BC05BC51-C36A-D3F9-4931-09CE781EDED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930ACD4B-B9BD-54B3-B4DF-1DDFC8CA207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814C1AB7-3A83-4AD0-20D5-CA484F1F5B2D}"/>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27557053-3391-E646-7D18-6F2FB681FF00}"/>
              </a:ext>
            </a:extLst>
          </p:cNvPr>
          <p:cNvSpPr txBox="1"/>
          <p:nvPr/>
        </p:nvSpPr>
        <p:spPr>
          <a:xfrm>
            <a:off x="2490668" y="1925631"/>
            <a:ext cx="7720149" cy="4154984"/>
          </a:xfrm>
          <a:prstGeom prst="rect">
            <a:avLst/>
          </a:prstGeom>
          <a:noFill/>
        </p:spPr>
        <p:txBody>
          <a:bodyPr wrap="square">
            <a:spAutoFit/>
          </a:bodyPr>
          <a:lstStyle/>
          <a:p>
            <a:pPr algn="just"/>
            <a:r>
              <a:rPr lang="vi-VN" sz="4400" dirty="0">
                <a:latin typeface="+mj-lt"/>
              </a:rPr>
              <a:t>Hs thảo luận </a:t>
            </a:r>
            <a:r>
              <a:rPr lang="vi-VN" sz="4400" b="1" dirty="0">
                <a:latin typeface="+mj-lt"/>
              </a:rPr>
              <a:t>PHT số 5</a:t>
            </a:r>
            <a:r>
              <a:rPr lang="vi-VN" sz="4400" dirty="0">
                <a:latin typeface="+mj-lt"/>
              </a:rPr>
              <a:t> để tìm hiểu nguyên nhân dẫn đến bi kịch của Vũ Nương và trả lời câu hỏi: Trong số các nguyên nhân đó, nguyên nhân nào là nguyên nhân chủ yếu dẫn đến bi kịch?</a:t>
            </a:r>
            <a:endParaRPr lang="en-SG" sz="4400" dirty="0">
              <a:latin typeface="+mj-lt"/>
            </a:endParaRPr>
          </a:p>
        </p:txBody>
      </p:sp>
    </p:spTree>
    <p:extLst>
      <p:ext uri="{BB962C8B-B14F-4D97-AF65-F5344CB8AC3E}">
        <p14:creationId xmlns:p14="http://schemas.microsoft.com/office/powerpoint/2010/main" val="235991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20004-DB53-3373-8449-C88D323D4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8085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5902" y="1256444"/>
            <a:ext cx="4026699" cy="490519"/>
          </a:xfrm>
          <a:prstGeom prst="rect">
            <a:avLst/>
          </a:prstGeom>
        </p:spPr>
        <p:txBody>
          <a:bodyPr wrap="square" lIns="0" tIns="0" rIns="0" bIns="0" rtlCol="0" anchor="t">
            <a:spAutoFit/>
          </a:bodyPr>
          <a:lstStyle/>
          <a:p>
            <a:pPr marL="0" marR="0" lvl="0" indent="0" algn="ctr" defTabSz="609615" rtl="0" eaLnBrk="1" fontAlgn="auto" latinLnBrk="0" hangingPunct="1">
              <a:lnSpc>
                <a:spcPts val="4107"/>
              </a:lnSpc>
              <a:spcBef>
                <a:spcPct val="0"/>
              </a:spcBef>
              <a:spcAft>
                <a:spcPts val="0"/>
              </a:spcAft>
              <a:buClrTx/>
              <a:buSzTx/>
              <a:buFontTx/>
              <a:buNone/>
              <a:tabLst/>
              <a:defRPr/>
            </a:pPr>
            <a:r>
              <a:rPr lang="en-US" sz="2800" b="1" kern="0" dirty="0" err="1">
                <a:solidFill>
                  <a:srgbClr val="000000"/>
                </a:solidFill>
                <a:latin typeface="Times New Roman" panose="02020603050405020304" pitchFamily="18" charset="0"/>
                <a:cs typeface="Arial"/>
                <a:sym typeface="Arial"/>
              </a:rPr>
              <a:t>Nguyên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nhân</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trực</a:t>
            </a:r>
            <a:r>
              <a:rPr lang="en-US" sz="2800" b="1" kern="0" dirty="0">
                <a:solidFill>
                  <a:srgbClr val="000000"/>
                </a:solidFill>
                <a:latin typeface="Times New Roman" panose="02020603050405020304" pitchFamily="18" charset="0"/>
                <a:cs typeface="Arial"/>
                <a:sym typeface="Arial"/>
              </a:rPr>
              <a:t> </a:t>
            </a:r>
            <a:r>
              <a:rPr lang="en-US" sz="2800" b="1" kern="0" dirty="0" err="1">
                <a:solidFill>
                  <a:srgbClr val="000000"/>
                </a:solidFill>
                <a:latin typeface="Times New Roman" panose="02020603050405020304" pitchFamily="18" charset="0"/>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505136"/>
            <a:ext cx="5401823" cy="5215891"/>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7275282" y="1013089"/>
            <a:ext cx="3993392" cy="909946"/>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Nguyên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nhân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p>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gián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tiếp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654732" y="1136581"/>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50587" y="2064855"/>
            <a:ext cx="5706047" cy="4708981"/>
          </a:xfrm>
          <a:prstGeom prst="rect">
            <a:avLst/>
          </a:prstGeom>
          <a:noFill/>
        </p:spPr>
        <p:txBody>
          <a:bodyPr wrap="square">
            <a:spAutoFit/>
          </a:bodyPr>
          <a:lstStyle/>
          <a:p>
            <a:pPr marL="342900" indent="-342900" algn="just">
              <a:buFont typeface="Wingdings" panose="05000000000000000000" pitchFamily="2" charset="2"/>
              <a:buChar char="Ø"/>
            </a:pPr>
            <a:r>
              <a:rPr lang="vi-VN" sz="2500" dirty="0">
                <a:latin typeface="+mj-lt"/>
              </a:rPr>
              <a:t>Chiếc bóng trên tường (Vũ Nương thường chỉ vào và bảo với con rằng, đó là cha nó).</a:t>
            </a:r>
            <a:endParaRPr lang="en-SG" sz="2500" dirty="0">
              <a:latin typeface="+mj-lt"/>
            </a:endParaRPr>
          </a:p>
          <a:p>
            <a:pPr marL="342900" indent="-342900" algn="just">
              <a:buFont typeface="Wingdings" panose="05000000000000000000" pitchFamily="2" charset="2"/>
              <a:buChar char="Ø"/>
            </a:pPr>
            <a:r>
              <a:rPr lang="vi-VN" sz="2500" dirty="0">
                <a:latin typeface="+mj-lt"/>
              </a:rPr>
              <a:t>Câu nói ngây thơ của đứa trẻ: </a:t>
            </a:r>
            <a:r>
              <a:rPr lang="vi-VN" sz="2500" b="1" i="1" dirty="0">
                <a:latin typeface="+mj-lt"/>
              </a:rPr>
              <a:t>“Ô hay! Thế ra ông cũng là cha tôi ư? Ông lại biết nói, chứ không như cha tôi trước kia chỉ nín thin thít.”</a:t>
            </a:r>
            <a:r>
              <a:rPr lang="vi-VN" sz="2500" i="1" dirty="0">
                <a:latin typeface="+mj-lt"/>
              </a:rPr>
              <a:t> </a:t>
            </a:r>
            <a:r>
              <a:rPr lang="vi-VN" sz="2500" dirty="0">
                <a:latin typeface="+mj-lt"/>
              </a:rPr>
              <a:t>đã thổi bùng lên ngọn lửa ghen tuông trong lòng Trương Sinh.</a:t>
            </a:r>
            <a:endParaRPr lang="en-US" sz="2500" dirty="0">
              <a:latin typeface="+mj-lt"/>
            </a:endParaRPr>
          </a:p>
          <a:p>
            <a:pPr marL="342900" indent="-342900" algn="just">
              <a:buFont typeface="Wingdings" panose="05000000000000000000" pitchFamily="2" charset="2"/>
              <a:buChar char="Ø"/>
            </a:pPr>
            <a:r>
              <a:rPr lang="vi-VN" sz="2500" dirty="0">
                <a:latin typeface="+mj-lt"/>
              </a:rPr>
              <a:t>Tính cách của Trương Sinh: đa nghi, ghen tuông, hồ đồ, gia trưởng, sẵn sàng thô bạo với vợ.</a:t>
            </a:r>
            <a:endParaRPr lang="en-SG" sz="2500" dirty="0">
              <a:latin typeface="+mj-lt"/>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591294" y="84164"/>
            <a:ext cx="9060872"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a:lnSpc>
                <a:spcPct val="150000"/>
              </a:lnSpc>
              <a:spcAft>
                <a:spcPts val="800"/>
              </a:spcAft>
            </a:pPr>
            <a:r>
              <a:rPr lang="en-US" sz="28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NGUYÊN NHÂN DẪN ĐẾN BỊ KỊCH CỦA VŨ NƯƠNG</a:t>
            </a:r>
          </a:p>
        </p:txBody>
      </p:sp>
      <p:grpSp>
        <p:nvGrpSpPr>
          <p:cNvPr id="9" name="Group 28">
            <a:extLst>
              <a:ext uri="{FF2B5EF4-FFF2-40B4-BE49-F238E27FC236}">
                <a16:creationId xmlns:a16="http://schemas.microsoft.com/office/drawing/2014/main" id="{4B1B79EB-A544-488B-BA03-4606EADD55F4}"/>
              </a:ext>
            </a:extLst>
          </p:cNvPr>
          <p:cNvGrpSpPr/>
          <p:nvPr/>
        </p:nvGrpSpPr>
        <p:grpSpPr>
          <a:xfrm>
            <a:off x="6680142" y="2002219"/>
            <a:ext cx="5226247" cy="1469187"/>
            <a:chOff x="0" y="0"/>
            <a:chExt cx="13461567" cy="3127943"/>
          </a:xfrm>
        </p:grpSpPr>
        <p:sp>
          <p:nvSpPr>
            <p:cNvPr id="11" name="Freeform 29">
              <a:extLst>
                <a:ext uri="{FF2B5EF4-FFF2-40B4-BE49-F238E27FC236}">
                  <a16:creationId xmlns:a16="http://schemas.microsoft.com/office/drawing/2014/main" id="{0B791479-03EB-C9CC-3F19-1CB904E8BAAB}"/>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36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30">
              <a:extLst>
                <a:ext uri="{FF2B5EF4-FFF2-40B4-BE49-F238E27FC236}">
                  <a16:creationId xmlns:a16="http://schemas.microsoft.com/office/drawing/2014/main" id="{0536988D-25FF-C0C1-7904-2B67D1DA0D1A}"/>
                </a:ext>
              </a:extLst>
            </p:cNvPr>
            <p:cNvSpPr txBox="1"/>
            <p:nvPr/>
          </p:nvSpPr>
          <p:spPr>
            <a:xfrm>
              <a:off x="0" y="337172"/>
              <a:ext cx="13461567" cy="248552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Cuộc hôn nhân không bình đẳng: Vũ Nương là “con kẻ khớ” được Trương Sinh, là con nhà khá giả, đem trăm lạng vàng để xin cưới.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31">
            <a:extLst>
              <a:ext uri="{FF2B5EF4-FFF2-40B4-BE49-F238E27FC236}">
                <a16:creationId xmlns:a16="http://schemas.microsoft.com/office/drawing/2014/main" id="{B28154A3-0A17-A489-663F-B62551605B6D}"/>
              </a:ext>
            </a:extLst>
          </p:cNvPr>
          <p:cNvGrpSpPr/>
          <p:nvPr/>
        </p:nvGrpSpPr>
        <p:grpSpPr>
          <a:xfrm>
            <a:off x="6700107" y="3876803"/>
            <a:ext cx="5226248" cy="1600474"/>
            <a:chOff x="0" y="-9864"/>
            <a:chExt cx="13461567" cy="3965059"/>
          </a:xfrm>
        </p:grpSpPr>
        <p:sp>
          <p:nvSpPr>
            <p:cNvPr id="17" name="Freeform 32">
              <a:extLst>
                <a:ext uri="{FF2B5EF4-FFF2-40B4-BE49-F238E27FC236}">
                  <a16:creationId xmlns:a16="http://schemas.microsoft.com/office/drawing/2014/main" id="{56BBB56B-F1B8-534A-CF4A-CA735EB0FB80}"/>
                </a:ext>
              </a:extLst>
            </p:cNvPr>
            <p:cNvSpPr/>
            <p:nvPr/>
          </p:nvSpPr>
          <p:spPr>
            <a:xfrm>
              <a:off x="0" y="-3"/>
              <a:ext cx="13461567" cy="3955198"/>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33">
              <a:extLst>
                <a:ext uri="{FF2B5EF4-FFF2-40B4-BE49-F238E27FC236}">
                  <a16:creationId xmlns:a16="http://schemas.microsoft.com/office/drawing/2014/main" id="{0E2A4D89-7B79-5DC7-AAEB-6438567AD25F}"/>
                </a:ext>
              </a:extLst>
            </p:cNvPr>
            <p:cNvSpPr txBox="1"/>
            <p:nvPr/>
          </p:nvSpPr>
          <p:spPr>
            <a:xfrm>
              <a:off x="86069" y="-9864"/>
              <a:ext cx="13324073" cy="3955201"/>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Lễ giáo phong kiến cùng chế độ nam quyền đã hạn chế tiếng nói bình đẳng, quyền được bảo vệ bản thân của người phụ nữ.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34">
            <a:extLst>
              <a:ext uri="{FF2B5EF4-FFF2-40B4-BE49-F238E27FC236}">
                <a16:creationId xmlns:a16="http://schemas.microsoft.com/office/drawing/2014/main" id="{7E885B38-B587-BBDC-5BCC-03F6263AA2FF}"/>
              </a:ext>
            </a:extLst>
          </p:cNvPr>
          <p:cNvGrpSpPr/>
          <p:nvPr/>
        </p:nvGrpSpPr>
        <p:grpSpPr>
          <a:xfrm>
            <a:off x="6700432" y="5844911"/>
            <a:ext cx="5226247" cy="816580"/>
            <a:chOff x="0" y="0"/>
            <a:chExt cx="13461567" cy="3127943"/>
          </a:xfrm>
        </p:grpSpPr>
        <p:sp>
          <p:nvSpPr>
            <p:cNvPr id="28" name="Freeform 35">
              <a:extLst>
                <a:ext uri="{FF2B5EF4-FFF2-40B4-BE49-F238E27FC236}">
                  <a16:creationId xmlns:a16="http://schemas.microsoft.com/office/drawing/2014/main" id="{CD42D208-2665-25C0-37A8-411B47D97F9F}"/>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36">
              <a:extLst>
                <a:ext uri="{FF2B5EF4-FFF2-40B4-BE49-F238E27FC236}">
                  <a16:creationId xmlns:a16="http://schemas.microsoft.com/office/drawing/2014/main" id="{2C1B4817-292D-48FC-6779-B3661FFE6A66}"/>
                </a:ext>
              </a:extLst>
            </p:cNvPr>
            <p:cNvSpPr txBox="1"/>
            <p:nvPr/>
          </p:nvSpPr>
          <p:spPr>
            <a:xfrm>
              <a:off x="0" y="334250"/>
              <a:ext cx="13461567" cy="2580803"/>
            </a:xfrm>
            <a:prstGeom prst="rect">
              <a:avLst/>
            </a:prstGeom>
          </p:spPr>
          <p:txBody>
            <a:bodyPr lIns="33867" tIns="33867" rIns="33867" bIns="33867" rtlCol="0" anchor="ct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cuộc chiến tranh phi nghĩa gây nên cảnh sinh li tử biệt; vợ chồng xa cách.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Freeform 37">
            <a:extLst>
              <a:ext uri="{FF2B5EF4-FFF2-40B4-BE49-F238E27FC236}">
                <a16:creationId xmlns:a16="http://schemas.microsoft.com/office/drawing/2014/main" id="{56C3E63C-01D3-B784-2936-342977F74659}"/>
              </a:ext>
            </a:extLst>
          </p:cNvPr>
          <p:cNvSpPr/>
          <p:nvPr/>
        </p:nvSpPr>
        <p:spPr>
          <a:xfrm>
            <a:off x="9157335" y="5477277"/>
            <a:ext cx="309297" cy="332177"/>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39">
            <a:extLst>
              <a:ext uri="{FF2B5EF4-FFF2-40B4-BE49-F238E27FC236}">
                <a16:creationId xmlns:a16="http://schemas.microsoft.com/office/drawing/2014/main" id="{7188EE9B-C972-5604-CE6B-A847322E55A4}"/>
              </a:ext>
            </a:extLst>
          </p:cNvPr>
          <p:cNvSpPr/>
          <p:nvPr/>
        </p:nvSpPr>
        <p:spPr>
          <a:xfrm>
            <a:off x="9012800" y="3505860"/>
            <a:ext cx="289070" cy="331868"/>
          </a:xfrm>
          <a:custGeom>
            <a:avLst/>
            <a:gdLst/>
            <a:ahLst/>
            <a:cxnLst/>
            <a:rect l="l" t="t" r="r" b="b"/>
            <a:pathLst>
              <a:path w="401182" h="672713">
                <a:moveTo>
                  <a:pt x="0" y="0"/>
                </a:moveTo>
                <a:lnTo>
                  <a:pt x="401182" y="0"/>
                </a:lnTo>
                <a:lnTo>
                  <a:pt x="401182" y="672714"/>
                </a:lnTo>
                <a:lnTo>
                  <a:pt x="0" y="672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57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83998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Tìm hiểu nguyên nhân dẫn đến bi kịch của Vũ Nương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54" name="Group 53">
            <a:extLst>
              <a:ext uri="{FF2B5EF4-FFF2-40B4-BE49-F238E27FC236}">
                <a16:creationId xmlns:a16="http://schemas.microsoft.com/office/drawing/2014/main" id="{53F4AC4A-FED4-1782-E006-DD2D995CB062}"/>
              </a:ext>
            </a:extLst>
          </p:cNvPr>
          <p:cNvGrpSpPr/>
          <p:nvPr/>
        </p:nvGrpSpPr>
        <p:grpSpPr>
          <a:xfrm>
            <a:off x="1770983" y="1000488"/>
            <a:ext cx="9482777" cy="5414599"/>
            <a:chOff x="1876491" y="1070101"/>
            <a:chExt cx="15446952" cy="8206323"/>
          </a:xfrm>
        </p:grpSpPr>
        <p:sp>
          <p:nvSpPr>
            <p:cNvPr id="55" name="Freeform 3">
              <a:extLst>
                <a:ext uri="{FF2B5EF4-FFF2-40B4-BE49-F238E27FC236}">
                  <a16:creationId xmlns:a16="http://schemas.microsoft.com/office/drawing/2014/main" id="{93BD700C-325A-DFEF-CA86-2789FDFC0A13}"/>
                </a:ext>
              </a:extLst>
            </p:cNvPr>
            <p:cNvSpPr/>
            <p:nvPr/>
          </p:nvSpPr>
          <p:spPr>
            <a:xfrm rot="21040862">
              <a:off x="2031649" y="1980006"/>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6" name="Freeform 4">
              <a:extLst>
                <a:ext uri="{FF2B5EF4-FFF2-40B4-BE49-F238E27FC236}">
                  <a16:creationId xmlns:a16="http://schemas.microsoft.com/office/drawing/2014/main" id="{FFC4270A-BF16-95AD-1842-290C8EBE93D5}"/>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57" name="Group 56">
              <a:extLst>
                <a:ext uri="{FF2B5EF4-FFF2-40B4-BE49-F238E27FC236}">
                  <a16:creationId xmlns:a16="http://schemas.microsoft.com/office/drawing/2014/main" id="{761AA130-FDC3-C539-BD69-98870FBDF049}"/>
                </a:ext>
              </a:extLst>
            </p:cNvPr>
            <p:cNvGrpSpPr/>
            <p:nvPr/>
          </p:nvGrpSpPr>
          <p:grpSpPr>
            <a:xfrm>
              <a:off x="1876491" y="2396797"/>
              <a:ext cx="14105741" cy="6218267"/>
              <a:chOff x="-158993" y="-1"/>
              <a:chExt cx="5224348" cy="2303062"/>
            </a:xfrm>
          </p:grpSpPr>
          <p:sp>
            <p:nvSpPr>
              <p:cNvPr id="704" name="Freeform 6">
                <a:extLst>
                  <a:ext uri="{FF2B5EF4-FFF2-40B4-BE49-F238E27FC236}">
                    <a16:creationId xmlns:a16="http://schemas.microsoft.com/office/drawing/2014/main" id="{C86B312A-B9DC-9200-EB19-1964EE4AE939}"/>
                  </a:ext>
                </a:extLst>
              </p:cNvPr>
              <p:cNvSpPr/>
              <p:nvPr/>
            </p:nvSpPr>
            <p:spPr>
              <a:xfrm>
                <a:off x="-158993" y="-1"/>
                <a:ext cx="5224348" cy="2303062"/>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705" name="TextBox 7">
                <a:extLst>
                  <a:ext uri="{FF2B5EF4-FFF2-40B4-BE49-F238E27FC236}">
                    <a16:creationId xmlns:a16="http://schemas.microsoft.com/office/drawing/2014/main" id="{C3E02072-9D88-F2A0-214E-6E992D5CD47E}"/>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60" name="Freeform 10">
              <a:extLst>
                <a:ext uri="{FF2B5EF4-FFF2-40B4-BE49-F238E27FC236}">
                  <a16:creationId xmlns:a16="http://schemas.microsoft.com/office/drawing/2014/main" id="{7D5FC99B-EE76-A495-AC39-7BAB7FA3E6BE}"/>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61" name="Freeform 12">
              <a:extLst>
                <a:ext uri="{FF2B5EF4-FFF2-40B4-BE49-F238E27FC236}">
                  <a16:creationId xmlns:a16="http://schemas.microsoft.com/office/drawing/2014/main" id="{58822DEE-397A-D61E-BC54-FFD021ED3E8C}"/>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62" name="Freeform 13">
              <a:extLst>
                <a:ext uri="{FF2B5EF4-FFF2-40B4-BE49-F238E27FC236}">
                  <a16:creationId xmlns:a16="http://schemas.microsoft.com/office/drawing/2014/main" id="{4B9404B8-41C8-08AF-B7B8-38340B484FF1}"/>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3">
                <a:extLst>
                  <a:ext uri="{96DAC541-7B7A-43D3-8B79-37D633B846F1}">
                    <asvg:svgBlip xmlns:asvg="http://schemas.microsoft.com/office/drawing/2016/SVG/main" xmlns="" r:embed="rId14"/>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63" name="Freeform 14">
              <a:extLst>
                <a:ext uri="{FF2B5EF4-FFF2-40B4-BE49-F238E27FC236}">
                  <a16:creationId xmlns:a16="http://schemas.microsoft.com/office/drawing/2014/main" id="{2D3DC39F-2A22-4AEB-7921-F927EE9B60D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a:defRPr/>
              </a:pPr>
              <a:endParaRPr lang="en-SG" dirty="0">
                <a:solidFill>
                  <a:prstClr val="black"/>
                </a:solidFill>
                <a:latin typeface="Calibri"/>
                <a:ea typeface="微软雅黑"/>
              </a:endParaRPr>
            </a:p>
          </p:txBody>
        </p:sp>
      </p:grpSp>
      <p:sp>
        <p:nvSpPr>
          <p:cNvPr id="706" name="TextBox 705">
            <a:extLst>
              <a:ext uri="{FF2B5EF4-FFF2-40B4-BE49-F238E27FC236}">
                <a16:creationId xmlns:a16="http://schemas.microsoft.com/office/drawing/2014/main" id="{E83C0592-5430-B483-88E5-8508FAA4303F}"/>
              </a:ext>
            </a:extLst>
          </p:cNvPr>
          <p:cNvSpPr txBox="1"/>
          <p:nvPr/>
        </p:nvSpPr>
        <p:spPr>
          <a:xfrm>
            <a:off x="2283700" y="1817094"/>
            <a:ext cx="7828265" cy="3477875"/>
          </a:xfrm>
          <a:prstGeom prst="rect">
            <a:avLst/>
          </a:prstGeom>
          <a:noFill/>
        </p:spPr>
        <p:txBody>
          <a:bodyPr wrap="square">
            <a:spAutoFit/>
          </a:bodyPr>
          <a:lstStyle/>
          <a:p>
            <a:pPr algn="just"/>
            <a:r>
              <a:rPr lang="vi-VN" sz="4400" dirty="0">
                <a:latin typeface="+mj-lt"/>
              </a:rPr>
              <a:t>Tính đa nghi, ghen tuông của Trương Sinh là nguyên nhân cơ bản đẩy Vũ Nương vào thế cùng đường, không còn cách nào khác ngoài việc tự vẫn. </a:t>
            </a:r>
            <a:endParaRPr lang="en-SG" sz="4400" dirty="0">
              <a:latin typeface="+mj-lt"/>
            </a:endParaRPr>
          </a:p>
        </p:txBody>
      </p:sp>
      <p:pic>
        <p:nvPicPr>
          <p:cNvPr id="707" name="Picture 706" descr="A group of people in different outfits&#10;&#10;Description automatically generated">
            <a:extLst>
              <a:ext uri="{FF2B5EF4-FFF2-40B4-BE49-F238E27FC236}">
                <a16:creationId xmlns:a16="http://schemas.microsoft.com/office/drawing/2014/main" id="{DBE7523D-D9DD-AF63-9477-310E497E00E2}"/>
              </a:ext>
            </a:extLst>
          </p:cNvPr>
          <p:cNvPicPr>
            <a:picLocks noChangeAspect="1"/>
          </p:cNvPicPr>
          <p:nvPr/>
        </p:nvPicPr>
        <p:blipFill rotWithShape="1">
          <a:blip r:embed="rId17">
            <a:extLst>
              <a:ext uri="{28A0092B-C50C-407E-A947-70E740481C1C}">
                <a14:useLocalDpi xmlns:a14="http://schemas.microsoft.com/office/drawing/2010/main" val="0"/>
              </a:ext>
            </a:extLst>
          </a:blip>
          <a:srcRect t="845" r="72607"/>
          <a:stretch/>
        </p:blipFill>
        <p:spPr>
          <a:xfrm>
            <a:off x="323344" y="2914650"/>
            <a:ext cx="1383199" cy="4082246"/>
          </a:xfrm>
          <a:prstGeom prst="rect">
            <a:avLst/>
          </a:prstGeom>
        </p:spPr>
      </p:pic>
      <p:pic>
        <p:nvPicPr>
          <p:cNvPr id="710" name="Picture 709" descr="A person holding a baby&#10;&#10;Description automatically generated">
            <a:extLst>
              <a:ext uri="{FF2B5EF4-FFF2-40B4-BE49-F238E27FC236}">
                <a16:creationId xmlns:a16="http://schemas.microsoft.com/office/drawing/2014/main" id="{07AA4C1F-5DCD-B34B-AF0E-92642DCF91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292339" y="3609094"/>
            <a:ext cx="3353802" cy="3713895"/>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27938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06"/>
                                        </p:tgtEl>
                                        <p:attrNameLst>
                                          <p:attrName>style.visibility</p:attrName>
                                        </p:attrNameLst>
                                      </p:cBhvr>
                                      <p:to>
                                        <p:strVal val="visible"/>
                                      </p:to>
                                    </p:set>
                                    <p:anim calcmode="lin" valueType="num">
                                      <p:cBhvr>
                                        <p:cTn id="12" dur="500" fill="hold"/>
                                        <p:tgtEl>
                                          <p:spTgt spid="706"/>
                                        </p:tgtEl>
                                        <p:attrNameLst>
                                          <p:attrName>ppt_w</p:attrName>
                                        </p:attrNameLst>
                                      </p:cBhvr>
                                      <p:tavLst>
                                        <p:tav tm="0">
                                          <p:val>
                                            <p:fltVal val="0"/>
                                          </p:val>
                                        </p:tav>
                                        <p:tav tm="100000">
                                          <p:val>
                                            <p:strVal val="#ppt_w"/>
                                          </p:val>
                                        </p:tav>
                                      </p:tavLst>
                                    </p:anim>
                                    <p:anim calcmode="lin" valueType="num">
                                      <p:cBhvr>
                                        <p:cTn id="13" dur="500" fill="hold"/>
                                        <p:tgtEl>
                                          <p:spTgt spid="706"/>
                                        </p:tgtEl>
                                        <p:attrNameLst>
                                          <p:attrName>ppt_h</p:attrName>
                                        </p:attrNameLst>
                                      </p:cBhvr>
                                      <p:tavLst>
                                        <p:tav tm="0">
                                          <p:val>
                                            <p:fltVal val="0"/>
                                          </p:val>
                                        </p:tav>
                                        <p:tav tm="100000">
                                          <p:val>
                                            <p:strVal val="#ppt_h"/>
                                          </p:val>
                                        </p:tav>
                                      </p:tavLst>
                                    </p:anim>
                                    <p:animEffect transition="in" filter="fade">
                                      <p:cBhvr>
                                        <p:cTn id="14"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b="1" dirty="0">
                <a:solidFill>
                  <a:schemeClr val="accent3">
                    <a:lumMod val="50000"/>
                  </a:schemeClr>
                </a:solidFill>
                <a:latin typeface="+mj-lt"/>
              </a:rPr>
              <a:t>Tìm hiểu về nhân vật Phan Lang</a:t>
            </a:r>
            <a:endParaRPr lang="en-SG" sz="54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8" name="Picture 7" descr="A cartoon of a person holding a lantern&#10;&#10;Description automatically generated">
            <a:extLst>
              <a:ext uri="{FF2B5EF4-FFF2-40B4-BE49-F238E27FC236}">
                <a16:creationId xmlns:a16="http://schemas.microsoft.com/office/drawing/2014/main" id="{B8389A80-62B9-C58F-9C48-B0AEB7EE6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6" y="2458192"/>
            <a:ext cx="3208262" cy="4267804"/>
          </a:xfrm>
          <a:prstGeom prst="rect">
            <a:avLst/>
          </a:prstGeom>
        </p:spPr>
      </p:pic>
      <p:sp>
        <p:nvSpPr>
          <p:cNvPr id="11" name="Google Shape;39;p4">
            <a:extLst>
              <a:ext uri="{FF2B5EF4-FFF2-40B4-BE49-F238E27FC236}">
                <a16:creationId xmlns:a16="http://schemas.microsoft.com/office/drawing/2014/main" id="{FC647A78-C0D3-8322-8104-90D68087309D}"/>
              </a:ext>
            </a:extLst>
          </p:cNvPr>
          <p:cNvSpPr/>
          <p:nvPr/>
        </p:nvSpPr>
        <p:spPr>
          <a:xfrm>
            <a:off x="5959446" y="5332231"/>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A13BEE4E-6542-C5E8-EC4D-41F89291F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057" y="3991604"/>
            <a:ext cx="4019449" cy="2866395"/>
          </a:xfrm>
          <a:prstGeom prst="rect">
            <a:avLst/>
          </a:prstGeom>
        </p:spPr>
      </p:pic>
    </p:spTree>
    <p:extLst>
      <p:ext uri="{BB962C8B-B14F-4D97-AF65-F5344CB8AC3E}">
        <p14:creationId xmlns:p14="http://schemas.microsoft.com/office/powerpoint/2010/main" val="24986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矩形 18">
            <a:extLst>
              <a:ext uri="{FF2B5EF4-FFF2-40B4-BE49-F238E27FC236}">
                <a16:creationId xmlns:a16="http://schemas.microsoft.com/office/drawing/2014/main" id="{74410CC8-CC05-A3C5-6F86-362AA5D9090F}"/>
              </a:ext>
            </a:extLst>
          </p:cNvPr>
          <p:cNvSpPr/>
          <p:nvPr/>
        </p:nvSpPr>
        <p:spPr>
          <a:xfrm>
            <a:off x="4113478" y="1004443"/>
            <a:ext cx="7430821" cy="2167382"/>
          </a:xfrm>
          <a:prstGeom prst="rect">
            <a:avLst/>
          </a:prstGeom>
          <a:solidFill>
            <a:srgbClr val="FDEFE9"/>
          </a:solidFill>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Trong tác phẩm, nhân vật Phan Lang được khắc họa ở những không gian, thời gian nào? </a:t>
            </a:r>
            <a:endParaRPr lang="en-SG" sz="4000" dirty="0">
              <a:latin typeface="+mj-lt"/>
            </a:endParaRPr>
          </a:p>
        </p:txBody>
      </p:sp>
      <p:sp>
        <p:nvSpPr>
          <p:cNvPr id="4" name="矩形 18">
            <a:extLst>
              <a:ext uri="{FF2B5EF4-FFF2-40B4-BE49-F238E27FC236}">
                <a16:creationId xmlns:a16="http://schemas.microsoft.com/office/drawing/2014/main" id="{BDED4693-6894-5BC5-CEC1-CDACBC61C1F1}"/>
              </a:ext>
            </a:extLst>
          </p:cNvPr>
          <p:cNvSpPr/>
          <p:nvPr/>
        </p:nvSpPr>
        <p:spPr>
          <a:xfrm>
            <a:off x="5030020" y="3955128"/>
            <a:ext cx="6685163" cy="2189873"/>
          </a:xfrm>
          <a:prstGeom prst="rect">
            <a:avLst/>
          </a:prstGeom>
          <a:solidFill>
            <a:srgbClr val="DEEBF7"/>
          </a:solidFill>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4000" dirty="0">
                <a:latin typeface="+mj-lt"/>
              </a:rPr>
              <a:t>Nhân vật này có vai trò gì trong truyện? (Hs thảo luận theo kĩ thuật khăn trải bàn) </a:t>
            </a:r>
            <a:endParaRPr lang="en-SG" sz="4000" dirty="0">
              <a:latin typeface="+mj-lt"/>
            </a:endParaRPr>
          </a:p>
        </p:txBody>
      </p:sp>
      <p:pic>
        <p:nvPicPr>
          <p:cNvPr id="5" name="图片 40">
            <a:extLst>
              <a:ext uri="{FF2B5EF4-FFF2-40B4-BE49-F238E27FC236}">
                <a16:creationId xmlns:a16="http://schemas.microsoft.com/office/drawing/2014/main" id="{B583D3FC-F195-7594-0506-7310E805A4AA}"/>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2109917" y="1271988"/>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6" name="图片 40">
            <a:extLst>
              <a:ext uri="{FF2B5EF4-FFF2-40B4-BE49-F238E27FC236}">
                <a16:creationId xmlns:a16="http://schemas.microsoft.com/office/drawing/2014/main" id="{3CCAE2A0-6CDF-C445-AFE9-4DEFB93C1598}"/>
              </a:ext>
            </a:extLst>
          </p:cNvPr>
          <p:cNvPicPr>
            <a:picLocks noChangeAspect="1"/>
          </p:cNvPicPr>
          <p:nvPr/>
        </p:nvPicPr>
        <p:blipFill>
          <a:blip r:embed="rId5" cstate="hqprint">
            <a:extLst>
              <a:ext uri="{28A0092B-C50C-407E-A947-70E740481C1C}">
                <a14:useLocalDpi xmlns:a14="http://schemas.microsoft.com/office/drawing/2010/main" val="0"/>
              </a:ext>
            </a:extLst>
          </a:blip>
          <a:srcRect t="8219" r="79378" b="59187"/>
          <a:stretch>
            <a:fillRect/>
          </a:stretch>
        </p:blipFill>
        <p:spPr>
          <a:xfrm>
            <a:off x="3196939" y="3715336"/>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7" name="Picture 6" descr="A cartoon of a person holding a lantern&#10;&#10;Description automatically generated">
            <a:extLst>
              <a:ext uri="{FF2B5EF4-FFF2-40B4-BE49-F238E27FC236}">
                <a16:creationId xmlns:a16="http://schemas.microsoft.com/office/drawing/2014/main" id="{87A3E671-9598-0610-BC62-80339B4DE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71" y="3715336"/>
            <a:ext cx="2362454" cy="3142664"/>
          </a:xfrm>
          <a:prstGeom prst="rect">
            <a:avLst/>
          </a:prstGeom>
        </p:spPr>
      </p:pic>
    </p:spTree>
    <p:extLst>
      <p:ext uri="{BB962C8B-B14F-4D97-AF65-F5344CB8AC3E}">
        <p14:creationId xmlns:p14="http://schemas.microsoft.com/office/powerpoint/2010/main" val="2920567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80658"/>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9411"/>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36E0EFAE-A00C-C614-9202-3D55D0BA667D}"/>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72BD7DE9-8CC0-7928-0F9F-2DF441C0FEE6}"/>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C48E2D4B-2956-7520-36AB-2B315607FDA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BD566FE6-2C10-FED1-5B64-C734DAB7F64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7666CC2B-4441-7403-8CD3-88E9A425466D}"/>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58E1AFA0-2E66-4446-223B-2D3759844C43}"/>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0A76C628-1C79-8873-7BF4-2415FE67A33E}"/>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D297A859-1225-B448-995F-61E8F8053C2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34A3A1EE-4193-3865-A11D-4909654D27B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F0F5848A-C6B5-3665-A6D1-09288BDA78E5}"/>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35E8609A-7E8C-1E0B-03CF-7EB3824C01A3}"/>
              </a:ext>
            </a:extLst>
          </p:cNvPr>
          <p:cNvSpPr txBox="1"/>
          <p:nvPr/>
        </p:nvSpPr>
        <p:spPr>
          <a:xfrm>
            <a:off x="413622" y="2825273"/>
            <a:ext cx="4066673" cy="3170099"/>
          </a:xfrm>
          <a:prstGeom prst="rect">
            <a:avLst/>
          </a:prstGeom>
          <a:noFill/>
        </p:spPr>
        <p:txBody>
          <a:bodyPr wrap="square">
            <a:spAutoFit/>
          </a:bodyPr>
          <a:lstStyle/>
          <a:p>
            <a:pPr algn="ctr"/>
            <a:r>
              <a:rPr lang="vi-VN" sz="4000" dirty="0">
                <a:latin typeface="+mj-lt"/>
              </a:rPr>
              <a:t>Nêu hiểu biết của em về vị thế của người phụ nữ Việt Nam trong xã</a:t>
            </a:r>
            <a:r>
              <a:rPr lang="en-US" sz="4000" dirty="0">
                <a:latin typeface="+mj-lt"/>
              </a:rPr>
              <a:t> h</a:t>
            </a:r>
            <a:r>
              <a:rPr lang="vi-VN" sz="4000" dirty="0">
                <a:latin typeface="+mj-lt"/>
              </a:rPr>
              <a:t>ội phong kiến.</a:t>
            </a:r>
            <a:endParaRPr lang="en-SG" sz="4000" dirty="0">
              <a:latin typeface="+mj-lt"/>
            </a:endParaRPr>
          </a:p>
        </p:txBody>
      </p:sp>
      <p:sp>
        <p:nvSpPr>
          <p:cNvPr id="14" name="TextBox 13">
            <a:extLst>
              <a:ext uri="{FF2B5EF4-FFF2-40B4-BE49-F238E27FC236}">
                <a16:creationId xmlns:a16="http://schemas.microsoft.com/office/drawing/2014/main" id="{9E61BA1E-6771-7B1A-473C-37230B7CBEC9}"/>
              </a:ext>
            </a:extLst>
          </p:cNvPr>
          <p:cNvSpPr txBox="1"/>
          <p:nvPr/>
        </p:nvSpPr>
        <p:spPr>
          <a:xfrm>
            <a:off x="7868697" y="2500937"/>
            <a:ext cx="3778060" cy="2554545"/>
          </a:xfrm>
          <a:prstGeom prst="rect">
            <a:avLst/>
          </a:prstGeom>
          <a:noFill/>
        </p:spPr>
        <p:txBody>
          <a:bodyPr wrap="square">
            <a:spAutoFit/>
          </a:bodyPr>
          <a:lstStyle/>
          <a:p>
            <a:pPr algn="ctr"/>
            <a:r>
              <a:rPr lang="vi-VN" sz="4000" dirty="0">
                <a:latin typeface="+mj-lt"/>
              </a:rPr>
              <a:t>Chia sẻ ấn tượng của em về một tác phẩm viết về người phụ nữ.</a:t>
            </a:r>
            <a:endParaRPr lang="en-SG" sz="4000" dirty="0">
              <a:latin typeface="+mj-lt"/>
            </a:endParaRPr>
          </a:p>
        </p:txBody>
      </p:sp>
      <p:pic>
        <p:nvPicPr>
          <p:cNvPr id="15" name="Picture 14" descr="A person with a black hair band&#10;&#10;Description automatically generated with medium confidence">
            <a:extLst>
              <a:ext uri="{FF2B5EF4-FFF2-40B4-BE49-F238E27FC236}">
                <a16:creationId xmlns:a16="http://schemas.microsoft.com/office/drawing/2014/main" id="{19A3F40C-07A5-AF9F-5643-599BB25F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176258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Picture 1" descr="Thảo luận – Khăn trải bàn – Reading Habit">
            <a:extLst>
              <a:ext uri="{FF2B5EF4-FFF2-40B4-BE49-F238E27FC236}">
                <a16:creationId xmlns:a16="http://schemas.microsoft.com/office/drawing/2014/main" id="{CD97A665-DBB1-B906-4E85-3E78437DE6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005" y="1432637"/>
            <a:ext cx="6567054" cy="3992726"/>
          </a:xfrm>
          <a:prstGeom prst="rect">
            <a:avLst/>
          </a:prstGeom>
          <a:noFill/>
          <a:ln>
            <a:noFill/>
          </a:ln>
        </p:spPr>
      </p:pic>
      <p:sp>
        <p:nvSpPr>
          <p:cNvPr id="4" name="Google Shape;39;p4">
            <a:extLst>
              <a:ext uri="{FF2B5EF4-FFF2-40B4-BE49-F238E27FC236}">
                <a16:creationId xmlns:a16="http://schemas.microsoft.com/office/drawing/2014/main" id="{575C20CC-0CAA-7665-D6D6-6B30F756E612}"/>
              </a:ext>
            </a:extLst>
          </p:cNvPr>
          <p:cNvSpPr/>
          <p:nvPr/>
        </p:nvSpPr>
        <p:spPr>
          <a:xfrm flipH="1">
            <a:off x="0" y="5381452"/>
            <a:ext cx="6232554" cy="149014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DEEBF7">
              <a:alpha val="8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pic>
        <p:nvPicPr>
          <p:cNvPr id="5" name="Picture 4" descr="A person sitting next to a turtle&#10;&#10;Description automatically generated">
            <a:extLst>
              <a:ext uri="{FF2B5EF4-FFF2-40B4-BE49-F238E27FC236}">
                <a16:creationId xmlns:a16="http://schemas.microsoft.com/office/drawing/2014/main" id="{1E2AA83F-7D06-4AFA-F800-C8C6ECEC2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834" y="3782020"/>
            <a:ext cx="4516581" cy="3220915"/>
          </a:xfrm>
          <a:prstGeom prst="rect">
            <a:avLst/>
          </a:prstGeom>
        </p:spPr>
      </p:pic>
    </p:spTree>
    <p:extLst>
      <p:ext uri="{BB962C8B-B14F-4D97-AF65-F5344CB8AC3E}">
        <p14:creationId xmlns:p14="http://schemas.microsoft.com/office/powerpoint/2010/main" val="200574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aphicFrame>
        <p:nvGraphicFramePr>
          <p:cNvPr id="4" name="Diagram 3">
            <a:extLst>
              <a:ext uri="{FF2B5EF4-FFF2-40B4-BE49-F238E27FC236}">
                <a16:creationId xmlns:a16="http://schemas.microsoft.com/office/drawing/2014/main" id="{024DDF04-757A-315F-F8AD-7FC85B1F3E5C}"/>
              </a:ext>
            </a:extLst>
          </p:cNvPr>
          <p:cNvGraphicFramePr/>
          <p:nvPr>
            <p:extLst>
              <p:ext uri="{D42A27DB-BD31-4B8C-83A1-F6EECF244321}">
                <p14:modId xmlns:p14="http://schemas.microsoft.com/office/powerpoint/2010/main" val="835711152"/>
              </p:ext>
            </p:extLst>
          </p:nvPr>
        </p:nvGraphicFramePr>
        <p:xfrm>
          <a:off x="-1" y="603246"/>
          <a:ext cx="11872913" cy="603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32937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E0D1A444-8122-44FB-8770-3C0821C8C82D}"/>
                                            </p:graphicEl>
                                          </p:spTgt>
                                        </p:tgtEl>
                                        <p:attrNameLst>
                                          <p:attrName>style.visibility</p:attrName>
                                        </p:attrNameLst>
                                      </p:cBhvr>
                                      <p:to>
                                        <p:strVal val="visible"/>
                                      </p:to>
                                    </p:set>
                                    <p:anim calcmode="lin" valueType="num">
                                      <p:cBhvr additive="base">
                                        <p:cTn id="7" dur="500" fill="hold"/>
                                        <p:tgtEl>
                                          <p:spTgt spid="4">
                                            <p:graphicEl>
                                              <a:dgm id="{E0D1A444-8122-44FB-8770-3C0821C8C82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E0D1A444-8122-44FB-8770-3C0821C8C82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9655981E-441E-46E2-8C49-A3C96A02342C}"/>
                                            </p:graphicEl>
                                          </p:spTgt>
                                        </p:tgtEl>
                                        <p:attrNameLst>
                                          <p:attrName>style.visibility</p:attrName>
                                        </p:attrNameLst>
                                      </p:cBhvr>
                                      <p:to>
                                        <p:strVal val="visible"/>
                                      </p:to>
                                    </p:set>
                                    <p:anim calcmode="lin" valueType="num">
                                      <p:cBhvr additive="base">
                                        <p:cTn id="13" dur="500" fill="hold"/>
                                        <p:tgtEl>
                                          <p:spTgt spid="4">
                                            <p:graphicEl>
                                              <a:dgm id="{9655981E-441E-46E2-8C49-A3C96A02342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9655981E-441E-46E2-8C49-A3C96A02342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AAB11615-3A6F-4C24-8D04-8ABB486F8E03}"/>
                                            </p:graphicEl>
                                          </p:spTgt>
                                        </p:tgtEl>
                                        <p:attrNameLst>
                                          <p:attrName>style.visibility</p:attrName>
                                        </p:attrNameLst>
                                      </p:cBhvr>
                                      <p:to>
                                        <p:strVal val="visible"/>
                                      </p:to>
                                    </p:set>
                                    <p:anim calcmode="lin" valueType="num">
                                      <p:cBhvr additive="base">
                                        <p:cTn id="17" dur="500" fill="hold"/>
                                        <p:tgtEl>
                                          <p:spTgt spid="4">
                                            <p:graphicEl>
                                              <a:dgm id="{AAB11615-3A6F-4C24-8D04-8ABB486F8E0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AAB11615-3A6F-4C24-8D04-8ABB486F8E0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9E79D9A0-B473-462D-A829-FF9EBAFDECB6}"/>
                                            </p:graphicEl>
                                          </p:spTgt>
                                        </p:tgtEl>
                                        <p:attrNameLst>
                                          <p:attrName>style.visibility</p:attrName>
                                        </p:attrNameLst>
                                      </p:cBhvr>
                                      <p:to>
                                        <p:strVal val="visible"/>
                                      </p:to>
                                    </p:set>
                                    <p:anim calcmode="lin" valueType="num">
                                      <p:cBhvr additive="base">
                                        <p:cTn id="23" dur="500" fill="hold"/>
                                        <p:tgtEl>
                                          <p:spTgt spid="4">
                                            <p:graphicEl>
                                              <a:dgm id="{9E79D9A0-B473-462D-A829-FF9EBAFDECB6}"/>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9E79D9A0-B473-462D-A829-FF9EBAFDECB6}"/>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8D6D13EC-EBFD-4C1B-8824-E25DF24F39CD}"/>
                                            </p:graphicEl>
                                          </p:spTgt>
                                        </p:tgtEl>
                                        <p:attrNameLst>
                                          <p:attrName>style.visibility</p:attrName>
                                        </p:attrNameLst>
                                      </p:cBhvr>
                                      <p:to>
                                        <p:strVal val="visible"/>
                                      </p:to>
                                    </p:set>
                                    <p:anim calcmode="lin" valueType="num">
                                      <p:cBhvr additive="base">
                                        <p:cTn id="27" dur="500" fill="hold"/>
                                        <p:tgtEl>
                                          <p:spTgt spid="4">
                                            <p:graphicEl>
                                              <a:dgm id="{8D6D13EC-EBFD-4C1B-8824-E25DF24F39C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8D6D13EC-EBFD-4C1B-8824-E25DF24F39CD}"/>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EE555BC5-10EB-420F-B784-74055CB01454}"/>
                                            </p:graphicEl>
                                          </p:spTgt>
                                        </p:tgtEl>
                                        <p:attrNameLst>
                                          <p:attrName>style.visibility</p:attrName>
                                        </p:attrNameLst>
                                      </p:cBhvr>
                                      <p:to>
                                        <p:strVal val="visible"/>
                                      </p:to>
                                    </p:set>
                                    <p:anim calcmode="lin" valueType="num">
                                      <p:cBhvr additive="base">
                                        <p:cTn id="33" dur="500" fill="hold"/>
                                        <p:tgtEl>
                                          <p:spTgt spid="4">
                                            <p:graphicEl>
                                              <a:dgm id="{EE555BC5-10EB-420F-B784-74055CB0145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EE555BC5-10EB-420F-B784-74055CB0145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3AF6C000-B342-41FD-B8D4-E5BE29E3DCB6}"/>
                                            </p:graphicEl>
                                          </p:spTgt>
                                        </p:tgtEl>
                                        <p:attrNameLst>
                                          <p:attrName>style.visibility</p:attrName>
                                        </p:attrNameLst>
                                      </p:cBhvr>
                                      <p:to>
                                        <p:strVal val="visible"/>
                                      </p:to>
                                    </p:set>
                                    <p:anim calcmode="lin" valueType="num">
                                      <p:cBhvr additive="base">
                                        <p:cTn id="37" dur="500" fill="hold"/>
                                        <p:tgtEl>
                                          <p:spTgt spid="4">
                                            <p:graphicEl>
                                              <a:dgm id="{3AF6C000-B342-41FD-B8D4-E5BE29E3DCB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3AF6C000-B342-41FD-B8D4-E5BE29E3DCB6}"/>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2324A753-9202-4D76-A642-3BB41E9A211E}"/>
                                            </p:graphicEl>
                                          </p:spTgt>
                                        </p:tgtEl>
                                        <p:attrNameLst>
                                          <p:attrName>style.visibility</p:attrName>
                                        </p:attrNameLst>
                                      </p:cBhvr>
                                      <p:to>
                                        <p:strVal val="visible"/>
                                      </p:to>
                                    </p:set>
                                    <p:anim calcmode="lin" valueType="num">
                                      <p:cBhvr additive="base">
                                        <p:cTn id="43" dur="500" fill="hold"/>
                                        <p:tgtEl>
                                          <p:spTgt spid="4">
                                            <p:graphicEl>
                                              <a:dgm id="{2324A753-9202-4D76-A642-3BB41E9A211E}"/>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2324A753-9202-4D76-A642-3BB41E9A211E}"/>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31082CD0-82D8-4744-B01F-92210224A115}"/>
                                            </p:graphicEl>
                                          </p:spTgt>
                                        </p:tgtEl>
                                        <p:attrNameLst>
                                          <p:attrName>style.visibility</p:attrName>
                                        </p:attrNameLst>
                                      </p:cBhvr>
                                      <p:to>
                                        <p:strVal val="visible"/>
                                      </p:to>
                                    </p:set>
                                    <p:anim calcmode="lin" valueType="num">
                                      <p:cBhvr additive="base">
                                        <p:cTn id="47" dur="500" fill="hold"/>
                                        <p:tgtEl>
                                          <p:spTgt spid="4">
                                            <p:graphicEl>
                                              <a:dgm id="{31082CD0-82D8-4744-B01F-92210224A115}"/>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31082CD0-82D8-4744-B01F-92210224A11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3">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20589"/>
            <a:ext cx="6469841"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về nhân vật Phan Lang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oogle Shape;3348;p62">
            <a:extLst>
              <a:ext uri="{FF2B5EF4-FFF2-40B4-BE49-F238E27FC236}">
                <a16:creationId xmlns:a16="http://schemas.microsoft.com/office/drawing/2014/main" id="{D4582937-01B7-A720-3EB5-3CE4D4287271}"/>
              </a:ext>
            </a:extLst>
          </p:cNvPr>
          <p:cNvGrpSpPr/>
          <p:nvPr/>
        </p:nvGrpSpPr>
        <p:grpSpPr>
          <a:xfrm>
            <a:off x="5441862" y="784023"/>
            <a:ext cx="718060" cy="1013792"/>
            <a:chOff x="2332850" y="1508965"/>
            <a:chExt cx="495799" cy="870474"/>
          </a:xfrm>
        </p:grpSpPr>
        <p:sp>
          <p:nvSpPr>
            <p:cNvPr id="4" name="Google Shape;3349;p62">
              <a:extLst>
                <a:ext uri="{FF2B5EF4-FFF2-40B4-BE49-F238E27FC236}">
                  <a16:creationId xmlns:a16="http://schemas.microsoft.com/office/drawing/2014/main" id="{342D9579-2590-9A38-9812-B91AF4DA4D96}"/>
                </a:ext>
              </a:extLst>
            </p:cNvPr>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5" name="Google Shape;3350;p62">
              <a:extLst>
                <a:ext uri="{FF2B5EF4-FFF2-40B4-BE49-F238E27FC236}">
                  <a16:creationId xmlns:a16="http://schemas.microsoft.com/office/drawing/2014/main" id="{705F0D2F-DEAA-33C7-A101-22D6AC3E857A}"/>
                </a:ext>
              </a:extLst>
            </p:cNvPr>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rgbClr val="FBBEE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6" name="Google Shape;3351;p62">
              <a:extLst>
                <a:ext uri="{FF2B5EF4-FFF2-40B4-BE49-F238E27FC236}">
                  <a16:creationId xmlns:a16="http://schemas.microsoft.com/office/drawing/2014/main" id="{166E1ABA-0311-C6DC-5AF2-7B27B18411CC}"/>
                </a:ext>
              </a:extLst>
            </p:cNvPr>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7" name="Google Shape;3352;p62">
              <a:extLst>
                <a:ext uri="{FF2B5EF4-FFF2-40B4-BE49-F238E27FC236}">
                  <a16:creationId xmlns:a16="http://schemas.microsoft.com/office/drawing/2014/main" id="{5BCEDB75-E5F7-1020-35C3-515B2FA36F72}"/>
                </a:ext>
              </a:extLst>
            </p:cNvPr>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rgbClr val="F172A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8" name="Google Shape;3353;p62">
              <a:extLst>
                <a:ext uri="{FF2B5EF4-FFF2-40B4-BE49-F238E27FC236}">
                  <a16:creationId xmlns:a16="http://schemas.microsoft.com/office/drawing/2014/main" id="{ED8CB09F-AFC1-B2CB-EE7D-ED589D918FFD}"/>
                </a:ext>
              </a:extLst>
            </p:cNvPr>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rgbClr val="FBDC7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9" name="Google Shape;3354;p62">
              <a:extLst>
                <a:ext uri="{FF2B5EF4-FFF2-40B4-BE49-F238E27FC236}">
                  <a16:creationId xmlns:a16="http://schemas.microsoft.com/office/drawing/2014/main" id="{7E6A1118-E3EE-D791-67E6-4427747E0A98}"/>
                </a:ext>
              </a:extLst>
            </p:cNvPr>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2" name="Google Shape;3355;p62">
              <a:extLst>
                <a:ext uri="{FF2B5EF4-FFF2-40B4-BE49-F238E27FC236}">
                  <a16:creationId xmlns:a16="http://schemas.microsoft.com/office/drawing/2014/main" id="{D0A9BF34-00F2-CB17-25BF-F3BB6725B934}"/>
                </a:ext>
              </a:extLst>
            </p:cNvPr>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3" name="Google Shape;3356;p62">
              <a:extLst>
                <a:ext uri="{FF2B5EF4-FFF2-40B4-BE49-F238E27FC236}">
                  <a16:creationId xmlns:a16="http://schemas.microsoft.com/office/drawing/2014/main" id="{D8DF7530-7157-D7B0-680C-AC9F6332F8F3}"/>
                </a:ext>
              </a:extLst>
            </p:cNvPr>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4" name="Google Shape;3357;p62">
              <a:extLst>
                <a:ext uri="{FF2B5EF4-FFF2-40B4-BE49-F238E27FC236}">
                  <a16:creationId xmlns:a16="http://schemas.microsoft.com/office/drawing/2014/main" id="{50F62ECF-4F1E-858D-F576-039DB80BE658}"/>
                </a:ext>
              </a:extLst>
            </p:cNvPr>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5" name="Google Shape;3358;p62">
              <a:extLst>
                <a:ext uri="{FF2B5EF4-FFF2-40B4-BE49-F238E27FC236}">
                  <a16:creationId xmlns:a16="http://schemas.microsoft.com/office/drawing/2014/main" id="{D08F25CC-527E-7556-EEF5-83B1D4BE2DD2}"/>
                </a:ext>
              </a:extLst>
            </p:cNvPr>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6" name="Google Shape;3359;p62">
              <a:extLst>
                <a:ext uri="{FF2B5EF4-FFF2-40B4-BE49-F238E27FC236}">
                  <a16:creationId xmlns:a16="http://schemas.microsoft.com/office/drawing/2014/main" id="{E488FF18-666E-5708-737F-2563980310FB}"/>
                </a:ext>
              </a:extLst>
            </p:cNvPr>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7" name="Google Shape;3360;p62">
              <a:extLst>
                <a:ext uri="{FF2B5EF4-FFF2-40B4-BE49-F238E27FC236}">
                  <a16:creationId xmlns:a16="http://schemas.microsoft.com/office/drawing/2014/main" id="{0EEDB18E-A1FD-7710-DEC5-A62EEBEAC4A8}"/>
                </a:ext>
              </a:extLst>
            </p:cNvPr>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rgbClr val="646B9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18" name="Google Shape;683;p20">
            <a:extLst>
              <a:ext uri="{FF2B5EF4-FFF2-40B4-BE49-F238E27FC236}">
                <a16:creationId xmlns:a16="http://schemas.microsoft.com/office/drawing/2014/main" id="{7755CFEB-CD7C-BC0F-86BA-4418051DB916}"/>
              </a:ext>
            </a:extLst>
          </p:cNvPr>
          <p:cNvSpPr/>
          <p:nvPr/>
        </p:nvSpPr>
        <p:spPr>
          <a:xfrm>
            <a:off x="5220519" y="1241823"/>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19" name="Google Shape;684;p20">
            <a:extLst>
              <a:ext uri="{FF2B5EF4-FFF2-40B4-BE49-F238E27FC236}">
                <a16:creationId xmlns:a16="http://schemas.microsoft.com/office/drawing/2014/main" id="{2FD8CDC4-2A59-CD03-D4CA-BBD083B7C98A}"/>
              </a:ext>
            </a:extLst>
          </p:cNvPr>
          <p:cNvSpPr/>
          <p:nvPr/>
        </p:nvSpPr>
        <p:spPr>
          <a:xfrm>
            <a:off x="6899886"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0" name="Google Shape;685;p20">
            <a:extLst>
              <a:ext uri="{FF2B5EF4-FFF2-40B4-BE49-F238E27FC236}">
                <a16:creationId xmlns:a16="http://schemas.microsoft.com/office/drawing/2014/main" id="{83104D63-4A37-DAD3-6BAE-F2114CEF97AF}"/>
              </a:ext>
            </a:extLst>
          </p:cNvPr>
          <p:cNvSpPr/>
          <p:nvPr/>
        </p:nvSpPr>
        <p:spPr>
          <a:xfrm>
            <a:off x="3540170" y="3036611"/>
            <a:ext cx="983600" cy="983600"/>
          </a:xfrm>
          <a:prstGeom prst="ellipse">
            <a:avLst/>
          </a:prstGeom>
          <a:no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cxnSp>
        <p:nvCxnSpPr>
          <p:cNvPr id="21" name="Google Shape;696;p20">
            <a:extLst>
              <a:ext uri="{FF2B5EF4-FFF2-40B4-BE49-F238E27FC236}">
                <a16:creationId xmlns:a16="http://schemas.microsoft.com/office/drawing/2014/main" id="{E5CACF4D-8B85-68F1-2C28-26218EA7437A}"/>
              </a:ext>
            </a:extLst>
          </p:cNvPr>
          <p:cNvCxnSpPr>
            <a:cxnSpLocks/>
          </p:cNvCxnSpPr>
          <p:nvPr/>
        </p:nvCxnSpPr>
        <p:spPr>
          <a:xfrm rot="16200000">
            <a:off x="4151735" y="1170933"/>
            <a:ext cx="949600" cy="11880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2" name="Google Shape;697;p20">
            <a:extLst>
              <a:ext uri="{FF2B5EF4-FFF2-40B4-BE49-F238E27FC236}">
                <a16:creationId xmlns:a16="http://schemas.microsoft.com/office/drawing/2014/main" id="{8D3EFCE6-29F1-7F48-C7D9-AD03D58E12A0}"/>
              </a:ext>
            </a:extLst>
          </p:cNvPr>
          <p:cNvCxnSpPr>
            <a:cxnSpLocks/>
          </p:cNvCxnSpPr>
          <p:nvPr/>
        </p:nvCxnSpPr>
        <p:spPr>
          <a:xfrm>
            <a:off x="6204119" y="1290283"/>
            <a:ext cx="1188000" cy="9496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3" name="Google Shape;699;p20">
            <a:extLst>
              <a:ext uri="{FF2B5EF4-FFF2-40B4-BE49-F238E27FC236}">
                <a16:creationId xmlns:a16="http://schemas.microsoft.com/office/drawing/2014/main" id="{431CCBFC-0D8D-B685-A7F3-17D12ABBBC0A}"/>
              </a:ext>
            </a:extLst>
          </p:cNvPr>
          <p:cNvCxnSpPr>
            <a:cxnSpLocks/>
          </p:cNvCxnSpPr>
          <p:nvPr/>
        </p:nvCxnSpPr>
        <p:spPr>
          <a:xfrm rot="16200000">
            <a:off x="2644586" y="1941600"/>
            <a:ext cx="439600" cy="1351200"/>
          </a:xfrm>
          <a:prstGeom prst="bentConnector2">
            <a:avLst/>
          </a:prstGeom>
          <a:noFill/>
          <a:ln w="19050" cap="flat" cmpd="sng">
            <a:solidFill>
              <a:srgbClr val="FBBEE6">
                <a:lumMod val="50000"/>
              </a:srgbClr>
            </a:solidFill>
            <a:prstDash val="solid"/>
            <a:round/>
            <a:headEnd type="none" w="med" len="med"/>
            <a:tailEnd type="none" w="med" len="med"/>
          </a:ln>
        </p:spPr>
      </p:cxnSp>
      <p:cxnSp>
        <p:nvCxnSpPr>
          <p:cNvPr id="24" name="Google Shape;700;p20">
            <a:extLst>
              <a:ext uri="{FF2B5EF4-FFF2-40B4-BE49-F238E27FC236}">
                <a16:creationId xmlns:a16="http://schemas.microsoft.com/office/drawing/2014/main" id="{ACB5C89C-AD5D-B889-86DF-C4CC3F893A2B}"/>
              </a:ext>
            </a:extLst>
          </p:cNvPr>
          <p:cNvCxnSpPr>
            <a:cxnSpLocks/>
          </p:cNvCxnSpPr>
          <p:nvPr/>
        </p:nvCxnSpPr>
        <p:spPr>
          <a:xfrm>
            <a:off x="7883486" y="2397485"/>
            <a:ext cx="1341600" cy="439600"/>
          </a:xfrm>
          <a:prstGeom prst="bentConnector2">
            <a:avLst/>
          </a:prstGeom>
          <a:noFill/>
          <a:ln w="19050" cap="flat" cmpd="sng">
            <a:solidFill>
              <a:srgbClr val="FBBEE6">
                <a:lumMod val="50000"/>
              </a:srgbClr>
            </a:solidFill>
            <a:prstDash val="solid"/>
            <a:round/>
            <a:headEnd type="none" w="med" len="med"/>
            <a:tailEnd type="none" w="med" len="med"/>
          </a:ln>
        </p:spPr>
      </p:cxnSp>
      <p:grpSp>
        <p:nvGrpSpPr>
          <p:cNvPr id="25" name="Google Shape;701;p20">
            <a:extLst>
              <a:ext uri="{FF2B5EF4-FFF2-40B4-BE49-F238E27FC236}">
                <a16:creationId xmlns:a16="http://schemas.microsoft.com/office/drawing/2014/main" id="{B569A1D9-3DF6-E500-2323-3AA7620F18D6}"/>
              </a:ext>
            </a:extLst>
          </p:cNvPr>
          <p:cNvGrpSpPr/>
          <p:nvPr/>
        </p:nvGrpSpPr>
        <p:grpSpPr>
          <a:xfrm>
            <a:off x="3874936" y="2170929"/>
            <a:ext cx="313867" cy="453167"/>
            <a:chOff x="5595350" y="3238625"/>
            <a:chExt cx="235400" cy="339875"/>
          </a:xfrm>
        </p:grpSpPr>
        <p:sp>
          <p:nvSpPr>
            <p:cNvPr id="26" name="Google Shape;702;p20">
              <a:extLst>
                <a:ext uri="{FF2B5EF4-FFF2-40B4-BE49-F238E27FC236}">
                  <a16:creationId xmlns:a16="http://schemas.microsoft.com/office/drawing/2014/main" id="{0D39D974-49F0-79FC-7747-615A5618DDAE}"/>
                </a:ext>
              </a:extLst>
            </p:cNvPr>
            <p:cNvSpPr/>
            <p:nvPr/>
          </p:nvSpPr>
          <p:spPr>
            <a:xfrm>
              <a:off x="5673275" y="3238625"/>
              <a:ext cx="157475" cy="158250"/>
            </a:xfrm>
            <a:custGeom>
              <a:avLst/>
              <a:gdLst/>
              <a:ahLst/>
              <a:cxnLst/>
              <a:rect l="l" t="t" r="r" b="b"/>
              <a:pathLst>
                <a:path w="6299" h="6330" extrusionOk="0">
                  <a:moveTo>
                    <a:pt x="6299" y="1"/>
                  </a:moveTo>
                  <a:lnTo>
                    <a:pt x="1279" y="2339"/>
                  </a:lnTo>
                  <a:cubicBezTo>
                    <a:pt x="469" y="3368"/>
                    <a:pt x="32" y="4615"/>
                    <a:pt x="1" y="5924"/>
                  </a:cubicBezTo>
                  <a:lnTo>
                    <a:pt x="1" y="6330"/>
                  </a:lnTo>
                  <a:lnTo>
                    <a:pt x="406" y="6330"/>
                  </a:lnTo>
                  <a:cubicBezTo>
                    <a:pt x="687" y="6330"/>
                    <a:pt x="999" y="6299"/>
                    <a:pt x="1279" y="6267"/>
                  </a:cubicBezTo>
                  <a:lnTo>
                    <a:pt x="6299"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7" name="Google Shape;703;p20">
              <a:extLst>
                <a:ext uri="{FF2B5EF4-FFF2-40B4-BE49-F238E27FC236}">
                  <a16:creationId xmlns:a16="http://schemas.microsoft.com/office/drawing/2014/main" id="{F85BE5A2-CCE9-5010-D44F-FA6B053784F6}"/>
                </a:ext>
              </a:extLst>
            </p:cNvPr>
            <p:cNvSpPr/>
            <p:nvPr/>
          </p:nvSpPr>
          <p:spPr>
            <a:xfrm>
              <a:off x="5704475" y="3238625"/>
              <a:ext cx="125500" cy="155925"/>
            </a:xfrm>
            <a:custGeom>
              <a:avLst/>
              <a:gdLst/>
              <a:ahLst/>
              <a:cxnLst/>
              <a:rect l="l" t="t" r="r" b="b"/>
              <a:pathLst>
                <a:path w="5020" h="6237" extrusionOk="0">
                  <a:moveTo>
                    <a:pt x="5020" y="1"/>
                  </a:moveTo>
                  <a:lnTo>
                    <a:pt x="4646" y="32"/>
                  </a:lnTo>
                  <a:cubicBezTo>
                    <a:pt x="3087" y="63"/>
                    <a:pt x="1590" y="687"/>
                    <a:pt x="499" y="1778"/>
                  </a:cubicBezTo>
                  <a:cubicBezTo>
                    <a:pt x="312" y="1965"/>
                    <a:pt x="156" y="2152"/>
                    <a:pt x="0" y="2339"/>
                  </a:cubicBezTo>
                  <a:lnTo>
                    <a:pt x="0" y="6236"/>
                  </a:lnTo>
                  <a:cubicBezTo>
                    <a:pt x="1247" y="6018"/>
                    <a:pt x="2401" y="5457"/>
                    <a:pt x="3274" y="4553"/>
                  </a:cubicBezTo>
                  <a:lnTo>
                    <a:pt x="3274" y="4521"/>
                  </a:lnTo>
                  <a:lnTo>
                    <a:pt x="3492" y="4303"/>
                  </a:lnTo>
                  <a:lnTo>
                    <a:pt x="2993" y="3430"/>
                  </a:lnTo>
                  <a:lnTo>
                    <a:pt x="4334" y="3118"/>
                  </a:lnTo>
                  <a:lnTo>
                    <a:pt x="4427" y="2931"/>
                  </a:lnTo>
                  <a:cubicBezTo>
                    <a:pt x="4802" y="2152"/>
                    <a:pt x="5020" y="1310"/>
                    <a:pt x="5020" y="406"/>
                  </a:cubicBezTo>
                  <a:lnTo>
                    <a:pt x="502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8" name="Google Shape;704;p20">
              <a:extLst>
                <a:ext uri="{FF2B5EF4-FFF2-40B4-BE49-F238E27FC236}">
                  <a16:creationId xmlns:a16="http://schemas.microsoft.com/office/drawing/2014/main" id="{8286FC58-1DAC-CA5F-9D4F-89155CE7891F}"/>
                </a:ext>
              </a:extLst>
            </p:cNvPr>
            <p:cNvSpPr/>
            <p:nvPr/>
          </p:nvSpPr>
          <p:spPr>
            <a:xfrm>
              <a:off x="5665500" y="3418675"/>
              <a:ext cx="80300" cy="49925"/>
            </a:xfrm>
            <a:custGeom>
              <a:avLst/>
              <a:gdLst/>
              <a:ahLst/>
              <a:cxnLst/>
              <a:rect l="l" t="t" r="r" b="b"/>
              <a:pathLst>
                <a:path w="3212" h="1997" extrusionOk="0">
                  <a:moveTo>
                    <a:pt x="0" y="1"/>
                  </a:moveTo>
                  <a:lnTo>
                    <a:pt x="0" y="1996"/>
                  </a:lnTo>
                  <a:lnTo>
                    <a:pt x="1590" y="1996"/>
                  </a:lnTo>
                  <a:lnTo>
                    <a:pt x="3212" y="1217"/>
                  </a:lnTo>
                  <a:lnTo>
                    <a:pt x="1590"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29" name="Google Shape;705;p20">
              <a:extLst>
                <a:ext uri="{FF2B5EF4-FFF2-40B4-BE49-F238E27FC236}">
                  <a16:creationId xmlns:a16="http://schemas.microsoft.com/office/drawing/2014/main" id="{10A422AD-7FDB-7557-D755-4EAE6B602C99}"/>
                </a:ext>
              </a:extLst>
            </p:cNvPr>
            <p:cNvSpPr/>
            <p:nvPr/>
          </p:nvSpPr>
          <p:spPr>
            <a:xfrm>
              <a:off x="5706025" y="3418675"/>
              <a:ext cx="39775" cy="49925"/>
            </a:xfrm>
            <a:custGeom>
              <a:avLst/>
              <a:gdLst/>
              <a:ahLst/>
              <a:cxnLst/>
              <a:rect l="l" t="t" r="r" b="b"/>
              <a:pathLst>
                <a:path w="1591" h="1997" extrusionOk="0">
                  <a:moveTo>
                    <a:pt x="0" y="1"/>
                  </a:moveTo>
                  <a:lnTo>
                    <a:pt x="0" y="1996"/>
                  </a:lnTo>
                  <a:lnTo>
                    <a:pt x="1591" y="1996"/>
                  </a:lnTo>
                  <a:lnTo>
                    <a:pt x="1591" y="1"/>
                  </a:lnTo>
                  <a:close/>
                </a:path>
              </a:pathLst>
            </a:custGeom>
            <a:solidFill>
              <a:srgbClr val="DDCDA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0" name="Google Shape;706;p20">
              <a:extLst>
                <a:ext uri="{FF2B5EF4-FFF2-40B4-BE49-F238E27FC236}">
                  <a16:creationId xmlns:a16="http://schemas.microsoft.com/office/drawing/2014/main" id="{6D6C56F8-D41C-4F4D-3DFD-436A757B7B34}"/>
                </a:ext>
              </a:extLst>
            </p:cNvPr>
            <p:cNvSpPr/>
            <p:nvPr/>
          </p:nvSpPr>
          <p:spPr>
            <a:xfrm>
              <a:off x="5635100" y="3378925"/>
              <a:ext cx="141100" cy="49925"/>
            </a:xfrm>
            <a:custGeom>
              <a:avLst/>
              <a:gdLst/>
              <a:ahLst/>
              <a:cxnLst/>
              <a:rect l="l" t="t" r="r" b="b"/>
              <a:pathLst>
                <a:path w="5644" h="1997" extrusionOk="0">
                  <a:moveTo>
                    <a:pt x="0" y="1"/>
                  </a:moveTo>
                  <a:lnTo>
                    <a:pt x="0" y="1996"/>
                  </a:lnTo>
                  <a:lnTo>
                    <a:pt x="2806" y="1996"/>
                  </a:lnTo>
                  <a:lnTo>
                    <a:pt x="5644" y="1217"/>
                  </a:lnTo>
                  <a:lnTo>
                    <a:pt x="2806"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1" name="Google Shape;707;p20">
              <a:extLst>
                <a:ext uri="{FF2B5EF4-FFF2-40B4-BE49-F238E27FC236}">
                  <a16:creationId xmlns:a16="http://schemas.microsoft.com/office/drawing/2014/main" id="{E5A40A15-325E-E251-3CBF-EEFB79D79FBB}"/>
                </a:ext>
              </a:extLst>
            </p:cNvPr>
            <p:cNvSpPr/>
            <p:nvPr/>
          </p:nvSpPr>
          <p:spPr>
            <a:xfrm>
              <a:off x="5705250" y="3378925"/>
              <a:ext cx="69400" cy="49925"/>
            </a:xfrm>
            <a:custGeom>
              <a:avLst/>
              <a:gdLst/>
              <a:ahLst/>
              <a:cxnLst/>
              <a:rect l="l" t="t" r="r" b="b"/>
              <a:pathLst>
                <a:path w="2776" h="1997" extrusionOk="0">
                  <a:moveTo>
                    <a:pt x="0" y="1"/>
                  </a:moveTo>
                  <a:lnTo>
                    <a:pt x="0" y="1996"/>
                  </a:lnTo>
                  <a:lnTo>
                    <a:pt x="2775" y="1996"/>
                  </a:lnTo>
                  <a:lnTo>
                    <a:pt x="2775" y="1"/>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3" name="Google Shape;708;p20">
              <a:extLst>
                <a:ext uri="{FF2B5EF4-FFF2-40B4-BE49-F238E27FC236}">
                  <a16:creationId xmlns:a16="http://schemas.microsoft.com/office/drawing/2014/main" id="{07AB1183-4911-251E-08FD-966AFA93FB9A}"/>
                </a:ext>
              </a:extLst>
            </p:cNvPr>
            <p:cNvSpPr/>
            <p:nvPr/>
          </p:nvSpPr>
          <p:spPr>
            <a:xfrm>
              <a:off x="5595350" y="3458425"/>
              <a:ext cx="220600" cy="120075"/>
            </a:xfrm>
            <a:custGeom>
              <a:avLst/>
              <a:gdLst/>
              <a:ahLst/>
              <a:cxnLst/>
              <a:rect l="l" t="t" r="r" b="b"/>
              <a:pathLst>
                <a:path w="8824" h="4803" extrusionOk="0">
                  <a:moveTo>
                    <a:pt x="1403" y="1"/>
                  </a:moveTo>
                  <a:lnTo>
                    <a:pt x="0" y="1872"/>
                  </a:lnTo>
                  <a:lnTo>
                    <a:pt x="0" y="4802"/>
                  </a:lnTo>
                  <a:lnTo>
                    <a:pt x="4396" y="4802"/>
                  </a:lnTo>
                  <a:lnTo>
                    <a:pt x="8824" y="1872"/>
                  </a:lnTo>
                  <a:lnTo>
                    <a:pt x="4396"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4" name="Google Shape;709;p20">
              <a:extLst>
                <a:ext uri="{FF2B5EF4-FFF2-40B4-BE49-F238E27FC236}">
                  <a16:creationId xmlns:a16="http://schemas.microsoft.com/office/drawing/2014/main" id="{2AE0A2F7-A8D1-A918-E94F-A5E3E225074E}"/>
                </a:ext>
              </a:extLst>
            </p:cNvPr>
            <p:cNvSpPr/>
            <p:nvPr/>
          </p:nvSpPr>
          <p:spPr>
            <a:xfrm>
              <a:off x="5706025" y="3458425"/>
              <a:ext cx="109150" cy="120075"/>
            </a:xfrm>
            <a:custGeom>
              <a:avLst/>
              <a:gdLst/>
              <a:ahLst/>
              <a:cxnLst/>
              <a:rect l="l" t="t" r="r" b="b"/>
              <a:pathLst>
                <a:path w="4366" h="4803" extrusionOk="0">
                  <a:moveTo>
                    <a:pt x="0" y="1"/>
                  </a:moveTo>
                  <a:lnTo>
                    <a:pt x="0" y="4802"/>
                  </a:lnTo>
                  <a:lnTo>
                    <a:pt x="4365" y="4802"/>
                  </a:lnTo>
                  <a:lnTo>
                    <a:pt x="4365" y="1872"/>
                  </a:lnTo>
                  <a:lnTo>
                    <a:pt x="2962"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5" name="Google Shape;710;p20">
              <a:extLst>
                <a:ext uri="{FF2B5EF4-FFF2-40B4-BE49-F238E27FC236}">
                  <a16:creationId xmlns:a16="http://schemas.microsoft.com/office/drawing/2014/main" id="{86F6D13F-C273-3223-3B9D-4FB696CEEFE4}"/>
                </a:ext>
              </a:extLst>
            </p:cNvPr>
            <p:cNvSpPr/>
            <p:nvPr/>
          </p:nvSpPr>
          <p:spPr>
            <a:xfrm>
              <a:off x="5615600" y="3518450"/>
              <a:ext cx="179300" cy="39775"/>
            </a:xfrm>
            <a:custGeom>
              <a:avLst/>
              <a:gdLst/>
              <a:ahLst/>
              <a:cxnLst/>
              <a:rect l="l" t="t" r="r" b="b"/>
              <a:pathLst>
                <a:path w="7172" h="1591" extrusionOk="0">
                  <a:moveTo>
                    <a:pt x="1" y="1"/>
                  </a:moveTo>
                  <a:lnTo>
                    <a:pt x="1" y="1591"/>
                  </a:lnTo>
                  <a:lnTo>
                    <a:pt x="3586" y="1591"/>
                  </a:lnTo>
                  <a:lnTo>
                    <a:pt x="7172" y="780"/>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6" name="Google Shape;711;p20">
              <a:extLst>
                <a:ext uri="{FF2B5EF4-FFF2-40B4-BE49-F238E27FC236}">
                  <a16:creationId xmlns:a16="http://schemas.microsoft.com/office/drawing/2014/main" id="{BD540585-9DF6-9165-1620-6524EAFF39BA}"/>
                </a:ext>
              </a:extLst>
            </p:cNvPr>
            <p:cNvSpPr/>
            <p:nvPr/>
          </p:nvSpPr>
          <p:spPr>
            <a:xfrm>
              <a:off x="5705250" y="3518450"/>
              <a:ext cx="89650" cy="39775"/>
            </a:xfrm>
            <a:custGeom>
              <a:avLst/>
              <a:gdLst/>
              <a:ahLst/>
              <a:cxnLst/>
              <a:rect l="l" t="t" r="r" b="b"/>
              <a:pathLst>
                <a:path w="3586" h="1591" extrusionOk="0">
                  <a:moveTo>
                    <a:pt x="0" y="1"/>
                  </a:moveTo>
                  <a:lnTo>
                    <a:pt x="0" y="1591"/>
                  </a:lnTo>
                  <a:lnTo>
                    <a:pt x="3586" y="1591"/>
                  </a:lnTo>
                  <a:lnTo>
                    <a:pt x="3586" y="1"/>
                  </a:lnTo>
                  <a:close/>
                </a:path>
              </a:pathLst>
            </a:custGeom>
            <a:solidFill>
              <a:srgbClr val="F7EACB"/>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grpSp>
        <p:nvGrpSpPr>
          <p:cNvPr id="37" name="Google Shape;712;p20">
            <a:extLst>
              <a:ext uri="{FF2B5EF4-FFF2-40B4-BE49-F238E27FC236}">
                <a16:creationId xmlns:a16="http://schemas.microsoft.com/office/drawing/2014/main" id="{12B0FFDF-2B5E-67CD-7B0A-99053C7725B0}"/>
              </a:ext>
            </a:extLst>
          </p:cNvPr>
          <p:cNvGrpSpPr/>
          <p:nvPr/>
        </p:nvGrpSpPr>
        <p:grpSpPr>
          <a:xfrm>
            <a:off x="7165554" y="2171461"/>
            <a:ext cx="452133" cy="452100"/>
            <a:chOff x="3281125" y="3805300"/>
            <a:chExt cx="339100" cy="339075"/>
          </a:xfrm>
        </p:grpSpPr>
        <p:sp>
          <p:nvSpPr>
            <p:cNvPr id="38" name="Google Shape;713;p20">
              <a:extLst>
                <a:ext uri="{FF2B5EF4-FFF2-40B4-BE49-F238E27FC236}">
                  <a16:creationId xmlns:a16="http://schemas.microsoft.com/office/drawing/2014/main" id="{71260422-0AEB-8CD8-92CC-0D8B7DEA2E26}"/>
                </a:ext>
              </a:extLst>
            </p:cNvPr>
            <p:cNvSpPr/>
            <p:nvPr/>
          </p:nvSpPr>
          <p:spPr>
            <a:xfrm>
              <a:off x="3401150" y="3805300"/>
              <a:ext cx="85000" cy="106025"/>
            </a:xfrm>
            <a:custGeom>
              <a:avLst/>
              <a:gdLst/>
              <a:ahLst/>
              <a:cxnLst/>
              <a:rect l="l" t="t" r="r" b="b"/>
              <a:pathLst>
                <a:path w="3400" h="4241" extrusionOk="0">
                  <a:moveTo>
                    <a:pt x="1996" y="0"/>
                  </a:moveTo>
                  <a:lnTo>
                    <a:pt x="1747" y="156"/>
                  </a:lnTo>
                  <a:cubicBezTo>
                    <a:pt x="718" y="967"/>
                    <a:pt x="94" y="2214"/>
                    <a:pt x="1" y="3523"/>
                  </a:cubicBezTo>
                  <a:cubicBezTo>
                    <a:pt x="593" y="3929"/>
                    <a:pt x="1279" y="4178"/>
                    <a:pt x="1996" y="4240"/>
                  </a:cubicBezTo>
                  <a:lnTo>
                    <a:pt x="3399" y="1559"/>
                  </a:lnTo>
                  <a:lnTo>
                    <a:pt x="1996"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39" name="Google Shape;714;p20">
              <a:extLst>
                <a:ext uri="{FF2B5EF4-FFF2-40B4-BE49-F238E27FC236}">
                  <a16:creationId xmlns:a16="http://schemas.microsoft.com/office/drawing/2014/main" id="{8AC7204F-BAD5-E28E-248E-FFB5C5694850}"/>
                </a:ext>
              </a:extLst>
            </p:cNvPr>
            <p:cNvSpPr/>
            <p:nvPr/>
          </p:nvSpPr>
          <p:spPr>
            <a:xfrm>
              <a:off x="3451050" y="3805300"/>
              <a:ext cx="49125" cy="106025"/>
            </a:xfrm>
            <a:custGeom>
              <a:avLst/>
              <a:gdLst/>
              <a:ahLst/>
              <a:cxnLst/>
              <a:rect l="l" t="t" r="r" b="b"/>
              <a:pathLst>
                <a:path w="1965" h="4241" extrusionOk="0">
                  <a:moveTo>
                    <a:pt x="0" y="0"/>
                  </a:moveTo>
                  <a:lnTo>
                    <a:pt x="0" y="4240"/>
                  </a:lnTo>
                  <a:cubicBezTo>
                    <a:pt x="717" y="4178"/>
                    <a:pt x="1403" y="3929"/>
                    <a:pt x="1965" y="3523"/>
                  </a:cubicBezTo>
                  <a:cubicBezTo>
                    <a:pt x="1902" y="2214"/>
                    <a:pt x="1247" y="998"/>
                    <a:pt x="219" y="187"/>
                  </a:cubicBezTo>
                  <a:lnTo>
                    <a:pt x="0" y="0"/>
                  </a:lnTo>
                  <a:close/>
                </a:path>
              </a:pathLst>
            </a:custGeom>
            <a:solidFill>
              <a:srgbClr val="9E355A"/>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0" name="Google Shape;715;p20">
              <a:extLst>
                <a:ext uri="{FF2B5EF4-FFF2-40B4-BE49-F238E27FC236}">
                  <a16:creationId xmlns:a16="http://schemas.microsoft.com/office/drawing/2014/main" id="{BB4FB7BE-C021-FD7E-BDBA-5656B7D22530}"/>
                </a:ext>
              </a:extLst>
            </p:cNvPr>
            <p:cNvSpPr/>
            <p:nvPr/>
          </p:nvSpPr>
          <p:spPr>
            <a:xfrm>
              <a:off x="3599925" y="3962750"/>
              <a:ext cx="20300" cy="181625"/>
            </a:xfrm>
            <a:custGeom>
              <a:avLst/>
              <a:gdLst/>
              <a:ahLst/>
              <a:cxnLst/>
              <a:rect l="l" t="t" r="r" b="b"/>
              <a:pathLst>
                <a:path w="812" h="7265" extrusionOk="0">
                  <a:moveTo>
                    <a:pt x="0" y="0"/>
                  </a:moveTo>
                  <a:lnTo>
                    <a:pt x="0" y="7265"/>
                  </a:lnTo>
                  <a:lnTo>
                    <a:pt x="811" y="7265"/>
                  </a:lnTo>
                  <a:lnTo>
                    <a:pt x="811" y="125"/>
                  </a:lnTo>
                  <a:lnTo>
                    <a:pt x="0" y="0"/>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1" name="Google Shape;716;p20">
              <a:extLst>
                <a:ext uri="{FF2B5EF4-FFF2-40B4-BE49-F238E27FC236}">
                  <a16:creationId xmlns:a16="http://schemas.microsoft.com/office/drawing/2014/main" id="{24B9BA2F-E7F0-7BF5-B4DE-EB8F3DA4D66F}"/>
                </a:ext>
              </a:extLst>
            </p:cNvPr>
            <p:cNvSpPr/>
            <p:nvPr/>
          </p:nvSpPr>
          <p:spPr>
            <a:xfrm>
              <a:off x="3281125" y="3961950"/>
              <a:ext cx="20300" cy="182425"/>
            </a:xfrm>
            <a:custGeom>
              <a:avLst/>
              <a:gdLst/>
              <a:ahLst/>
              <a:cxnLst/>
              <a:rect l="l" t="t" r="r" b="b"/>
              <a:pathLst>
                <a:path w="812" h="7297" extrusionOk="0">
                  <a:moveTo>
                    <a:pt x="811" y="1"/>
                  </a:moveTo>
                  <a:lnTo>
                    <a:pt x="0" y="63"/>
                  </a:lnTo>
                  <a:lnTo>
                    <a:pt x="0" y="7297"/>
                  </a:lnTo>
                  <a:lnTo>
                    <a:pt x="811" y="7297"/>
                  </a:lnTo>
                  <a:lnTo>
                    <a:pt x="811" y="1"/>
                  </a:lnTo>
                  <a:close/>
                </a:path>
              </a:pathLst>
            </a:custGeom>
            <a:solidFill>
              <a:srgbClr val="FFB44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2" name="Google Shape;717;p20">
              <a:extLst>
                <a:ext uri="{FF2B5EF4-FFF2-40B4-BE49-F238E27FC236}">
                  <a16:creationId xmlns:a16="http://schemas.microsoft.com/office/drawing/2014/main" id="{29C53FEB-DBFA-BF76-4E6A-020862E4D1A8}"/>
                </a:ext>
              </a:extLst>
            </p:cNvPr>
            <p:cNvSpPr/>
            <p:nvPr/>
          </p:nvSpPr>
          <p:spPr>
            <a:xfrm>
              <a:off x="3327100" y="3867650"/>
              <a:ext cx="247900" cy="95125"/>
            </a:xfrm>
            <a:custGeom>
              <a:avLst/>
              <a:gdLst/>
              <a:ahLst/>
              <a:cxnLst/>
              <a:rect l="l" t="t" r="r" b="b"/>
              <a:pathLst>
                <a:path w="9916" h="3805" extrusionOk="0">
                  <a:moveTo>
                    <a:pt x="1" y="0"/>
                  </a:moveTo>
                  <a:lnTo>
                    <a:pt x="1" y="1746"/>
                  </a:lnTo>
                  <a:cubicBezTo>
                    <a:pt x="1" y="2276"/>
                    <a:pt x="126" y="2806"/>
                    <a:pt x="406" y="3305"/>
                  </a:cubicBezTo>
                  <a:lnTo>
                    <a:pt x="437" y="3305"/>
                  </a:lnTo>
                  <a:lnTo>
                    <a:pt x="4553" y="3773"/>
                  </a:lnTo>
                  <a:lnTo>
                    <a:pt x="4927" y="3804"/>
                  </a:lnTo>
                  <a:lnTo>
                    <a:pt x="9916" y="1778"/>
                  </a:lnTo>
                  <a:lnTo>
                    <a:pt x="4958" y="1372"/>
                  </a:lnTo>
                  <a:cubicBezTo>
                    <a:pt x="4604" y="907"/>
                    <a:pt x="4060" y="646"/>
                    <a:pt x="3496" y="646"/>
                  </a:cubicBezTo>
                  <a:cubicBezTo>
                    <a:pt x="3266" y="646"/>
                    <a:pt x="3033" y="690"/>
                    <a:pt x="2807" y="780"/>
                  </a:cubicBezTo>
                  <a:cubicBezTo>
                    <a:pt x="2549" y="870"/>
                    <a:pt x="2313" y="910"/>
                    <a:pt x="2092" y="910"/>
                  </a:cubicBezTo>
                  <a:cubicBezTo>
                    <a:pt x="1322" y="910"/>
                    <a:pt x="727" y="436"/>
                    <a:pt x="1" y="0"/>
                  </a:cubicBez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3" name="Google Shape;718;p20">
              <a:extLst>
                <a:ext uri="{FF2B5EF4-FFF2-40B4-BE49-F238E27FC236}">
                  <a16:creationId xmlns:a16="http://schemas.microsoft.com/office/drawing/2014/main" id="{3D503E17-78D8-C828-8AD9-041810A06A76}"/>
                </a:ext>
              </a:extLst>
            </p:cNvPr>
            <p:cNvSpPr/>
            <p:nvPr/>
          </p:nvSpPr>
          <p:spPr>
            <a:xfrm>
              <a:off x="3451050" y="3867650"/>
              <a:ext cx="123175" cy="95900"/>
            </a:xfrm>
            <a:custGeom>
              <a:avLst/>
              <a:gdLst/>
              <a:ahLst/>
              <a:cxnLst/>
              <a:rect l="l" t="t" r="r" b="b"/>
              <a:pathLst>
                <a:path w="4927" h="3836" extrusionOk="0">
                  <a:moveTo>
                    <a:pt x="4927" y="0"/>
                  </a:moveTo>
                  <a:cubicBezTo>
                    <a:pt x="4200" y="436"/>
                    <a:pt x="3605" y="910"/>
                    <a:pt x="2850" y="910"/>
                  </a:cubicBezTo>
                  <a:cubicBezTo>
                    <a:pt x="2633" y="910"/>
                    <a:pt x="2402" y="870"/>
                    <a:pt x="2152" y="780"/>
                  </a:cubicBezTo>
                  <a:cubicBezTo>
                    <a:pt x="1938" y="703"/>
                    <a:pt x="1718" y="666"/>
                    <a:pt x="1501" y="666"/>
                  </a:cubicBezTo>
                  <a:cubicBezTo>
                    <a:pt x="923" y="666"/>
                    <a:pt x="363" y="928"/>
                    <a:pt x="0" y="1403"/>
                  </a:cubicBezTo>
                  <a:lnTo>
                    <a:pt x="0" y="3835"/>
                  </a:lnTo>
                  <a:lnTo>
                    <a:pt x="374" y="3804"/>
                  </a:lnTo>
                  <a:lnTo>
                    <a:pt x="4552" y="3336"/>
                  </a:lnTo>
                  <a:cubicBezTo>
                    <a:pt x="4802" y="2838"/>
                    <a:pt x="4927" y="2308"/>
                    <a:pt x="4927" y="1778"/>
                  </a:cubicBezTo>
                  <a:lnTo>
                    <a:pt x="4927" y="0"/>
                  </a:lnTo>
                  <a:close/>
                </a:path>
              </a:pathLst>
            </a:custGeom>
            <a:solidFill>
              <a:srgbClr val="FF913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4" name="Google Shape;719;p20">
              <a:extLst>
                <a:ext uri="{FF2B5EF4-FFF2-40B4-BE49-F238E27FC236}">
                  <a16:creationId xmlns:a16="http://schemas.microsoft.com/office/drawing/2014/main" id="{920C8FC0-3A1B-12F0-C794-62260F707007}"/>
                </a:ext>
              </a:extLst>
            </p:cNvPr>
            <p:cNvSpPr/>
            <p:nvPr/>
          </p:nvSpPr>
          <p:spPr>
            <a:xfrm>
              <a:off x="3281125" y="3908175"/>
              <a:ext cx="339100" cy="167600"/>
            </a:xfrm>
            <a:custGeom>
              <a:avLst/>
              <a:gdLst/>
              <a:ahLst/>
              <a:cxnLst/>
              <a:rect l="l" t="t" r="r" b="b"/>
              <a:pathLst>
                <a:path w="13564" h="6704" extrusionOk="0">
                  <a:moveTo>
                    <a:pt x="0" y="1"/>
                  </a:moveTo>
                  <a:lnTo>
                    <a:pt x="0" y="2183"/>
                  </a:lnTo>
                  <a:cubicBezTo>
                    <a:pt x="0" y="4677"/>
                    <a:pt x="2027" y="6704"/>
                    <a:pt x="4521" y="6704"/>
                  </a:cubicBezTo>
                  <a:lnTo>
                    <a:pt x="6797" y="6704"/>
                  </a:lnTo>
                  <a:lnTo>
                    <a:pt x="8886" y="6112"/>
                  </a:lnTo>
                  <a:cubicBezTo>
                    <a:pt x="11381" y="6112"/>
                    <a:pt x="13563" y="2183"/>
                    <a:pt x="13563" y="2183"/>
                  </a:cubicBezTo>
                  <a:cubicBezTo>
                    <a:pt x="13563" y="2183"/>
                    <a:pt x="10390" y="1574"/>
                    <a:pt x="8375" y="1574"/>
                  </a:cubicBezTo>
                  <a:cubicBezTo>
                    <a:pt x="7580" y="1574"/>
                    <a:pt x="6965" y="1669"/>
                    <a:pt x="6797" y="1934"/>
                  </a:cubicBezTo>
                  <a:cubicBezTo>
                    <a:pt x="6335" y="1194"/>
                    <a:pt x="5531" y="780"/>
                    <a:pt x="4701" y="780"/>
                  </a:cubicBezTo>
                  <a:cubicBezTo>
                    <a:pt x="4411" y="780"/>
                    <a:pt x="4118" y="831"/>
                    <a:pt x="3835" y="936"/>
                  </a:cubicBezTo>
                  <a:cubicBezTo>
                    <a:pt x="3487" y="1073"/>
                    <a:pt x="3120" y="1140"/>
                    <a:pt x="2754" y="1140"/>
                  </a:cubicBezTo>
                  <a:cubicBezTo>
                    <a:pt x="2202" y="1140"/>
                    <a:pt x="1654" y="987"/>
                    <a:pt x="1185" y="687"/>
                  </a:cubicBezTo>
                  <a:lnTo>
                    <a:pt x="0"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5" name="Google Shape;720;p20">
              <a:extLst>
                <a:ext uri="{FF2B5EF4-FFF2-40B4-BE49-F238E27FC236}">
                  <a16:creationId xmlns:a16="http://schemas.microsoft.com/office/drawing/2014/main" id="{6A216048-E861-C1DC-5586-47C3A60F62E4}"/>
                </a:ext>
              </a:extLst>
            </p:cNvPr>
            <p:cNvSpPr/>
            <p:nvPr/>
          </p:nvSpPr>
          <p:spPr>
            <a:xfrm>
              <a:off x="3341925" y="3976000"/>
              <a:ext cx="78750" cy="60025"/>
            </a:xfrm>
            <a:custGeom>
              <a:avLst/>
              <a:gdLst/>
              <a:ahLst/>
              <a:cxnLst/>
              <a:rect l="l" t="t" r="r" b="b"/>
              <a:pathLst>
                <a:path w="3150" h="2401" extrusionOk="0">
                  <a:moveTo>
                    <a:pt x="0" y="0"/>
                  </a:moveTo>
                  <a:lnTo>
                    <a:pt x="0" y="405"/>
                  </a:lnTo>
                  <a:cubicBezTo>
                    <a:pt x="0" y="1497"/>
                    <a:pt x="873" y="2401"/>
                    <a:pt x="1996" y="2401"/>
                  </a:cubicBezTo>
                  <a:lnTo>
                    <a:pt x="3149" y="2401"/>
                  </a:lnTo>
                  <a:lnTo>
                    <a:pt x="3149" y="1996"/>
                  </a:lnTo>
                  <a:cubicBezTo>
                    <a:pt x="3149" y="904"/>
                    <a:pt x="2276" y="0"/>
                    <a:pt x="1154" y="0"/>
                  </a:cubicBez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6" name="Google Shape;721;p20">
              <a:extLst>
                <a:ext uri="{FF2B5EF4-FFF2-40B4-BE49-F238E27FC236}">
                  <a16:creationId xmlns:a16="http://schemas.microsoft.com/office/drawing/2014/main" id="{EB92D76F-EB65-7446-40D3-F60A430B2CEE}"/>
                </a:ext>
              </a:extLst>
            </p:cNvPr>
            <p:cNvSpPr/>
            <p:nvPr/>
          </p:nvSpPr>
          <p:spPr>
            <a:xfrm>
              <a:off x="3451050" y="3908175"/>
              <a:ext cx="169175" cy="167600"/>
            </a:xfrm>
            <a:custGeom>
              <a:avLst/>
              <a:gdLst/>
              <a:ahLst/>
              <a:cxnLst/>
              <a:rect l="l" t="t" r="r" b="b"/>
              <a:pathLst>
                <a:path w="6767" h="6704" extrusionOk="0">
                  <a:moveTo>
                    <a:pt x="6766" y="1"/>
                  </a:moveTo>
                  <a:lnTo>
                    <a:pt x="5612" y="687"/>
                  </a:lnTo>
                  <a:cubicBezTo>
                    <a:pt x="5125" y="987"/>
                    <a:pt x="4581" y="1140"/>
                    <a:pt x="4035" y="1140"/>
                  </a:cubicBezTo>
                  <a:cubicBezTo>
                    <a:pt x="3673" y="1140"/>
                    <a:pt x="3310" y="1073"/>
                    <a:pt x="2962" y="936"/>
                  </a:cubicBezTo>
                  <a:cubicBezTo>
                    <a:pt x="2672" y="831"/>
                    <a:pt x="2375" y="780"/>
                    <a:pt x="2083" y="780"/>
                  </a:cubicBezTo>
                  <a:cubicBezTo>
                    <a:pt x="1250" y="780"/>
                    <a:pt x="462" y="1194"/>
                    <a:pt x="0" y="1934"/>
                  </a:cubicBezTo>
                  <a:lnTo>
                    <a:pt x="0" y="6704"/>
                  </a:lnTo>
                  <a:lnTo>
                    <a:pt x="2276" y="6704"/>
                  </a:lnTo>
                  <a:cubicBezTo>
                    <a:pt x="4739" y="6673"/>
                    <a:pt x="6766" y="4677"/>
                    <a:pt x="6766" y="2183"/>
                  </a:cubicBezTo>
                  <a:lnTo>
                    <a:pt x="6766" y="1"/>
                  </a:lnTo>
                  <a:close/>
                </a:path>
              </a:pathLst>
            </a:custGeom>
            <a:solidFill>
              <a:srgbClr val="EA2A5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sp>
          <p:nvSpPr>
            <p:cNvPr id="47" name="Google Shape;722;p20">
              <a:extLst>
                <a:ext uri="{FF2B5EF4-FFF2-40B4-BE49-F238E27FC236}">
                  <a16:creationId xmlns:a16="http://schemas.microsoft.com/office/drawing/2014/main" id="{88C73753-5229-D3AB-E938-A8422463BB5D}"/>
                </a:ext>
              </a:extLst>
            </p:cNvPr>
            <p:cNvSpPr/>
            <p:nvPr/>
          </p:nvSpPr>
          <p:spPr>
            <a:xfrm>
              <a:off x="3481450" y="3975200"/>
              <a:ext cx="79525" cy="60825"/>
            </a:xfrm>
            <a:custGeom>
              <a:avLst/>
              <a:gdLst/>
              <a:ahLst/>
              <a:cxnLst/>
              <a:rect l="l" t="t" r="r" b="b"/>
              <a:pathLst>
                <a:path w="3181" h="2433" extrusionOk="0">
                  <a:moveTo>
                    <a:pt x="1996" y="1"/>
                  </a:moveTo>
                  <a:cubicBezTo>
                    <a:pt x="873" y="1"/>
                    <a:pt x="0" y="905"/>
                    <a:pt x="0" y="1996"/>
                  </a:cubicBezTo>
                  <a:lnTo>
                    <a:pt x="0" y="2433"/>
                  </a:lnTo>
                  <a:lnTo>
                    <a:pt x="1154" y="2433"/>
                  </a:lnTo>
                  <a:cubicBezTo>
                    <a:pt x="2276" y="2433"/>
                    <a:pt x="3181" y="1529"/>
                    <a:pt x="3149" y="406"/>
                  </a:cubicBezTo>
                  <a:lnTo>
                    <a:pt x="3149" y="1"/>
                  </a:lnTo>
                  <a:close/>
                </a:path>
              </a:pathLst>
            </a:custGeom>
            <a:solidFill>
              <a:srgbClr val="E8C7A3"/>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ea typeface="等线" panose="020F0502020204030204"/>
                <a:cs typeface="Arial"/>
                <a:sym typeface="Arial"/>
              </a:endParaRPr>
            </a:p>
          </p:txBody>
        </p:sp>
      </p:grpSp>
      <p:sp>
        <p:nvSpPr>
          <p:cNvPr id="48" name="TextBox 47">
            <a:extLst>
              <a:ext uri="{FF2B5EF4-FFF2-40B4-BE49-F238E27FC236}">
                <a16:creationId xmlns:a16="http://schemas.microsoft.com/office/drawing/2014/main" id="{419B7165-DA6F-8B0D-872B-02407D88C788}"/>
              </a:ext>
            </a:extLst>
          </p:cNvPr>
          <p:cNvSpPr txBox="1"/>
          <p:nvPr/>
        </p:nvSpPr>
        <p:spPr>
          <a:xfrm>
            <a:off x="4107090" y="1924390"/>
            <a:ext cx="3299598" cy="1077218"/>
          </a:xfrm>
          <a:prstGeom prst="rect">
            <a:avLst/>
          </a:prstGeom>
          <a:solidFill>
            <a:srgbClr val="F1D4CC"/>
          </a:solidFill>
          <a:ln>
            <a:noFill/>
          </a:ln>
        </p:spPr>
        <p:txBody>
          <a:bodyPr wrap="square">
            <a:spAutoFit/>
          </a:bodyPr>
          <a:lstStyle/>
          <a:p>
            <a:pPr algn="ctr" defTabSz="914377">
              <a:defRPr/>
            </a:pPr>
            <a:r>
              <a:rPr lang="en-US" sz="3200" b="1" kern="0" dirty="0">
                <a:solidFill>
                  <a:srgbClr val="D4E6E0">
                    <a:lumMod val="10000"/>
                  </a:srgbClr>
                </a:solidFill>
                <a:latin typeface="Times New Roman" panose="02020603050405020304" pitchFamily="18" charset="0"/>
                <a:ea typeface="等线" panose="020F0502020204030204"/>
                <a:cs typeface="Arial"/>
                <a:sym typeface="Arial"/>
              </a:rPr>
              <a:t>VAI TRÒ CỦA PHAN LANG</a:t>
            </a:r>
            <a:endParaRPr lang="en-US" sz="3200" b="1" kern="0" dirty="0">
              <a:solidFill>
                <a:srgbClr val="D4E6E0">
                  <a:lumMod val="10000"/>
                </a:srgbClr>
              </a:solidFill>
              <a:ea typeface="等线" panose="020F0502020204030204"/>
              <a:cs typeface="Arial"/>
              <a:sym typeface="Arial"/>
            </a:endParaRPr>
          </a:p>
        </p:txBody>
      </p:sp>
      <p:sp>
        <p:nvSpPr>
          <p:cNvPr id="49" name="TextBox 48">
            <a:extLst>
              <a:ext uri="{FF2B5EF4-FFF2-40B4-BE49-F238E27FC236}">
                <a16:creationId xmlns:a16="http://schemas.microsoft.com/office/drawing/2014/main" id="{F0FF33D9-8663-134A-90C2-1FBBAB437B49}"/>
              </a:ext>
            </a:extLst>
          </p:cNvPr>
          <p:cNvSpPr txBox="1"/>
          <p:nvPr/>
        </p:nvSpPr>
        <p:spPr>
          <a:xfrm>
            <a:off x="46768" y="2890000"/>
            <a:ext cx="4736145" cy="3046988"/>
          </a:xfrm>
          <a:prstGeom prst="rect">
            <a:avLst/>
          </a:prstGeom>
          <a:solidFill>
            <a:srgbClr val="DEEBF7"/>
          </a:solidFill>
        </p:spPr>
        <p:txBody>
          <a:bodyPr wrap="square">
            <a:spAutoFit/>
          </a:bodyPr>
          <a:lstStyle/>
          <a:p>
            <a:pPr algn="ctr"/>
            <a:r>
              <a:rPr lang="vi-VN" sz="3200" dirty="0">
                <a:latin typeface="+mj-lt"/>
              </a:rPr>
              <a:t>Phan Lang đã cầm theo tín vật của Vũ Nương và trở về nhân gian, nói với Trương Sinh ước nguyện của Vũ Nương (Trương Sinh phải lập đàn bên sông).</a:t>
            </a:r>
            <a:endParaRPr lang="en-SG" sz="3200" dirty="0">
              <a:latin typeface="+mj-lt"/>
            </a:endParaRPr>
          </a:p>
        </p:txBody>
      </p:sp>
      <p:sp>
        <p:nvSpPr>
          <p:cNvPr id="50" name="TextBox 49">
            <a:extLst>
              <a:ext uri="{FF2B5EF4-FFF2-40B4-BE49-F238E27FC236}">
                <a16:creationId xmlns:a16="http://schemas.microsoft.com/office/drawing/2014/main" id="{A2CE5A14-E950-B659-23FB-712EB261F890}"/>
              </a:ext>
            </a:extLst>
          </p:cNvPr>
          <p:cNvSpPr txBox="1"/>
          <p:nvPr/>
        </p:nvSpPr>
        <p:spPr>
          <a:xfrm>
            <a:off x="7147610" y="2873990"/>
            <a:ext cx="4957763" cy="3539430"/>
          </a:xfrm>
          <a:prstGeom prst="rect">
            <a:avLst/>
          </a:prstGeom>
          <a:solidFill>
            <a:srgbClr val="DEEBF7"/>
          </a:solidFill>
        </p:spPr>
        <p:txBody>
          <a:bodyPr wrap="square">
            <a:spAutoFit/>
          </a:bodyPr>
          <a:lstStyle/>
          <a:p>
            <a:pPr algn="ctr"/>
            <a:r>
              <a:rPr lang="en-US" sz="3200" dirty="0" smtClean="0">
                <a:latin typeface="+mj-lt"/>
              </a:rPr>
              <a:t>L</a:t>
            </a:r>
            <a:r>
              <a:rPr lang="vi-VN" sz="3200" dirty="0" smtClean="0">
                <a:latin typeface="+mj-lt"/>
              </a:rPr>
              <a:t>à </a:t>
            </a:r>
            <a:r>
              <a:rPr lang="vi-VN" sz="3200" dirty="0">
                <a:latin typeface="+mj-lt"/>
              </a:rPr>
              <a:t>chiếc cầu nối giữa hai cõi, là nhân tố kết nối giúp Vũ Nương có điều kiện trở về để giải tỏ nỗi oan với Trương Sinh, nhờ đó, Trương Sinh hiểu ra mọi điều về vợ, dù đã </a:t>
            </a:r>
            <a:r>
              <a:rPr lang="en-US" sz="3200" dirty="0">
                <a:latin typeface="+mj-lt"/>
              </a:rPr>
              <a:t>   </a:t>
            </a:r>
            <a:r>
              <a:rPr lang="vi-VN" sz="3200" dirty="0">
                <a:latin typeface="+mj-lt"/>
              </a:rPr>
              <a:t>quá muộn màng.</a:t>
            </a:r>
            <a:endParaRPr lang="en-SG" sz="3200" dirty="0">
              <a:solidFill>
                <a:prstClr val="black"/>
              </a:solidFill>
              <a:latin typeface="+mj-lt"/>
              <a:ea typeface="等线" panose="020F0502020204030204"/>
              <a:cs typeface="Arial"/>
            </a:endParaRPr>
          </a:p>
        </p:txBody>
      </p:sp>
      <p:pic>
        <p:nvPicPr>
          <p:cNvPr id="51" name="Picture 50" descr="A cartoon of a person holding a lantern&#10;&#10;Description automatically generated">
            <a:extLst>
              <a:ext uri="{FF2B5EF4-FFF2-40B4-BE49-F238E27FC236}">
                <a16:creationId xmlns:a16="http://schemas.microsoft.com/office/drawing/2014/main" id="{9F2B15F7-AABB-EC5F-E6EA-F778BC599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12" y="4020211"/>
            <a:ext cx="2078635" cy="2765113"/>
          </a:xfrm>
          <a:prstGeom prst="rect">
            <a:avLst/>
          </a:prstGeom>
        </p:spPr>
      </p:pic>
    </p:spTree>
    <p:extLst>
      <p:ext uri="{BB962C8B-B14F-4D97-AF65-F5344CB8AC3E}">
        <p14:creationId xmlns:p14="http://schemas.microsoft.com/office/powerpoint/2010/main" val="392830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14056" y="218360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000" b="1" dirty="0">
                <a:solidFill>
                  <a:schemeClr val="accent3">
                    <a:lumMod val="50000"/>
                  </a:schemeClr>
                </a:solidFill>
                <a:latin typeface="+mj-lt"/>
              </a:rPr>
              <a:t>Tìm hiểu yếu tố kì ảo và lời bình của tác giả</a:t>
            </a:r>
            <a:endParaRPr lang="en-SG" sz="60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6426845" y="93805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4</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02086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9235"/>
            <a:ext cx="7310520" cy="669542"/>
          </a:xfrm>
          <a:prstGeom prst="rect">
            <a:avLst/>
          </a:prstGeom>
          <a:noFill/>
        </p:spPr>
        <p:txBody>
          <a:bodyPr wrap="square">
            <a:spAutoFit/>
          </a:bodyPr>
          <a:lstStyle/>
          <a:p>
            <a:pPr algn="just">
              <a:lnSpc>
                <a:spcPct val="150000"/>
              </a:lnSpc>
              <a:spcAft>
                <a:spcPts val="800"/>
              </a:spcAft>
            </a:pP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4. Tìm hiểu yếu tố kì ảo và lời bình của tác giả</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7242461" y="1570821"/>
            <a:ext cx="4131475"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8" y="1570821"/>
            <a:ext cx="6309799" cy="1261028"/>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4"/>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mj-lt"/>
              <a:ea typeface="+mn-ea"/>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7" y="3105766"/>
            <a:ext cx="6309799" cy="1199470"/>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7" y="4470388"/>
            <a:ext cx="6309799" cy="119467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6219090" y="160026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5"/>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1662084"/>
            <a:ext cx="6281259" cy="1077218"/>
          </a:xfrm>
          <a:prstGeom prst="rect">
            <a:avLst/>
          </a:prstGeom>
          <a:noFill/>
        </p:spPr>
        <p:txBody>
          <a:bodyPr wrap="square">
            <a:spAutoFit/>
          </a:bodyPr>
          <a:lstStyle/>
          <a:p>
            <a:r>
              <a:rPr lang="vi-VN" sz="3200" dirty="0">
                <a:latin typeface="+mj-lt"/>
              </a:rPr>
              <a:t>Chỉ ra những yếu tố kì ảo trong tác phẩm.</a:t>
            </a:r>
            <a:endParaRPr lang="en-SG" sz="3200" dirty="0">
              <a:latin typeface="+mj-lt"/>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3121209"/>
            <a:ext cx="6281259" cy="1077218"/>
          </a:xfrm>
          <a:prstGeom prst="rect">
            <a:avLst/>
          </a:prstGeom>
          <a:noFill/>
        </p:spPr>
        <p:txBody>
          <a:bodyPr wrap="square">
            <a:spAutoFit/>
          </a:bodyPr>
          <a:lstStyle/>
          <a:p>
            <a:r>
              <a:rPr lang="vi-VN" sz="3200" dirty="0">
                <a:latin typeface="+mj-lt"/>
              </a:rPr>
              <a:t>Nhận xét cách thức sử dụng yếu tố kì ảo trong tác phẩm của Nguyễn Dữ.</a:t>
            </a:r>
            <a:endParaRPr lang="en-SG" sz="3200" dirty="0">
              <a:latin typeface="+mj-lt"/>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521719" y="4702404"/>
            <a:ext cx="6243339" cy="584775"/>
          </a:xfrm>
          <a:prstGeom prst="rect">
            <a:avLst/>
          </a:prstGeom>
          <a:noFill/>
        </p:spPr>
        <p:txBody>
          <a:bodyPr wrap="square">
            <a:spAutoFit/>
          </a:bodyPr>
          <a:lstStyle/>
          <a:p>
            <a:r>
              <a:rPr lang="vi-VN" sz="3200" dirty="0">
                <a:latin typeface="+mj-lt"/>
              </a:rPr>
              <a:t>Ý nghĩa của những yếu tố kì ảo đó.</a:t>
            </a:r>
            <a:endParaRPr lang="en-SG" sz="3200" dirty="0">
              <a:latin typeface="+mj-lt"/>
            </a:endParaRPr>
          </a:p>
        </p:txBody>
      </p:sp>
      <p:sp>
        <p:nvSpPr>
          <p:cNvPr id="31" name="Google Shape;1362;p27">
            <a:extLst>
              <a:ext uri="{FF2B5EF4-FFF2-40B4-BE49-F238E27FC236}">
                <a16:creationId xmlns:a16="http://schemas.microsoft.com/office/drawing/2014/main" id="{E5D18E10-5F28-0154-0313-732AF477670D}"/>
              </a:ext>
            </a:extLst>
          </p:cNvPr>
          <p:cNvSpPr/>
          <p:nvPr/>
        </p:nvSpPr>
        <p:spPr>
          <a:xfrm rot="21227382">
            <a:off x="7772304" y="1395094"/>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Nhiệm</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vụ</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 name="TextBox 3">
            <a:extLst>
              <a:ext uri="{FF2B5EF4-FFF2-40B4-BE49-F238E27FC236}">
                <a16:creationId xmlns:a16="http://schemas.microsoft.com/office/drawing/2014/main" id="{370462A4-F9C8-C3AE-510F-E5DC648AE912}"/>
              </a:ext>
            </a:extLst>
          </p:cNvPr>
          <p:cNvSpPr txBox="1"/>
          <p:nvPr/>
        </p:nvSpPr>
        <p:spPr>
          <a:xfrm>
            <a:off x="7176002" y="2134517"/>
            <a:ext cx="4197934" cy="1200329"/>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Hs thảo luận PHT số 6 để:</a:t>
            </a:r>
            <a:endParaRPr lang="en-SG" sz="3600" b="1" dirty="0"/>
          </a:p>
        </p:txBody>
      </p:sp>
      <p:pic>
        <p:nvPicPr>
          <p:cNvPr id="5" name="Picture 4" descr="A person holding a baby&#10;&#10;Description automatically generated">
            <a:extLst>
              <a:ext uri="{FF2B5EF4-FFF2-40B4-BE49-F238E27FC236}">
                <a16:creationId xmlns:a16="http://schemas.microsoft.com/office/drawing/2014/main" id="{E5C87B95-53A2-166F-7FF7-DBF33D0F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869" y="3251369"/>
            <a:ext cx="3676843" cy="4071620"/>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p:bldP spid="28" grpId="0"/>
      <p:bldP spid="29" grpId="0"/>
      <p:bldP spid="31"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5074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2DA2-468A-FD72-6429-0088CB5B6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9" name="Freeform: Shape 8">
            <a:extLst>
              <a:ext uri="{FF2B5EF4-FFF2-40B4-BE49-F238E27FC236}">
                <a16:creationId xmlns:a16="http://schemas.microsoft.com/office/drawing/2014/main" id="{452CEADF-4CDB-AB44-8924-F99220023774}"/>
              </a:ext>
            </a:extLst>
          </p:cNvPr>
          <p:cNvSpPr/>
          <p:nvPr/>
        </p:nvSpPr>
        <p:spPr>
          <a:xfrm>
            <a:off x="8336478" y="2042556"/>
            <a:ext cx="3764478" cy="4191989"/>
          </a:xfrm>
          <a:custGeom>
            <a:avLst/>
            <a:gdLst>
              <a:gd name="connsiteX0" fmla="*/ 11875 w 3764478"/>
              <a:gd name="connsiteY0" fmla="*/ 0 h 4191989"/>
              <a:gd name="connsiteX1" fmla="*/ 3681351 w 3764478"/>
              <a:gd name="connsiteY1" fmla="*/ 23750 h 4191989"/>
              <a:gd name="connsiteX2" fmla="*/ 3764478 w 3764478"/>
              <a:gd name="connsiteY2" fmla="*/ 2790701 h 4191989"/>
              <a:gd name="connsiteX3" fmla="*/ 3752603 w 3764478"/>
              <a:gd name="connsiteY3" fmla="*/ 3123210 h 4191989"/>
              <a:gd name="connsiteX4" fmla="*/ 3740727 w 3764478"/>
              <a:gd name="connsiteY4" fmla="*/ 3289465 h 4191989"/>
              <a:gd name="connsiteX5" fmla="*/ 3705101 w 3764478"/>
              <a:gd name="connsiteY5" fmla="*/ 4191989 h 4191989"/>
              <a:gd name="connsiteX6" fmla="*/ 0 w 3764478"/>
              <a:gd name="connsiteY6" fmla="*/ 3847605 h 4191989"/>
              <a:gd name="connsiteX7" fmla="*/ 11875 w 3764478"/>
              <a:gd name="connsiteY7" fmla="*/ 0 h 41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478" h="4191989">
                <a:moveTo>
                  <a:pt x="11875" y="0"/>
                </a:moveTo>
                <a:lnTo>
                  <a:pt x="3681351" y="23750"/>
                </a:lnTo>
                <a:lnTo>
                  <a:pt x="3764478" y="2790701"/>
                </a:lnTo>
                <a:cubicBezTo>
                  <a:pt x="3760520" y="2901537"/>
                  <a:pt x="3758930" y="3012484"/>
                  <a:pt x="3752603" y="3123210"/>
                </a:cubicBezTo>
                <a:cubicBezTo>
                  <a:pt x="3736808" y="3399616"/>
                  <a:pt x="3740727" y="3014169"/>
                  <a:pt x="3740727" y="3289465"/>
                </a:cubicBezTo>
                <a:lnTo>
                  <a:pt x="3705101" y="4191989"/>
                </a:lnTo>
                <a:lnTo>
                  <a:pt x="0" y="3847605"/>
                </a:lnTo>
                <a:cubicBezTo>
                  <a:pt x="3958" y="2549236"/>
                  <a:pt x="7917" y="1250868"/>
                  <a:pt x="11875" y="0"/>
                </a:cubicBezTo>
                <a:close/>
              </a:path>
            </a:pathLst>
          </a:custGeom>
          <a:solidFill>
            <a:srgbClr val="C2CD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8CAB58B5-66D7-B0F3-E397-8DE76B1BB598}"/>
              </a:ext>
            </a:extLst>
          </p:cNvPr>
          <p:cNvSpPr txBox="1"/>
          <p:nvPr/>
        </p:nvSpPr>
        <p:spPr>
          <a:xfrm>
            <a:off x="8245434" y="1757843"/>
            <a:ext cx="3764478" cy="4867999"/>
          </a:xfrm>
          <a:prstGeom prst="rect">
            <a:avLst/>
          </a:prstGeom>
          <a:noFill/>
        </p:spPr>
        <p:txBody>
          <a:bodyPr wrap="square">
            <a:spAutoFit/>
          </a:bodyPr>
          <a:lstStyle/>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Tô đậm, làm hoàn chỉnh thêm nét đẹp của nhân vật Vũ Nương</a:t>
            </a:r>
            <a:endParaRPr lang="en-US" sz="2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700" dirty="0">
                <a:effectLst/>
                <a:latin typeface="Times New Roman" panose="02020603050405020304" pitchFamily="18" charset="0"/>
                <a:ea typeface="Calibri" panose="020F0502020204030204" pitchFamily="34" charset="0"/>
                <a:cs typeface="Times New Roman" panose="02020603050405020304" pitchFamily="18" charset="0"/>
              </a:rPr>
              <a:t>+ Làm câu chuyện trở nên lung linh, kì ảo, hấp dẫn, lôi cuốn hơn.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700" dirty="0">
                <a:effectLst/>
                <a:latin typeface="Times New Roman" panose="02020603050405020304" pitchFamily="18" charset="0"/>
                <a:ea typeface="Calibri" panose="020F0502020204030204" pitchFamily="34" charset="0"/>
              </a:rPr>
              <a:t>+ Tạo nên một kết thúc phần nào có hậu cho tác phẩm, thể hiện ước mơ của nhân dân về sự công bằng trong cuộc đời</a:t>
            </a:r>
            <a:endParaRPr lang="en-SG" sz="2700" dirty="0"/>
          </a:p>
        </p:txBody>
      </p:sp>
      <p:sp>
        <p:nvSpPr>
          <p:cNvPr id="10" name="Freeform: Shape 9">
            <a:extLst>
              <a:ext uri="{FF2B5EF4-FFF2-40B4-BE49-F238E27FC236}">
                <a16:creationId xmlns:a16="http://schemas.microsoft.com/office/drawing/2014/main" id="{1B2DEA8A-6CF2-789A-1D97-53C106AC31B9}"/>
              </a:ext>
            </a:extLst>
          </p:cNvPr>
          <p:cNvSpPr/>
          <p:nvPr/>
        </p:nvSpPr>
        <p:spPr>
          <a:xfrm>
            <a:off x="249382" y="2042556"/>
            <a:ext cx="399010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C6D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Freeform: Shape 10">
            <a:extLst>
              <a:ext uri="{FF2B5EF4-FFF2-40B4-BE49-F238E27FC236}">
                <a16:creationId xmlns:a16="http://schemas.microsoft.com/office/drawing/2014/main" id="{5CB41492-F681-DC64-600B-3CE12D770168}"/>
              </a:ext>
            </a:extLst>
          </p:cNvPr>
          <p:cNvSpPr/>
          <p:nvPr/>
        </p:nvSpPr>
        <p:spPr>
          <a:xfrm>
            <a:off x="4475017" y="2042556"/>
            <a:ext cx="3588329" cy="3823854"/>
          </a:xfrm>
          <a:custGeom>
            <a:avLst/>
            <a:gdLst>
              <a:gd name="connsiteX0" fmla="*/ 11875 w 3990109"/>
              <a:gd name="connsiteY0" fmla="*/ 23750 h 3823854"/>
              <a:gd name="connsiteX1" fmla="*/ 3978234 w 3990109"/>
              <a:gd name="connsiteY1" fmla="*/ 0 h 3823854"/>
              <a:gd name="connsiteX2" fmla="*/ 3990109 w 3990109"/>
              <a:gd name="connsiteY2" fmla="*/ 3823854 h 3823854"/>
              <a:gd name="connsiteX3" fmla="*/ 0 w 3990109"/>
              <a:gd name="connsiteY3" fmla="*/ 3728852 h 3823854"/>
              <a:gd name="connsiteX4" fmla="*/ 11875 w 3990109"/>
              <a:gd name="connsiteY4" fmla="*/ 23750 h 382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109" h="3823854">
                <a:moveTo>
                  <a:pt x="11875" y="23750"/>
                </a:moveTo>
                <a:lnTo>
                  <a:pt x="3978234" y="0"/>
                </a:lnTo>
                <a:cubicBezTo>
                  <a:pt x="3982192" y="1274618"/>
                  <a:pt x="3986151" y="2549236"/>
                  <a:pt x="3990109" y="3823854"/>
                </a:cubicBezTo>
                <a:lnTo>
                  <a:pt x="0" y="3728852"/>
                </a:lnTo>
                <a:cubicBezTo>
                  <a:pt x="3958" y="2493818"/>
                  <a:pt x="7917" y="1258784"/>
                  <a:pt x="11875" y="23750"/>
                </a:cubicBezTo>
                <a:close/>
              </a:path>
            </a:pathLst>
          </a:custGeom>
          <a:solidFill>
            <a:srgbClr val="F1D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20F80418-9BBB-7F1D-2C8D-BB1E10B9A676}"/>
              </a:ext>
            </a:extLst>
          </p:cNvPr>
          <p:cNvSpPr txBox="1"/>
          <p:nvPr/>
        </p:nvSpPr>
        <p:spPr>
          <a:xfrm>
            <a:off x="239980" y="1894262"/>
            <a:ext cx="3981202"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Phan Lang nằm mộng rồi thả rùa; Phan Lang lạc vào động rùa của Linh Phi, được đãi tiệc yến và gặp Vũ Nương, được sứ giả của Linh Phi rẽ nước đưa về dương thế; hình ảnh Vũ Nương hiện ra sau khi Trương Sinh lập đàn giải oan; bóng Vũ Nương mờ nhạt dần và biến mất.</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E271F05-663B-9AEE-5CD8-F4D86C1B4267}"/>
              </a:ext>
            </a:extLst>
          </p:cNvPr>
          <p:cNvSpPr txBox="1"/>
          <p:nvPr/>
        </p:nvSpPr>
        <p:spPr>
          <a:xfrm>
            <a:off x="4443845" y="1894262"/>
            <a:ext cx="3561609" cy="4493538"/>
          </a:xfrm>
          <a:prstGeom prst="rect">
            <a:avLst/>
          </a:prstGeom>
          <a:noFill/>
        </p:spPr>
        <p:txBody>
          <a:bodyPr wrap="square">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Các yếu tố kì ảo được sử dụng đan xen với yếu tố thực về địa danh (bến đò Hoàng Giang, ải Chi Lăng), thời điểm lịch sử (cuối đời Khai Đại nhà Hồ), sự kiện lịch sử (quân Minh xâm lược nước ta, nhiều người chạy trốn ra ngoài bể, rồi bị đắm thuyền),...</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75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142503" y="457200"/>
            <a:ext cx="10787435" cy="6200775"/>
            <a:chOff x="873054" y="3909610"/>
            <a:chExt cx="7477296" cy="2298667"/>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873054" y="3909610"/>
              <a:ext cx="7477296" cy="2298667"/>
              <a:chOff x="617466" y="1896426"/>
              <a:chExt cx="7477296" cy="2298667"/>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6" y="1993827"/>
                <a:ext cx="6283395" cy="2201266"/>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41895" y="1896426"/>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162519" y="4589889"/>
              <a:ext cx="5378224" cy="12664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Lời bình là yếu tố thường xuất hiện ở truyện truyền kì. Lời bình thể hiện nội dung tác phẩm và quan niệm của tác giả. Em hãy xác định và chỉ ra ý nghĩa của lời bình trong </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9356189" y="3400425"/>
            <a:ext cx="2527330" cy="3552000"/>
          </a:xfrm>
          <a:prstGeom prst="rect">
            <a:avLst/>
          </a:prstGeom>
        </p:spPr>
      </p:pic>
    </p:spTree>
    <p:extLst>
      <p:ext uri="{BB962C8B-B14F-4D97-AF65-F5344CB8AC3E}">
        <p14:creationId xmlns:p14="http://schemas.microsoft.com/office/powerpoint/2010/main" val="1145774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144966"/>
            <a:ext cx="6469841"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Lời bình của tác 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23">
            <a:extLst>
              <a:ext uri="{FF2B5EF4-FFF2-40B4-BE49-F238E27FC236}">
                <a16:creationId xmlns:a16="http://schemas.microsoft.com/office/drawing/2014/main" id="{B0D316E3-6BD8-D657-57A3-D63A3D8E5583}"/>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8CF50825-F591-434D-0B09-26788D61F1DE}"/>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00D6320E-8F75-506D-068E-AC3FF984D5D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7AD921CF-D84B-8425-4BB4-5A3D1C4D89C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5BE7578F-0DDF-7887-EFA6-8FA7A1881DC4}"/>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4770DBD9-3646-CE37-A578-E3F8B0BCA364}"/>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BAC37540-F8D6-5ED6-49C0-77813B48150C}"/>
                </a:ext>
              </a:extLst>
            </p:cNvPr>
            <p:cNvGrpSpPr/>
            <p:nvPr/>
          </p:nvGrpSpPr>
          <p:grpSpPr>
            <a:xfrm>
              <a:off x="5493105" y="1228234"/>
              <a:ext cx="937535" cy="783002"/>
              <a:chOff x="2900496" y="1028113"/>
              <a:chExt cx="6336001" cy="3420001"/>
            </a:xfrm>
          </p:grpSpPr>
          <p:sp>
            <p:nvSpPr>
              <p:cNvPr id="19" name="任意多边形: 形状 73">
                <a:extLst>
                  <a:ext uri="{FF2B5EF4-FFF2-40B4-BE49-F238E27FC236}">
                    <a16:creationId xmlns:a16="http://schemas.microsoft.com/office/drawing/2014/main" id="{9E1D0F50-8CED-7B35-994C-3FFA011B0C0B}"/>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20" name="任意多边形: 形状 82">
                <a:extLst>
                  <a:ext uri="{FF2B5EF4-FFF2-40B4-BE49-F238E27FC236}">
                    <a16:creationId xmlns:a16="http://schemas.microsoft.com/office/drawing/2014/main" id="{08B44C1B-78DE-46AD-2C2C-B9DC4C56644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18" name="文本框 72">
              <a:extLst>
                <a:ext uri="{FF2B5EF4-FFF2-40B4-BE49-F238E27FC236}">
                  <a16:creationId xmlns:a16="http://schemas.microsoft.com/office/drawing/2014/main" id="{62E48627-9E4D-8449-D166-3EF6919ADC7E}"/>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21" name="TextBox 20">
            <a:extLst>
              <a:ext uri="{FF2B5EF4-FFF2-40B4-BE49-F238E27FC236}">
                <a16:creationId xmlns:a16="http://schemas.microsoft.com/office/drawing/2014/main" id="{C0660862-53F3-B66B-C349-C3B805982661}"/>
              </a:ext>
            </a:extLst>
          </p:cNvPr>
          <p:cNvSpPr txBox="1"/>
          <p:nvPr/>
        </p:nvSpPr>
        <p:spPr>
          <a:xfrm>
            <a:off x="413622" y="2825273"/>
            <a:ext cx="4386978" cy="3170099"/>
          </a:xfrm>
          <a:prstGeom prst="rect">
            <a:avLst/>
          </a:prstGeom>
          <a:solidFill>
            <a:srgbClr val="F1D4CC"/>
          </a:solidFill>
        </p:spPr>
        <p:txBody>
          <a:bodyPr wrap="square">
            <a:spAutoFit/>
          </a:bodyPr>
          <a:lstStyle/>
          <a:p>
            <a:pPr algn="ctr"/>
            <a:r>
              <a:rPr lang="vi-VN" sz="4000" dirty="0">
                <a:latin typeface="+mj-lt"/>
              </a:rPr>
              <a:t>Lời bình nhấn mạnh ranh giới mơ hồ, khó rạch ròi, minh bạch giữa sự thật và giả dối ở đời.</a:t>
            </a:r>
            <a:endParaRPr lang="en-SG" sz="7200" dirty="0">
              <a:latin typeface="+mj-lt"/>
            </a:endParaRPr>
          </a:p>
        </p:txBody>
      </p:sp>
      <p:sp>
        <p:nvSpPr>
          <p:cNvPr id="22" name="TextBox 21">
            <a:extLst>
              <a:ext uri="{FF2B5EF4-FFF2-40B4-BE49-F238E27FC236}">
                <a16:creationId xmlns:a16="http://schemas.microsoft.com/office/drawing/2014/main" id="{D9CEE3EF-E379-1547-1E22-E30F182997D7}"/>
              </a:ext>
            </a:extLst>
          </p:cNvPr>
          <p:cNvSpPr txBox="1"/>
          <p:nvPr/>
        </p:nvSpPr>
        <p:spPr>
          <a:xfrm>
            <a:off x="7715250" y="2500937"/>
            <a:ext cx="3931507" cy="3170099"/>
          </a:xfrm>
          <a:prstGeom prst="rect">
            <a:avLst/>
          </a:prstGeom>
          <a:solidFill>
            <a:srgbClr val="F1D4CC"/>
          </a:solidFill>
        </p:spPr>
        <p:txBody>
          <a:bodyPr wrap="square">
            <a:spAutoFit/>
          </a:bodyPr>
          <a:lstStyle/>
          <a:p>
            <a:pPr algn="ctr"/>
            <a:r>
              <a:rPr lang="vi-VN" sz="4000" dirty="0">
                <a:latin typeface="+mj-lt"/>
              </a:rPr>
              <a:t>Lời bình phê phán những người đàn ông gia trưởng đã đẩy người phụ nữ vào đường cùng.</a:t>
            </a:r>
            <a:endParaRPr lang="en-SG" sz="7200" dirty="0">
              <a:latin typeface="+mj-lt"/>
            </a:endParaRPr>
          </a:p>
        </p:txBody>
      </p:sp>
      <p:pic>
        <p:nvPicPr>
          <p:cNvPr id="23" name="Picture 22" descr="A person with a black hair band&#10;&#10;Description automatically generated with medium confidence">
            <a:extLst>
              <a:ext uri="{FF2B5EF4-FFF2-40B4-BE49-F238E27FC236}">
                <a16:creationId xmlns:a16="http://schemas.microsoft.com/office/drawing/2014/main" id="{D4F8AD9F-1399-1438-DE5C-7E1A9B607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725" y="2418643"/>
            <a:ext cx="2720672" cy="4439357"/>
          </a:xfrm>
          <a:prstGeom prst="rect">
            <a:avLst/>
          </a:prstGeom>
        </p:spPr>
      </p:pic>
    </p:spTree>
    <p:extLst>
      <p:ext uri="{BB962C8B-B14F-4D97-AF65-F5344CB8AC3E}">
        <p14:creationId xmlns:p14="http://schemas.microsoft.com/office/powerpoint/2010/main" val="414627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3BA1A577-F9E6-A002-4E85-0CA5DF6DE7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8785350" y="324735"/>
            <a:ext cx="2949448" cy="6553200"/>
            <a:chOff x="8785350" y="324735"/>
            <a:chExt cx="2949448" cy="6553200"/>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565400" y="2633697"/>
            <a:ext cx="70612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Tổng</a:t>
            </a:r>
            <a:r>
              <a:rPr kumimoji="0" lang="en-US" sz="9600" b="1" i="0" u="none" strike="noStrike" kern="1200" cap="none" spc="0" normalizeH="0" noProof="0" dirty="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rPr>
              <a:t>kết</a:t>
            </a:r>
            <a:endParaRPr kumimoji="0" lang="en-SG" sz="857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pic>
        <p:nvPicPr>
          <p:cNvPr id="5" name="Picture 4" descr="A person holding a baby&#10;&#10;Description automatically generated">
            <a:extLst>
              <a:ext uri="{FF2B5EF4-FFF2-40B4-BE49-F238E27FC236}">
                <a16:creationId xmlns:a16="http://schemas.microsoft.com/office/drawing/2014/main" id="{0F2EA34F-D7DF-67ED-851F-691666848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25610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A8119C25-9491-A857-8328-B1F9C7873BF2}"/>
              </a:ext>
            </a:extLst>
          </p:cNvPr>
          <p:cNvGrpSpPr/>
          <p:nvPr/>
        </p:nvGrpSpPr>
        <p:grpSpPr>
          <a:xfrm>
            <a:off x="3771901" y="236380"/>
            <a:ext cx="7600950" cy="6155988"/>
            <a:chOff x="4534392" y="502682"/>
            <a:chExt cx="6636744" cy="5615252"/>
          </a:xfrm>
        </p:grpSpPr>
        <p:pic>
          <p:nvPicPr>
            <p:cNvPr id="5"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3"/>
            <a:stretch>
              <a:fillRect/>
            </a:stretch>
          </p:blipFill>
          <p:spPr>
            <a:xfrm>
              <a:off x="4534392" y="502682"/>
              <a:ext cx="6636744" cy="5615252"/>
            </a:xfrm>
            <a:prstGeom prst="rect">
              <a:avLst/>
            </a:prstGeom>
            <a:noFill/>
            <a:ln w="9525">
              <a:noFill/>
            </a:ln>
          </p:spPr>
        </p:pic>
        <p:sp>
          <p:nvSpPr>
            <p:cNvPr id="6" name="TextBox 5">
              <a:extLst>
                <a:ext uri="{FF2B5EF4-FFF2-40B4-BE49-F238E27FC236}">
                  <a16:creationId xmlns:a16="http://schemas.microsoft.com/office/drawing/2014/main" id="{2FB26D0C-5981-0A58-28F3-E67C489F27F7}"/>
                </a:ext>
              </a:extLst>
            </p:cNvPr>
            <p:cNvSpPr txBox="1"/>
            <p:nvPr/>
          </p:nvSpPr>
          <p:spPr>
            <a:xfrm>
              <a:off x="5099305" y="2115320"/>
              <a:ext cx="5522927" cy="3453124"/>
            </a:xfrm>
            <a:prstGeom prst="rect">
              <a:avLst/>
            </a:prstGeom>
            <a:noFill/>
          </p:spPr>
          <p:txBody>
            <a:bodyPr wrap="square">
              <a:spAutoFit/>
            </a:bodyPr>
            <a:lstStyle/>
            <a:p>
              <a:pPr algn="just">
                <a:spcAft>
                  <a:spcPts val="800"/>
                </a:spcAft>
              </a:pPr>
              <a:r>
                <a:rPr lang="en-US" sz="4000" dirty="0" smtClean="0">
                  <a:effectLst/>
                  <a:latin typeface="Times New Roman" panose="02020603050405020304" pitchFamily="18" charset="0"/>
                  <a:ea typeface="SimSun-ExtB" panose="02010609060101010101" pitchFamily="49" charset="-122"/>
                  <a:cs typeface="Times New Roman" panose="02020603050405020304" pitchFamily="18" charset="0"/>
                </a:rPr>
                <a:t>L</a:t>
              </a:r>
              <a:r>
                <a:rPr lang="vi-VN" sz="4000" dirty="0" smtClean="0">
                  <a:effectLst/>
                  <a:latin typeface="Times New Roman" panose="02020603050405020304" pitchFamily="18" charset="0"/>
                  <a:ea typeface="SimSun-ExtB" panose="02010609060101010101" pitchFamily="49" charset="-122"/>
                  <a:cs typeface="Times New Roman" panose="02020603050405020304" pitchFamily="18" charset="0"/>
                </a:rPr>
                <a:t>uôn </a:t>
              </a:r>
              <a:r>
                <a:rPr lang="vi-VN" sz="4000" dirty="0">
                  <a:effectLst/>
                  <a:latin typeface="Times New Roman" panose="02020603050405020304" pitchFamily="18" charset="0"/>
                  <a:ea typeface="SimSun-ExtB" panose="02010609060101010101" pitchFamily="49" charset="-122"/>
                  <a:cs typeface="Times New Roman" panose="02020603050405020304" pitchFamily="18" charset="0"/>
                </a:rPr>
                <a:t>bị chà đạp, không có tiếng nói trong gia đình lẫn ngoài xã hội, bị ràng buộc bởi các tư tưởng cổ hủ như trọng nam khinh nữ, thập nữ viết vô, nhất nam viết hữu;...</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20">
            <a:extLst>
              <a:ext uri="{FF2B5EF4-FFF2-40B4-BE49-F238E27FC236}">
                <a16:creationId xmlns:a16="http://schemas.microsoft.com/office/drawing/2014/main" id="{ED071CDC-353C-C59C-F7F4-398FC74316C0}"/>
              </a:ext>
            </a:extLst>
          </p:cNvPr>
          <p:cNvSpPr/>
          <p:nvPr/>
        </p:nvSpPr>
        <p:spPr>
          <a:xfrm>
            <a:off x="675067" y="1315848"/>
            <a:ext cx="2816187" cy="1998852"/>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ctr" defTabSz="914377"/>
            <a:r>
              <a:rPr lang="en-US" sz="3600" b="1" dirty="0" err="1">
                <a:solidFill>
                  <a:srgbClr val="FFFFFF"/>
                </a:solidFill>
                <a:latin typeface="Times New Roman" panose="02020603050405020304" pitchFamily="18" charset="0"/>
                <a:cs typeface="Times New Roman" panose="02020603050405020304" pitchFamily="18" charset="0"/>
                <a:sym typeface="Arial"/>
              </a:rPr>
              <a:t>Vị</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thế</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người</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phụ</a:t>
            </a:r>
            <a:r>
              <a:rPr lang="en-US" sz="3600" b="1" dirty="0">
                <a:solidFill>
                  <a:srgbClr val="FFFFFF"/>
                </a:solidFill>
                <a:latin typeface="Times New Roman" panose="02020603050405020304" pitchFamily="18" charset="0"/>
                <a:cs typeface="Times New Roman" panose="02020603050405020304" pitchFamily="18" charset="0"/>
                <a:sym typeface="Arial"/>
              </a:rPr>
              <a:t> </a:t>
            </a:r>
            <a:r>
              <a:rPr lang="en-US" sz="3600" b="1" dirty="0" err="1">
                <a:solidFill>
                  <a:srgbClr val="FFFFFF"/>
                </a:solidFill>
                <a:latin typeface="Times New Roman" panose="02020603050405020304" pitchFamily="18" charset="0"/>
                <a:cs typeface="Times New Roman" panose="02020603050405020304" pitchFamily="18" charset="0"/>
                <a:sym typeface="Arial"/>
              </a:rPr>
              <a:t>nữ</a:t>
            </a:r>
            <a:endParaRPr lang="en-SG" sz="3600" b="1" dirty="0">
              <a:solidFill>
                <a:srgbClr val="FFFFFF"/>
              </a:solidFill>
              <a:latin typeface="Times New Roman" panose="02020603050405020304" pitchFamily="18" charset="0"/>
              <a:cs typeface="Times New Roman" panose="02020603050405020304" pitchFamily="18" charset="0"/>
              <a:sym typeface="Arial"/>
            </a:endParaRPr>
          </a:p>
        </p:txBody>
      </p:sp>
      <p:pic>
        <p:nvPicPr>
          <p:cNvPr id="2" name="Picture 1" descr="A person with long hair&#10;&#10;Description automatically generated">
            <a:extLst>
              <a:ext uri="{FF2B5EF4-FFF2-40B4-BE49-F238E27FC236}">
                <a16:creationId xmlns:a16="http://schemas.microsoft.com/office/drawing/2014/main" id="{BC1ED28E-C179-558C-072D-B22D35B30E7C}"/>
              </a:ext>
            </a:extLst>
          </p:cNvPr>
          <p:cNvPicPr>
            <a:picLocks noChangeAspect="1"/>
          </p:cNvPicPr>
          <p:nvPr/>
        </p:nvPicPr>
        <p:blipFill rotWithShape="1">
          <a:blip r:embed="rId6">
            <a:extLst>
              <a:ext uri="{28A0092B-C50C-407E-A947-70E740481C1C}">
                <a14:useLocalDpi xmlns:a14="http://schemas.microsoft.com/office/drawing/2010/main" val="0"/>
              </a:ext>
            </a:extLst>
          </a:blip>
          <a:srcRect t="1838" r="44744"/>
          <a:stretch/>
        </p:blipFill>
        <p:spPr>
          <a:xfrm flipH="1">
            <a:off x="-451743" y="1486659"/>
            <a:ext cx="3446299" cy="5291968"/>
          </a:xfrm>
          <a:prstGeom prst="rect">
            <a:avLst/>
          </a:prstGeom>
        </p:spPr>
      </p:pic>
      <p:pic>
        <p:nvPicPr>
          <p:cNvPr id="7" name="图片 13">
            <a:extLst>
              <a:ext uri="{FF2B5EF4-FFF2-40B4-BE49-F238E27FC236}">
                <a16:creationId xmlns:a16="http://schemas.microsoft.com/office/drawing/2014/main" id="{24A33977-E2AB-6347-35F3-5A73BF7639F9}"/>
              </a:ext>
            </a:extLst>
          </p:cNvPr>
          <p:cNvPicPr>
            <a:picLocks noChangeAspect="1"/>
          </p:cNvPicPr>
          <p:nvPr/>
        </p:nvPicPr>
        <p:blipFill>
          <a:blip r:embed="rId7"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9" name="图片 6">
            <a:extLst>
              <a:ext uri="{FF2B5EF4-FFF2-40B4-BE49-F238E27FC236}">
                <a16:creationId xmlns:a16="http://schemas.microsoft.com/office/drawing/2014/main" id="{B3F09416-D3DE-521D-1576-E7FCD2C73C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4199378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3" descr="C:\Users\summer\Desktop\PPT\ALL\ALL-素材\卡通\元素及艺术字\5c5e6ea995f8256a447f1e669a3c8b3c.png5c5e6ea995f8256a447f1e669a3c8b3c">
            <a:extLst>
              <a:ext uri="{FF2B5EF4-FFF2-40B4-BE49-F238E27FC236}">
                <a16:creationId xmlns:a16="http://schemas.microsoft.com/office/drawing/2014/main" id="{EC16B320-CA34-5A72-231A-11AEEDCED0D5}"/>
              </a:ext>
            </a:extLst>
          </p:cNvPr>
          <p:cNvPicPr>
            <a:picLocks noChangeAspect="1"/>
          </p:cNvPicPr>
          <p:nvPr/>
        </p:nvPicPr>
        <p:blipFill>
          <a:blip r:embed="rId5"/>
          <a:srcRect/>
          <a:stretch>
            <a:fillRect/>
          </a:stretch>
        </p:blipFill>
        <p:spPr>
          <a:xfrm rot="445339" flipH="1">
            <a:off x="3526799" y="-661"/>
            <a:ext cx="8416722" cy="6718205"/>
          </a:xfrm>
          <a:prstGeom prst="rect">
            <a:avLst/>
          </a:prstGeom>
        </p:spPr>
      </p:pic>
      <p:sp>
        <p:nvSpPr>
          <p:cNvPr id="4" name="文本框 22">
            <a:extLst>
              <a:ext uri="{FF2B5EF4-FFF2-40B4-BE49-F238E27FC236}">
                <a16:creationId xmlns:a16="http://schemas.microsoft.com/office/drawing/2014/main" id="{163AD9A7-EFBC-F8B6-0849-2FFCB8E3A521}"/>
              </a:ext>
            </a:extLst>
          </p:cNvPr>
          <p:cNvSpPr txBox="1"/>
          <p:nvPr/>
        </p:nvSpPr>
        <p:spPr>
          <a:xfrm>
            <a:off x="4560540" y="2417166"/>
            <a:ext cx="6021258" cy="2554545"/>
          </a:xfrm>
          <a:prstGeom prst="rect">
            <a:avLst/>
          </a:prstGeom>
          <a:noFill/>
        </p:spPr>
        <p:txBody>
          <a:bodyPr wrap="square" rtlCol="0">
            <a:spAutoFit/>
            <a:scene3d>
              <a:camera prst="orthographicFront"/>
              <a:lightRig rig="threePt" dir="t"/>
            </a:scene3d>
            <a:sp3d contourW="12700"/>
          </a:bodyPr>
          <a:lstStyle/>
          <a:p>
            <a:pPr algn="ctr"/>
            <a:r>
              <a:rPr lang="vi-VN" sz="4000" dirty="0">
                <a:latin typeface="+mj-lt"/>
              </a:rPr>
              <a:t>Em hãy xác định chủ đề và chỉ ra đặc điểm của truyện truyền kì được thể hiện trong tác phẩm.</a:t>
            </a:r>
            <a:endParaRPr lang="en-SG" sz="4000" dirty="0">
              <a:latin typeface="+mj-lt"/>
            </a:endParaRPr>
          </a:p>
        </p:txBody>
      </p:sp>
      <p:grpSp>
        <p:nvGrpSpPr>
          <p:cNvPr id="5" name="Google Shape;49;p15">
            <a:extLst>
              <a:ext uri="{FF2B5EF4-FFF2-40B4-BE49-F238E27FC236}">
                <a16:creationId xmlns:a16="http://schemas.microsoft.com/office/drawing/2014/main" id="{2098EAFE-3046-54CB-15BC-6BCFA657BFA1}"/>
              </a:ext>
            </a:extLst>
          </p:cNvPr>
          <p:cNvGrpSpPr/>
          <p:nvPr/>
        </p:nvGrpSpPr>
        <p:grpSpPr>
          <a:xfrm>
            <a:off x="387727" y="2931202"/>
            <a:ext cx="4172813" cy="4183082"/>
            <a:chOff x="457200" y="1608525"/>
            <a:chExt cx="3653750" cy="3648425"/>
          </a:xfrm>
        </p:grpSpPr>
        <p:sp>
          <p:nvSpPr>
            <p:cNvPr id="6" name="Google Shape;50;p15">
              <a:extLst>
                <a:ext uri="{FF2B5EF4-FFF2-40B4-BE49-F238E27FC236}">
                  <a16:creationId xmlns:a16="http://schemas.microsoft.com/office/drawing/2014/main" id="{2AD95ED7-F724-9322-7613-2399E9AB7344}"/>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 name="Google Shape;51;p15">
              <a:extLst>
                <a:ext uri="{FF2B5EF4-FFF2-40B4-BE49-F238E27FC236}">
                  <a16:creationId xmlns:a16="http://schemas.microsoft.com/office/drawing/2014/main" id="{E88EBCA4-C6A0-01F0-EF32-B3998E8A832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 name="Google Shape;52;p15">
              <a:extLst>
                <a:ext uri="{FF2B5EF4-FFF2-40B4-BE49-F238E27FC236}">
                  <a16:creationId xmlns:a16="http://schemas.microsoft.com/office/drawing/2014/main" id="{BD130A90-E139-35CA-F98A-DA1C5252036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3;p15">
              <a:extLst>
                <a:ext uri="{FF2B5EF4-FFF2-40B4-BE49-F238E27FC236}">
                  <a16:creationId xmlns:a16="http://schemas.microsoft.com/office/drawing/2014/main" id="{935E8BC5-3B3D-BBE1-FDB2-2831064245F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34D6CEC5-2263-F4F9-73B2-8F477E3012C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3EB56E47-6A1B-5736-4F2B-DA09BF4850F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16B620E4-51E7-1A40-AA79-409CC40A814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36E8501F-C6A3-99A9-FBC0-A8AE09E40117}"/>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9D012177-BFFD-3001-7EC7-7241496B9E8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31C8785B-CEF1-6149-1566-72767CF0FCC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AF5C511F-4E71-E3F7-AD42-B2BD705C432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24899263-0297-28FC-1EFD-B1A943C0FFA2}"/>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57420A88-0A80-F748-F71C-5914B064663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F2351612-6600-3748-6F5C-B06ACBDF5FD0}"/>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B2C2DDDF-8014-A7F3-655A-D3057BA19E9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8A69FA8F-AD9C-0258-1581-D7F399AF5F9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C46F9BAB-93A8-C6A6-D51B-B98F3E2525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0674FFFC-C733-011F-7611-2E1E5182A4D6}"/>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666B8912-BC1E-8AD7-4B4E-1038FE9D58D5}"/>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C2087683-EC39-1B2D-662A-AD53E2148F71}"/>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80116262-F03B-3C10-BEF5-3BD735DC732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C38A223D-FE81-618F-4F66-25C607E1618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09917625-E002-D3FE-0B05-C64F274E305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B74DA597-58E4-2A0B-6CC5-94B785DC829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4;p15">
              <a:extLst>
                <a:ext uri="{FF2B5EF4-FFF2-40B4-BE49-F238E27FC236}">
                  <a16:creationId xmlns:a16="http://schemas.microsoft.com/office/drawing/2014/main" id="{7EAB43D7-F547-3B79-AAA6-575A9B926CF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5;p15">
              <a:extLst>
                <a:ext uri="{FF2B5EF4-FFF2-40B4-BE49-F238E27FC236}">
                  <a16:creationId xmlns:a16="http://schemas.microsoft.com/office/drawing/2014/main" id="{EE5EC3DE-26C7-E916-1C0E-44CBF3855080}"/>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6;p15">
              <a:extLst>
                <a:ext uri="{FF2B5EF4-FFF2-40B4-BE49-F238E27FC236}">
                  <a16:creationId xmlns:a16="http://schemas.microsoft.com/office/drawing/2014/main" id="{8BFB5DD2-2F6F-9182-793C-903C6B61A25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77;p15">
              <a:extLst>
                <a:ext uri="{FF2B5EF4-FFF2-40B4-BE49-F238E27FC236}">
                  <a16:creationId xmlns:a16="http://schemas.microsoft.com/office/drawing/2014/main" id="{1204A2BA-288A-C1F4-77B0-62EC51994F59}"/>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83;p15">
              <a:extLst>
                <a:ext uri="{FF2B5EF4-FFF2-40B4-BE49-F238E27FC236}">
                  <a16:creationId xmlns:a16="http://schemas.microsoft.com/office/drawing/2014/main" id="{49BB739B-CF85-6FAB-2D5A-A3C66682D866}"/>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8" name="Google Shape;84;p15">
              <a:extLst>
                <a:ext uri="{FF2B5EF4-FFF2-40B4-BE49-F238E27FC236}">
                  <a16:creationId xmlns:a16="http://schemas.microsoft.com/office/drawing/2014/main" id="{D63ED1E9-700B-2D58-2555-90329DC3FEC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5;p15">
              <a:extLst>
                <a:ext uri="{FF2B5EF4-FFF2-40B4-BE49-F238E27FC236}">
                  <a16:creationId xmlns:a16="http://schemas.microsoft.com/office/drawing/2014/main" id="{4FB984FF-E097-1AC7-64C0-212F28FE97E2}"/>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6;p15">
              <a:extLst>
                <a:ext uri="{FF2B5EF4-FFF2-40B4-BE49-F238E27FC236}">
                  <a16:creationId xmlns:a16="http://schemas.microsoft.com/office/drawing/2014/main" id="{567BC6D0-59D9-717D-FCB7-1C087DBE48F4}"/>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7;p15">
              <a:extLst>
                <a:ext uri="{FF2B5EF4-FFF2-40B4-BE49-F238E27FC236}">
                  <a16:creationId xmlns:a16="http://schemas.microsoft.com/office/drawing/2014/main" id="{16A4BAC1-F818-CCD4-9775-8A750CA358F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88;p15">
              <a:extLst>
                <a:ext uri="{FF2B5EF4-FFF2-40B4-BE49-F238E27FC236}">
                  <a16:creationId xmlns:a16="http://schemas.microsoft.com/office/drawing/2014/main" id="{F570BA69-9622-3C4A-8744-104ECDABB556}"/>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186995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39">
            <a:extLst>
              <a:ext uri="{FF2B5EF4-FFF2-40B4-BE49-F238E27FC236}">
                <a16:creationId xmlns:a16="http://schemas.microsoft.com/office/drawing/2014/main" id="{051F9AFC-6D5E-D5B2-81C6-9D994516A780}"/>
              </a:ext>
            </a:extLst>
          </p:cNvPr>
          <p:cNvGrpSpPr/>
          <p:nvPr/>
        </p:nvGrpSpPr>
        <p:grpSpPr>
          <a:xfrm>
            <a:off x="5149336" y="1464413"/>
            <a:ext cx="4860723" cy="899765"/>
            <a:chOff x="440180" y="1280843"/>
            <a:chExt cx="4946168" cy="1773275"/>
          </a:xfrm>
          <a:solidFill>
            <a:srgbClr val="FFC000">
              <a:lumMod val="40000"/>
              <a:lumOff val="60000"/>
            </a:srgbClr>
          </a:solidFill>
        </p:grpSpPr>
        <p:grpSp>
          <p:nvGrpSpPr>
            <p:cNvPr id="4" name="组合 34">
              <a:extLst>
                <a:ext uri="{FF2B5EF4-FFF2-40B4-BE49-F238E27FC236}">
                  <a16:creationId xmlns:a16="http://schemas.microsoft.com/office/drawing/2014/main" id="{3BB65595-9FA1-23DB-67AF-9ECDD2EA48B2}"/>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4B5D2A9C-0D43-7956-FF67-0DC7E774C599}"/>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E535172C-013F-8544-8780-53B617C4B99A}"/>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CHỦ ĐỀ</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DFE14FBB-772F-EF47-776C-0FADEEFA179A}"/>
                </a:ext>
              </a:extLst>
            </p:cNvPr>
            <p:cNvSpPr/>
            <p:nvPr/>
          </p:nvSpPr>
          <p:spPr>
            <a:xfrm>
              <a:off x="627264" y="1280843"/>
              <a:ext cx="4572000" cy="1637746"/>
            </a:xfrm>
            <a:prstGeom prst="rect">
              <a:avLst/>
            </a:prstGeom>
            <a:noFill/>
          </p:spPr>
          <p:txBody>
            <a:bodyPr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48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F307E1BC-C854-0209-3191-4F1087E18F82}"/>
              </a:ext>
            </a:extLst>
          </p:cNvPr>
          <p:cNvGrpSpPr/>
          <p:nvPr/>
        </p:nvGrpSpPr>
        <p:grpSpPr>
          <a:xfrm>
            <a:off x="4499784" y="3035605"/>
            <a:ext cx="6159828" cy="3071040"/>
            <a:chOff x="440180" y="3419486"/>
            <a:chExt cx="4946168" cy="2127299"/>
          </a:xfrm>
        </p:grpSpPr>
        <p:grpSp>
          <p:nvGrpSpPr>
            <p:cNvPr id="9" name="组合 35">
              <a:extLst>
                <a:ext uri="{FF2B5EF4-FFF2-40B4-BE49-F238E27FC236}">
                  <a16:creationId xmlns:a16="http://schemas.microsoft.com/office/drawing/2014/main" id="{EE58FDC0-DBB6-FBB1-C992-8ADF8232CCFC}"/>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8923DC89-5F66-73AC-509A-FD4C925E862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DA66B222-9EB1-0AFC-769F-AACDD61BC585}"/>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7DE4A977-D971-D463-7442-236993EFE651}"/>
                </a:ext>
              </a:extLst>
            </p:cNvPr>
            <p:cNvSpPr/>
            <p:nvPr/>
          </p:nvSpPr>
          <p:spPr>
            <a:xfrm>
              <a:off x="627264" y="3712591"/>
              <a:ext cx="4463927" cy="317884"/>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2EF25FB5-D796-825E-71E8-2CA5B33C406F}"/>
              </a:ext>
            </a:extLst>
          </p:cNvPr>
          <p:cNvGrpSpPr/>
          <p:nvPr/>
        </p:nvGrpSpPr>
        <p:grpSpPr>
          <a:xfrm>
            <a:off x="6461280" y="2562812"/>
            <a:ext cx="2697447" cy="362311"/>
            <a:chOff x="1500706" y="3155738"/>
            <a:chExt cx="2697446" cy="362310"/>
          </a:xfrm>
        </p:grpSpPr>
        <p:sp>
          <p:nvSpPr>
            <p:cNvPr id="16" name="燕尾形 40">
              <a:extLst>
                <a:ext uri="{FF2B5EF4-FFF2-40B4-BE49-F238E27FC236}">
                  <a16:creationId xmlns:a16="http://schemas.microsoft.com/office/drawing/2014/main" id="{CF4D9C84-8994-B501-B8C7-9B36A687DD28}"/>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6ED5CCE1-7358-11B3-F497-D84FD8F75EEB}"/>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9E76E287-060B-DD37-DB7A-F651739E94F6}"/>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C5991C7B-33DB-2422-04E1-554AD248022B}"/>
              </a:ext>
            </a:extLst>
          </p:cNvPr>
          <p:cNvSpPr txBox="1"/>
          <p:nvPr/>
        </p:nvSpPr>
        <p:spPr>
          <a:xfrm>
            <a:off x="4637461" y="3318928"/>
            <a:ext cx="5982773" cy="2554545"/>
          </a:xfrm>
          <a:prstGeom prst="rect">
            <a:avLst/>
          </a:prstGeom>
          <a:noFill/>
        </p:spPr>
        <p:txBody>
          <a:bodyPr wrap="square">
            <a:spAutoFit/>
          </a:bodyPr>
          <a:lstStyle/>
          <a:p>
            <a:pPr algn="just"/>
            <a:r>
              <a:rPr lang="vi-VN" sz="3200" dirty="0">
                <a:latin typeface="+mj-lt"/>
              </a:rPr>
              <a:t>Thể hiện bi kịch tan vỡ hạnh phúc gia đình, qua đó phê phán xã hội phong kiến, đồng thời bày tỏ niềm thương cảm sâu sắc đối với sự bất hạnh của người phụ nữ.</a:t>
            </a:r>
            <a:endParaRPr lang="en-SG" sz="3200" dirty="0">
              <a:latin typeface="+mj-lt"/>
            </a:endParaRPr>
          </a:p>
        </p:txBody>
      </p:sp>
      <p:pic>
        <p:nvPicPr>
          <p:cNvPr id="20" name="Picture 19" descr="A person with a mirror&#10;&#10;Description automatically generated with medium confidence">
            <a:extLst>
              <a:ext uri="{FF2B5EF4-FFF2-40B4-BE49-F238E27FC236}">
                <a16:creationId xmlns:a16="http://schemas.microsoft.com/office/drawing/2014/main" id="{EAE9F97E-5B11-9B20-7C32-B9C391F66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25" y="2008887"/>
            <a:ext cx="2976174" cy="4856263"/>
          </a:xfrm>
          <a:prstGeom prst="rect">
            <a:avLst/>
          </a:prstGeom>
        </p:spPr>
      </p:pic>
    </p:spTree>
    <p:extLst>
      <p:ext uri="{BB962C8B-B14F-4D97-AF65-F5344CB8AC3E}">
        <p14:creationId xmlns:p14="http://schemas.microsoft.com/office/powerpoint/2010/main" val="177631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và đặc điểm của truyện truyền kì trong tác phẩm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34D2918D-2637-D1AF-7A89-A62DCF60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72988" y="4586288"/>
            <a:ext cx="2335556" cy="2586322"/>
          </a:xfrm>
          <a:prstGeom prst="rect">
            <a:avLst/>
          </a:prstGeom>
          <a:effectLst>
            <a:outerShdw blurRad="50800" dist="88900" dir="10800000" sx="120000" sy="120000" algn="r" rotWithShape="0">
              <a:prstClr val="black">
                <a:alpha val="40000"/>
              </a:prstClr>
            </a:outerShdw>
          </a:effectLst>
        </p:spPr>
      </p:pic>
      <p:sp>
        <p:nvSpPr>
          <p:cNvPr id="14" name="Google Shape;798;p26">
            <a:extLst>
              <a:ext uri="{FF2B5EF4-FFF2-40B4-BE49-F238E27FC236}">
                <a16:creationId xmlns:a16="http://schemas.microsoft.com/office/drawing/2014/main" id="{4B6F216E-DFF3-4638-1FBF-1B53C4D57B90}"/>
              </a:ext>
            </a:extLst>
          </p:cNvPr>
          <p:cNvSpPr/>
          <p:nvPr/>
        </p:nvSpPr>
        <p:spPr>
          <a:xfrm>
            <a:off x="3206275" y="196205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5" name="Google Shape;799;p26">
            <a:extLst>
              <a:ext uri="{FF2B5EF4-FFF2-40B4-BE49-F238E27FC236}">
                <a16:creationId xmlns:a16="http://schemas.microsoft.com/office/drawing/2014/main" id="{E1231506-617F-AFC5-B894-98E8B14ED6AB}"/>
              </a:ext>
            </a:extLst>
          </p:cNvPr>
          <p:cNvSpPr/>
          <p:nvPr/>
        </p:nvSpPr>
        <p:spPr>
          <a:xfrm>
            <a:off x="2195135" y="508627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6" name="Google Shape;800;p26">
            <a:extLst>
              <a:ext uri="{FF2B5EF4-FFF2-40B4-BE49-F238E27FC236}">
                <a16:creationId xmlns:a16="http://schemas.microsoft.com/office/drawing/2014/main" id="{7E4EB998-5EB0-A3E3-87E3-CC38CDAAC630}"/>
              </a:ext>
            </a:extLst>
          </p:cNvPr>
          <p:cNvSpPr/>
          <p:nvPr/>
        </p:nvSpPr>
        <p:spPr>
          <a:xfrm>
            <a:off x="922070" y="3468264"/>
            <a:ext cx="7604255" cy="882526"/>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indent="18415" algn="ctr">
              <a:spcAft>
                <a:spcPts val="800"/>
              </a:spcAft>
              <a:tabLst>
                <a:tab pos="0" algn="l"/>
              </a:tabLst>
              <a:defRPr/>
            </a:pPr>
            <a:r>
              <a:rPr lang="vi-VN" sz="4000" b="1" dirty="0">
                <a:solidFill>
                  <a:srgbClr val="000000"/>
                </a:solidFill>
                <a:latin typeface="Times New Roman" panose="02020603050405020304" pitchFamily="18" charset="0"/>
                <a:ea typeface="Calibri" panose="020F0502020204030204" pitchFamily="34" charset="0"/>
              </a:rPr>
              <a:t>Đặc điểm</a:t>
            </a:r>
            <a:endParaRPr lang="en-SG" sz="8000" b="1" dirty="0">
              <a:solidFill>
                <a:prstClr val="black"/>
              </a:solidFill>
              <a:ea typeface="Calibri" panose="020F0502020204030204" pitchFamily="34" charset="0"/>
              <a:cs typeface="Times New Roman" panose="02020603050405020304" pitchFamily="18" charset="0"/>
            </a:endParaRPr>
          </a:p>
        </p:txBody>
      </p:sp>
      <p:sp>
        <p:nvSpPr>
          <p:cNvPr id="17" name="Google Shape;853;p26">
            <a:extLst>
              <a:ext uri="{FF2B5EF4-FFF2-40B4-BE49-F238E27FC236}">
                <a16:creationId xmlns:a16="http://schemas.microsoft.com/office/drawing/2014/main" id="{7371B413-848B-B785-D0B3-F7FE4E76F1C8}"/>
              </a:ext>
            </a:extLst>
          </p:cNvPr>
          <p:cNvSpPr txBox="1"/>
          <p:nvPr/>
        </p:nvSpPr>
        <p:spPr>
          <a:xfrm>
            <a:off x="6034015" y="1875055"/>
            <a:ext cx="5978461" cy="110587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ốt </a:t>
            </a:r>
            <a:r>
              <a:rPr lang="vi-VN" sz="3600" dirty="0">
                <a:solidFill>
                  <a:srgbClr val="000000"/>
                </a:solidFill>
                <a:latin typeface="Times New Roman" panose="02020603050405020304" pitchFamily="18" charset="0"/>
              </a:rPr>
              <a:t>truyện được tổ chức theo trình tự tuyến </a:t>
            </a:r>
            <a:r>
              <a:rPr lang="vi-VN" sz="3600" dirty="0" smtClean="0">
                <a:solidFill>
                  <a:srgbClr val="000000"/>
                </a:solidFill>
                <a:latin typeface="Times New Roman" panose="02020603050405020304" pitchFamily="18" charset="0"/>
              </a:rPr>
              <a:t>tính</a:t>
            </a:r>
            <a:r>
              <a:rPr lang="en-US" sz="3600" dirty="0" smtClean="0">
                <a:solidFill>
                  <a:srgbClr val="000000"/>
                </a:solidFill>
                <a:latin typeface="Times New Roman" panose="02020603050405020304" pitchFamily="18" charset="0"/>
              </a:rPr>
              <a:t>.</a:t>
            </a:r>
            <a:endParaRPr lang="en-SG" sz="3600" dirty="0">
              <a:solidFill>
                <a:srgbClr val="000000"/>
              </a:solidFill>
              <a:cs typeface="Times New Roman" panose="02020603050405020304" pitchFamily="18" charset="0"/>
            </a:endParaRPr>
          </a:p>
        </p:txBody>
      </p:sp>
      <p:sp>
        <p:nvSpPr>
          <p:cNvPr id="18" name="Google Shape;854;p26">
            <a:extLst>
              <a:ext uri="{FF2B5EF4-FFF2-40B4-BE49-F238E27FC236}">
                <a16:creationId xmlns:a16="http://schemas.microsoft.com/office/drawing/2014/main" id="{C330C70E-49B5-8CE5-208C-7AE82785C54B}"/>
              </a:ext>
            </a:extLst>
          </p:cNvPr>
          <p:cNvSpPr txBox="1"/>
          <p:nvPr/>
        </p:nvSpPr>
        <p:spPr>
          <a:xfrm>
            <a:off x="4950523" y="4999153"/>
            <a:ext cx="5449181" cy="1158759"/>
          </a:xfrm>
          <a:prstGeom prst="rect">
            <a:avLst/>
          </a:prstGeom>
          <a:solidFill>
            <a:srgbClr val="DEEBF7"/>
          </a:solidFill>
          <a:ln>
            <a:noFill/>
          </a:ln>
        </p:spPr>
        <p:txBody>
          <a:bodyPr spcFirstLastPara="1" wrap="square" lIns="121900" tIns="121900" rIns="121900" bIns="121900" anchor="ctr" anchorCtr="0">
            <a:noAutofit/>
          </a:bodyPr>
          <a:lstStyle/>
          <a:p>
            <a:pPr algn="just"/>
            <a:r>
              <a:rPr lang="en-US" sz="3600" dirty="0" smtClean="0">
                <a:solidFill>
                  <a:srgbClr val="000000"/>
                </a:solidFill>
                <a:latin typeface="Times New Roman" panose="02020603050405020304" pitchFamily="18" charset="0"/>
              </a:rPr>
              <a:t>C</a:t>
            </a:r>
            <a:r>
              <a:rPr lang="vi-VN" sz="3600" dirty="0" smtClean="0">
                <a:solidFill>
                  <a:srgbClr val="000000"/>
                </a:solidFill>
                <a:latin typeface="Times New Roman" panose="02020603050405020304" pitchFamily="18" charset="0"/>
              </a:rPr>
              <a:t>ó </a:t>
            </a:r>
            <a:r>
              <a:rPr lang="vi-VN" sz="3600" dirty="0">
                <a:solidFill>
                  <a:srgbClr val="000000"/>
                </a:solidFill>
                <a:latin typeface="Times New Roman" panose="02020603050405020304" pitchFamily="18" charset="0"/>
              </a:rPr>
              <a:t>sự kết hợp giữa yếu tố hiện thực và yếu tố kì </a:t>
            </a:r>
            <a:r>
              <a:rPr lang="vi-VN" sz="3600" dirty="0" smtClean="0">
                <a:solidFill>
                  <a:srgbClr val="000000"/>
                </a:solidFill>
                <a:latin typeface="Times New Roman" panose="02020603050405020304" pitchFamily="18" charset="0"/>
              </a:rPr>
              <a:t>ảo</a:t>
            </a:r>
            <a:r>
              <a:rPr lang="en-US" sz="3600" dirty="0" smtClean="0">
                <a:solidFill>
                  <a:srgbClr val="000000"/>
                </a:solidFill>
                <a:latin typeface="Times New Roman" panose="02020603050405020304" pitchFamily="18" charset="0"/>
              </a:rPr>
              <a:t>.</a:t>
            </a:r>
            <a:endParaRPr lang="en-SG" sz="6000" kern="0" dirty="0">
              <a:solidFill>
                <a:srgbClr val="313835">
                  <a:lumMod val="50000"/>
                </a:srgbClr>
              </a:solidFill>
              <a:cs typeface="Times New Roman" panose="02020603050405020304" pitchFamily="18" charset="0"/>
            </a:endParaRPr>
          </a:p>
        </p:txBody>
      </p:sp>
      <p:cxnSp>
        <p:nvCxnSpPr>
          <p:cNvPr id="19" name="Google Shape;855;p26">
            <a:extLst>
              <a:ext uri="{FF2B5EF4-FFF2-40B4-BE49-F238E27FC236}">
                <a16:creationId xmlns:a16="http://schemas.microsoft.com/office/drawing/2014/main" id="{40620BB3-938B-B905-3139-63E90A50230C}"/>
              </a:ext>
            </a:extLst>
          </p:cNvPr>
          <p:cNvCxnSpPr>
            <a:cxnSpLocks/>
            <a:stCxn id="14" idx="3"/>
            <a:endCxn id="17" idx="1"/>
          </p:cNvCxnSpPr>
          <p:nvPr/>
        </p:nvCxnSpPr>
        <p:spPr>
          <a:xfrm>
            <a:off x="5176884" y="2281056"/>
            <a:ext cx="857131" cy="146939"/>
          </a:xfrm>
          <a:prstGeom prst="straightConnector1">
            <a:avLst/>
          </a:prstGeom>
          <a:noFill/>
          <a:ln w="9525" cap="flat" cmpd="sng">
            <a:solidFill>
              <a:srgbClr val="666666"/>
            </a:solidFill>
            <a:prstDash val="solid"/>
            <a:round/>
            <a:headEnd type="none" w="med" len="med"/>
            <a:tailEnd type="oval" w="med" len="med"/>
          </a:ln>
        </p:spPr>
      </p:cxnSp>
      <p:cxnSp>
        <p:nvCxnSpPr>
          <p:cNvPr id="20" name="Google Shape;856;p26">
            <a:extLst>
              <a:ext uri="{FF2B5EF4-FFF2-40B4-BE49-F238E27FC236}">
                <a16:creationId xmlns:a16="http://schemas.microsoft.com/office/drawing/2014/main" id="{F14F8344-6ABC-96D4-AE70-47F5A1CC92C2}"/>
              </a:ext>
            </a:extLst>
          </p:cNvPr>
          <p:cNvCxnSpPr>
            <a:cxnSpLocks/>
            <a:stCxn id="15" idx="3"/>
            <a:endCxn id="18" idx="1"/>
          </p:cNvCxnSpPr>
          <p:nvPr/>
        </p:nvCxnSpPr>
        <p:spPr>
          <a:xfrm>
            <a:off x="4166326" y="5405272"/>
            <a:ext cx="784197" cy="173261"/>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0D0C3979-1310-9E1D-8380-1F9ABA606440}"/>
              </a:ext>
            </a:extLst>
          </p:cNvPr>
          <p:cNvGrpSpPr/>
          <p:nvPr/>
        </p:nvGrpSpPr>
        <p:grpSpPr>
          <a:xfrm>
            <a:off x="5303832" y="1791326"/>
            <a:ext cx="496828" cy="439180"/>
            <a:chOff x="3199454" y="2306991"/>
            <a:chExt cx="372621" cy="329385"/>
          </a:xfrm>
        </p:grpSpPr>
        <p:sp>
          <p:nvSpPr>
            <p:cNvPr id="22" name="Google Shape;858;p26">
              <a:extLst>
                <a:ext uri="{FF2B5EF4-FFF2-40B4-BE49-F238E27FC236}">
                  <a16:creationId xmlns:a16="http://schemas.microsoft.com/office/drawing/2014/main" id="{26B49701-76BB-7AE1-F461-A64408A915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3" name="Google Shape;859;p26">
              <a:extLst>
                <a:ext uri="{FF2B5EF4-FFF2-40B4-BE49-F238E27FC236}">
                  <a16:creationId xmlns:a16="http://schemas.microsoft.com/office/drawing/2014/main" id="{428CB15A-72A5-8A5C-7F96-CC84A93A048F}"/>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4" name="Google Shape;860;p26">
            <a:extLst>
              <a:ext uri="{FF2B5EF4-FFF2-40B4-BE49-F238E27FC236}">
                <a16:creationId xmlns:a16="http://schemas.microsoft.com/office/drawing/2014/main" id="{C994B04D-94BB-6983-D829-59803CA391E4}"/>
              </a:ext>
            </a:extLst>
          </p:cNvPr>
          <p:cNvGrpSpPr/>
          <p:nvPr/>
        </p:nvGrpSpPr>
        <p:grpSpPr>
          <a:xfrm>
            <a:off x="4383305" y="4838119"/>
            <a:ext cx="494637" cy="481583"/>
            <a:chOff x="3204349" y="4054012"/>
            <a:chExt cx="370978" cy="361187"/>
          </a:xfrm>
        </p:grpSpPr>
        <p:sp>
          <p:nvSpPr>
            <p:cNvPr id="25" name="Google Shape;861;p26">
              <a:extLst>
                <a:ext uri="{FF2B5EF4-FFF2-40B4-BE49-F238E27FC236}">
                  <a16:creationId xmlns:a16="http://schemas.microsoft.com/office/drawing/2014/main" id="{C1A3496A-25B5-32D0-19FA-D6FF14492A5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6" name="Google Shape;862;p26">
              <a:extLst>
                <a:ext uri="{FF2B5EF4-FFF2-40B4-BE49-F238E27FC236}">
                  <a16:creationId xmlns:a16="http://schemas.microsoft.com/office/drawing/2014/main" id="{32942A78-D248-4682-E451-9C4203755F3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63;p26">
              <a:extLst>
                <a:ext uri="{FF2B5EF4-FFF2-40B4-BE49-F238E27FC236}">
                  <a16:creationId xmlns:a16="http://schemas.microsoft.com/office/drawing/2014/main" id="{25B18078-15EB-DE4C-A4FC-F328C3841E9F}"/>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8" name="Google Shape;864;p26">
              <a:extLst>
                <a:ext uri="{FF2B5EF4-FFF2-40B4-BE49-F238E27FC236}">
                  <a16:creationId xmlns:a16="http://schemas.microsoft.com/office/drawing/2014/main" id="{827FDB55-E570-D7EA-F29A-2608E0863D61}"/>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Tree>
    <p:extLst>
      <p:ext uri="{BB962C8B-B14F-4D97-AF65-F5344CB8AC3E}">
        <p14:creationId xmlns:p14="http://schemas.microsoft.com/office/powerpoint/2010/main" val="13241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D38A6F59-A2FE-8A0C-ABEB-06847455DF52}"/>
              </a:ext>
            </a:extLst>
          </p:cNvPr>
          <p:cNvSpPr/>
          <p:nvPr/>
        </p:nvSpPr>
        <p:spPr>
          <a:xfrm flipH="1">
            <a:off x="5608320" y="1297459"/>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A9735D5D-98E0-3E21-233C-CE701D805344}"/>
              </a:ext>
            </a:extLst>
          </p:cNvPr>
          <p:cNvSpPr txBox="1"/>
          <p:nvPr/>
        </p:nvSpPr>
        <p:spPr>
          <a:xfrm>
            <a:off x="6349468" y="2125768"/>
            <a:ext cx="4918502" cy="2308324"/>
          </a:xfrm>
          <a:prstGeom prst="rect">
            <a:avLst/>
          </a:prstGeom>
          <a:noFill/>
        </p:spPr>
        <p:txBody>
          <a:bodyPr wrap="square">
            <a:spAutoFit/>
          </a:bodyPr>
          <a:lstStyle/>
          <a:p>
            <a:pPr algn="ctr"/>
            <a:r>
              <a:rPr lang="vi-VN" sz="4800" dirty="0">
                <a:latin typeface="+mj-lt"/>
              </a:rPr>
              <a:t>Em hãy rút ra một số lưu ý khi đọc truyện truyền </a:t>
            </a:r>
            <a:r>
              <a:rPr lang="vi-VN" sz="4800" dirty="0" smtClean="0">
                <a:latin typeface="+mj-lt"/>
              </a:rPr>
              <a:t>kì</a:t>
            </a:r>
            <a:r>
              <a:rPr lang="en-US" sz="4800" dirty="0" smtClean="0">
                <a:latin typeface="+mj-lt"/>
              </a:rPr>
              <a:t>.</a:t>
            </a:r>
            <a:endParaRPr lang="en-SG" sz="4800" dirty="0">
              <a:latin typeface="+mj-lt"/>
            </a:endParaRPr>
          </a:p>
        </p:txBody>
      </p:sp>
      <p:pic>
        <p:nvPicPr>
          <p:cNvPr id="5" name="Picture 4" descr="A person writing on a piece of paper&#10;&#10;Description automatically generated">
            <a:extLst>
              <a:ext uri="{FF2B5EF4-FFF2-40B4-BE49-F238E27FC236}">
                <a16:creationId xmlns:a16="http://schemas.microsoft.com/office/drawing/2014/main" id="{FF03DA02-1795-6046-AA8C-230399BE9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33" y="2869406"/>
            <a:ext cx="5782414" cy="4032219"/>
          </a:xfrm>
          <a:prstGeom prst="rect">
            <a:avLst/>
          </a:prstGeom>
        </p:spPr>
      </p:pic>
    </p:spTree>
    <p:extLst>
      <p:ext uri="{BB962C8B-B14F-4D97-AF65-F5344CB8AC3E}">
        <p14:creationId xmlns:p14="http://schemas.microsoft.com/office/powerpoint/2010/main" val="220962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38788"/>
            <a:ext cx="7441762" cy="872010"/>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1079" y="27941"/>
            <a:ext cx="6469841" cy="954107"/>
          </a:xfrm>
          <a:prstGeom prst="rect">
            <a:avLst/>
          </a:prstGeom>
          <a:noFill/>
        </p:spPr>
        <p:txBody>
          <a:bodyPr wrap="square">
            <a:spAutoFit/>
          </a:bodyPr>
          <a:lstStyle/>
          <a:p>
            <a:pPr algn="ctr">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hq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Google Shape;1166;p36">
            <a:extLst>
              <a:ext uri="{FF2B5EF4-FFF2-40B4-BE49-F238E27FC236}">
                <a16:creationId xmlns:a16="http://schemas.microsoft.com/office/drawing/2014/main" id="{8858E07B-0C1E-ED85-81CB-73C608EBAC45}"/>
              </a:ext>
            </a:extLst>
          </p:cNvPr>
          <p:cNvSpPr txBox="1"/>
          <p:nvPr/>
        </p:nvSpPr>
        <p:spPr>
          <a:xfrm>
            <a:off x="508658" y="3464237"/>
            <a:ext cx="242612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Tóm tắt chuỗi sự kiện của tác </a:t>
            </a:r>
            <a:r>
              <a:rPr lang="vi-VN" sz="3600" dirty="0" smtClean="0">
                <a:latin typeface="+mj-lt"/>
              </a:rPr>
              <a:t>phẩm</a:t>
            </a:r>
            <a:r>
              <a:rPr lang="en-US" sz="3600" dirty="0" smtClean="0">
                <a:latin typeface="+mj-lt"/>
              </a:rPr>
              <a:t>.</a:t>
            </a:r>
            <a:endParaRPr lang="en-SG" sz="11500" dirty="0">
              <a:latin typeface="+mj-lt"/>
              <a:cs typeface="Times New Roman" panose="02020603050405020304" pitchFamily="18" charset="0"/>
            </a:endParaRPr>
          </a:p>
        </p:txBody>
      </p:sp>
      <p:sp>
        <p:nvSpPr>
          <p:cNvPr id="4" name="Google Shape;1170;p36">
            <a:extLst>
              <a:ext uri="{FF2B5EF4-FFF2-40B4-BE49-F238E27FC236}">
                <a16:creationId xmlns:a16="http://schemas.microsoft.com/office/drawing/2014/main" id="{9551D847-C8A6-FE30-4E0F-8FDF0D017D8B}"/>
              </a:ext>
            </a:extLst>
          </p:cNvPr>
          <p:cNvSpPr txBox="1"/>
          <p:nvPr/>
        </p:nvSpPr>
        <p:spPr>
          <a:xfrm>
            <a:off x="6103595" y="3435192"/>
            <a:ext cx="267891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Xác định yếu tố kì ảo và vai trò của yếu tố kì ảo trong </a:t>
            </a:r>
            <a:r>
              <a:rPr lang="vi-VN" sz="3600" dirty="0" smtClean="0">
                <a:latin typeface="+mj-lt"/>
              </a:rPr>
              <a:t>truyện</a:t>
            </a:r>
            <a:r>
              <a:rPr lang="en-US" sz="3600" dirty="0" smtClean="0">
                <a:latin typeface="+mj-lt"/>
              </a:rPr>
              <a:t>.</a:t>
            </a:r>
            <a:endParaRPr lang="en-SG" sz="3600" dirty="0">
              <a:latin typeface="+mj-lt"/>
            </a:endParaRPr>
          </a:p>
        </p:txBody>
      </p:sp>
      <p:sp>
        <p:nvSpPr>
          <p:cNvPr id="5" name="Google Shape;1174;p36">
            <a:extLst>
              <a:ext uri="{FF2B5EF4-FFF2-40B4-BE49-F238E27FC236}">
                <a16:creationId xmlns:a16="http://schemas.microsoft.com/office/drawing/2014/main" id="{C2DB35E5-9441-C295-328F-43E5C50DA590}"/>
              </a:ext>
            </a:extLst>
          </p:cNvPr>
          <p:cNvSpPr txBox="1"/>
          <p:nvPr/>
        </p:nvSpPr>
        <p:spPr>
          <a:xfrm>
            <a:off x="3231089" y="3429815"/>
            <a:ext cx="26302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hiểu nhân vật</a:t>
            </a:r>
            <a:endParaRPr lang="en-SG" sz="3600" dirty="0">
              <a:latin typeface="+mj-lt"/>
            </a:endParaRPr>
          </a:p>
        </p:txBody>
      </p:sp>
      <p:sp>
        <p:nvSpPr>
          <p:cNvPr id="6" name="Google Shape;1182;p36">
            <a:extLst>
              <a:ext uri="{FF2B5EF4-FFF2-40B4-BE49-F238E27FC236}">
                <a16:creationId xmlns:a16="http://schemas.microsoft.com/office/drawing/2014/main" id="{3C59660C-04A3-D7CC-E4D7-A69968CD98E0}"/>
              </a:ext>
            </a:extLst>
          </p:cNvPr>
          <p:cNvSpPr txBox="1"/>
          <p:nvPr/>
        </p:nvSpPr>
        <p:spPr>
          <a:xfrm>
            <a:off x="9216599" y="3464237"/>
            <a:ext cx="28493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Tìm chủ đề của truyện,...</a:t>
            </a:r>
            <a:endParaRPr lang="en-SG" sz="11500" dirty="0">
              <a:latin typeface="+mj-lt"/>
              <a:cs typeface="Times New Roman" panose="02020603050405020304" pitchFamily="18" charset="0"/>
            </a:endParaRPr>
          </a:p>
        </p:txBody>
      </p:sp>
      <p:grpSp>
        <p:nvGrpSpPr>
          <p:cNvPr id="7" name="Google Shape;1160;p36">
            <a:extLst>
              <a:ext uri="{FF2B5EF4-FFF2-40B4-BE49-F238E27FC236}">
                <a16:creationId xmlns:a16="http://schemas.microsoft.com/office/drawing/2014/main" id="{C27478C1-8D6E-40A6-2B92-6F83478EA482}"/>
              </a:ext>
            </a:extLst>
          </p:cNvPr>
          <p:cNvGrpSpPr/>
          <p:nvPr/>
        </p:nvGrpSpPr>
        <p:grpSpPr>
          <a:xfrm>
            <a:off x="2120879" y="1449560"/>
            <a:ext cx="7657850" cy="1227985"/>
            <a:chOff x="1281670" y="1394300"/>
            <a:chExt cx="6409807" cy="1227985"/>
          </a:xfrm>
        </p:grpSpPr>
        <p:sp>
          <p:nvSpPr>
            <p:cNvPr id="8" name="Google Shape;1161;p36">
              <a:extLst>
                <a:ext uri="{FF2B5EF4-FFF2-40B4-BE49-F238E27FC236}">
                  <a16:creationId xmlns:a16="http://schemas.microsoft.com/office/drawing/2014/main" id="{B4D3A20B-8D36-323E-41C2-26C857CB778A}"/>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endParaRPr sz="2400" kern="0">
                <a:latin typeface="等线 Light" panose="020F0302020204030204"/>
              </a:endParaRPr>
            </a:p>
          </p:txBody>
        </p:sp>
        <p:sp>
          <p:nvSpPr>
            <p:cNvPr id="9" name="Google Shape;1162;p36">
              <a:extLst>
                <a:ext uri="{FF2B5EF4-FFF2-40B4-BE49-F238E27FC236}">
                  <a16:creationId xmlns:a16="http://schemas.microsoft.com/office/drawing/2014/main" id="{D58441B7-3B4B-C39C-AEE1-5E3A76FD36AF}"/>
                </a:ext>
              </a:extLst>
            </p:cNvPr>
            <p:cNvSpPr txBox="1"/>
            <p:nvPr/>
          </p:nvSpPr>
          <p:spPr>
            <a:xfrm>
              <a:off x="1281670" y="1953705"/>
              <a:ext cx="6409807" cy="668580"/>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 số lưu ý khi đọc văn bản</a:t>
              </a: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B27A83A8-D6E5-D853-474F-C5A04367FFE3}"/>
              </a:ext>
            </a:extLst>
          </p:cNvPr>
          <p:cNvSpPr/>
          <p:nvPr/>
        </p:nvSpPr>
        <p:spPr>
          <a:xfrm>
            <a:off x="1056070"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13" name="Google Shape;1171;p36">
            <a:extLst>
              <a:ext uri="{FF2B5EF4-FFF2-40B4-BE49-F238E27FC236}">
                <a16:creationId xmlns:a16="http://schemas.microsoft.com/office/drawing/2014/main" id="{5FA28200-3813-3A71-F0C6-B70C1BBEE275}"/>
              </a:ext>
            </a:extLst>
          </p:cNvPr>
          <p:cNvSpPr/>
          <p:nvPr/>
        </p:nvSpPr>
        <p:spPr>
          <a:xfrm>
            <a:off x="6870581" y="283015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14" name="Google Shape;1175;p36">
            <a:extLst>
              <a:ext uri="{FF2B5EF4-FFF2-40B4-BE49-F238E27FC236}">
                <a16:creationId xmlns:a16="http://schemas.microsoft.com/office/drawing/2014/main" id="{3330002D-84ED-7101-2029-7FE99DFC7CAF}"/>
              </a:ext>
            </a:extLst>
          </p:cNvPr>
          <p:cNvSpPr/>
          <p:nvPr/>
        </p:nvSpPr>
        <p:spPr>
          <a:xfrm>
            <a:off x="4176693" y="283585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15" name="Google Shape;1183;p36">
            <a:extLst>
              <a:ext uri="{FF2B5EF4-FFF2-40B4-BE49-F238E27FC236}">
                <a16:creationId xmlns:a16="http://schemas.microsoft.com/office/drawing/2014/main" id="{DC5241E2-E831-2824-9E6C-9DACAA842FBE}"/>
              </a:ext>
            </a:extLst>
          </p:cNvPr>
          <p:cNvSpPr/>
          <p:nvPr/>
        </p:nvSpPr>
        <p:spPr>
          <a:xfrm>
            <a:off x="9791658" y="2837584"/>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16" name="Google Shape;1184;p36">
            <a:extLst>
              <a:ext uri="{FF2B5EF4-FFF2-40B4-BE49-F238E27FC236}">
                <a16:creationId xmlns:a16="http://schemas.microsoft.com/office/drawing/2014/main" id="{6E5B3D71-F4DD-62A4-8871-1235C8984C3E}"/>
              </a:ext>
            </a:extLst>
          </p:cNvPr>
          <p:cNvCxnSpPr>
            <a:stCxn id="12" idx="3"/>
            <a:endCxn id="14" idx="1"/>
          </p:cNvCxnSpPr>
          <p:nvPr/>
        </p:nvCxnSpPr>
        <p:spPr>
          <a:xfrm flipV="1">
            <a:off x="2113388" y="3082156"/>
            <a:ext cx="2063305" cy="1729"/>
          </a:xfrm>
          <a:prstGeom prst="straightConnector1">
            <a:avLst/>
          </a:prstGeom>
          <a:noFill/>
          <a:ln w="19050" cap="flat" cmpd="sng">
            <a:solidFill>
              <a:srgbClr val="FFAB15"/>
            </a:solidFill>
            <a:prstDash val="solid"/>
            <a:round/>
            <a:headEnd type="none" w="med" len="med"/>
            <a:tailEnd type="none" w="med" len="med"/>
          </a:ln>
        </p:spPr>
      </p:cxnSp>
      <p:cxnSp>
        <p:nvCxnSpPr>
          <p:cNvPr id="17" name="Google Shape;1185;p36">
            <a:extLst>
              <a:ext uri="{FF2B5EF4-FFF2-40B4-BE49-F238E27FC236}">
                <a16:creationId xmlns:a16="http://schemas.microsoft.com/office/drawing/2014/main" id="{4D9D699B-38B2-21EF-DF38-55149D847DA9}"/>
              </a:ext>
            </a:extLst>
          </p:cNvPr>
          <p:cNvCxnSpPr>
            <a:stCxn id="14" idx="3"/>
            <a:endCxn id="13" idx="1"/>
          </p:cNvCxnSpPr>
          <p:nvPr/>
        </p:nvCxnSpPr>
        <p:spPr>
          <a:xfrm flipV="1">
            <a:off x="5234010" y="3076453"/>
            <a:ext cx="1636571" cy="5703"/>
          </a:xfrm>
          <a:prstGeom prst="straightConnector1">
            <a:avLst/>
          </a:prstGeom>
          <a:noFill/>
          <a:ln w="19050" cap="flat" cmpd="sng">
            <a:solidFill>
              <a:srgbClr val="FFAB15"/>
            </a:solidFill>
            <a:prstDash val="solid"/>
            <a:round/>
            <a:headEnd type="none" w="med" len="med"/>
            <a:tailEnd type="none" w="med" len="med"/>
          </a:ln>
        </p:spPr>
      </p:cxnSp>
      <p:cxnSp>
        <p:nvCxnSpPr>
          <p:cNvPr id="18" name="Google Shape;1186;p36">
            <a:extLst>
              <a:ext uri="{FF2B5EF4-FFF2-40B4-BE49-F238E27FC236}">
                <a16:creationId xmlns:a16="http://schemas.microsoft.com/office/drawing/2014/main" id="{E502EBB0-F9F1-2759-A653-83680A6E34BD}"/>
              </a:ext>
            </a:extLst>
          </p:cNvPr>
          <p:cNvCxnSpPr>
            <a:cxnSpLocks/>
            <a:stCxn id="13" idx="3"/>
          </p:cNvCxnSpPr>
          <p:nvPr/>
        </p:nvCxnSpPr>
        <p:spPr>
          <a:xfrm>
            <a:off x="7927898" y="3076452"/>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7;p36">
            <a:extLst>
              <a:ext uri="{FF2B5EF4-FFF2-40B4-BE49-F238E27FC236}">
                <a16:creationId xmlns:a16="http://schemas.microsoft.com/office/drawing/2014/main" id="{6079FA8C-FA5E-3B90-0254-5D4A2660ED7D}"/>
              </a:ext>
            </a:extLst>
          </p:cNvPr>
          <p:cNvCxnSpPr>
            <a:cxnSpLocks/>
            <a:endCxn id="15" idx="1"/>
          </p:cNvCxnSpPr>
          <p:nvPr/>
        </p:nvCxnSpPr>
        <p:spPr>
          <a:xfrm>
            <a:off x="8621986" y="3076452"/>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8;p36">
            <a:extLst>
              <a:ext uri="{FF2B5EF4-FFF2-40B4-BE49-F238E27FC236}">
                <a16:creationId xmlns:a16="http://schemas.microsoft.com/office/drawing/2014/main" id="{BEAC3BAB-3E47-65EF-AB97-A04C59C6957F}"/>
              </a:ext>
            </a:extLst>
          </p:cNvPr>
          <p:cNvCxnSpPr>
            <a:stCxn id="8" idx="1"/>
            <a:endCxn id="12" idx="0"/>
          </p:cNvCxnSpPr>
          <p:nvPr/>
        </p:nvCxnSpPr>
        <p:spPr>
          <a:xfrm rot="10800000" flipV="1">
            <a:off x="1584729" y="1695859"/>
            <a:ext cx="4040469" cy="1141725"/>
          </a:xfrm>
          <a:prstGeom prst="bentConnector2">
            <a:avLst/>
          </a:prstGeom>
          <a:noFill/>
          <a:ln w="19050" cap="flat" cmpd="sng">
            <a:solidFill>
              <a:srgbClr val="FFAB15"/>
            </a:solidFill>
            <a:prstDash val="solid"/>
            <a:round/>
            <a:headEnd type="none" w="med" len="med"/>
            <a:tailEnd type="none" w="med" len="med"/>
          </a:ln>
        </p:spPr>
      </p:cxnSp>
      <p:cxnSp>
        <p:nvCxnSpPr>
          <p:cNvPr id="21" name="Google Shape;1189;p36">
            <a:extLst>
              <a:ext uri="{FF2B5EF4-FFF2-40B4-BE49-F238E27FC236}">
                <a16:creationId xmlns:a16="http://schemas.microsoft.com/office/drawing/2014/main" id="{56CA8DB2-8C74-1CB6-1DC4-13BFAE586689}"/>
              </a:ext>
            </a:extLst>
          </p:cNvPr>
          <p:cNvCxnSpPr>
            <a:cxnSpLocks/>
            <a:endCxn id="15" idx="0"/>
          </p:cNvCxnSpPr>
          <p:nvPr/>
        </p:nvCxnSpPr>
        <p:spPr>
          <a:xfrm>
            <a:off x="6478463" y="1663546"/>
            <a:ext cx="3841853" cy="1174039"/>
          </a:xfrm>
          <a:prstGeom prst="bentConnector2">
            <a:avLst/>
          </a:prstGeom>
          <a:noFill/>
          <a:ln w="19050" cap="flat" cmpd="sng">
            <a:solidFill>
              <a:srgbClr val="FFAB15"/>
            </a:solidFill>
            <a:prstDash val="solid"/>
            <a:round/>
            <a:headEnd type="none" w="med" len="med"/>
            <a:tailEnd type="none" w="med" len="med"/>
          </a:ln>
        </p:spPr>
      </p:cxnSp>
      <p:grpSp>
        <p:nvGrpSpPr>
          <p:cNvPr id="22" name="Google Shape;1190;p36">
            <a:extLst>
              <a:ext uri="{FF2B5EF4-FFF2-40B4-BE49-F238E27FC236}">
                <a16:creationId xmlns:a16="http://schemas.microsoft.com/office/drawing/2014/main" id="{9F072A8C-77ED-D339-EA42-056478B611AF}"/>
              </a:ext>
            </a:extLst>
          </p:cNvPr>
          <p:cNvGrpSpPr/>
          <p:nvPr/>
        </p:nvGrpSpPr>
        <p:grpSpPr>
          <a:xfrm>
            <a:off x="5873214" y="1552747"/>
            <a:ext cx="354359" cy="292329"/>
            <a:chOff x="-64774725" y="1916550"/>
            <a:chExt cx="319000" cy="314400"/>
          </a:xfrm>
        </p:grpSpPr>
        <p:sp>
          <p:nvSpPr>
            <p:cNvPr id="23" name="Google Shape;1191;p36">
              <a:extLst>
                <a:ext uri="{FF2B5EF4-FFF2-40B4-BE49-F238E27FC236}">
                  <a16:creationId xmlns:a16="http://schemas.microsoft.com/office/drawing/2014/main" id="{B5AAB94E-BBE0-6E2E-A55F-69C524D9A082}"/>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92;p36">
              <a:extLst>
                <a:ext uri="{FF2B5EF4-FFF2-40B4-BE49-F238E27FC236}">
                  <a16:creationId xmlns:a16="http://schemas.microsoft.com/office/drawing/2014/main" id="{2DC89821-1AF1-33BE-CB74-881F1687E85A}"/>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Freeform 5">
            <a:extLst>
              <a:ext uri="{FF2B5EF4-FFF2-40B4-BE49-F238E27FC236}">
                <a16:creationId xmlns:a16="http://schemas.microsoft.com/office/drawing/2014/main" id="{12C38D98-7CE6-9064-ACAF-FC85B4D0E6E7}"/>
              </a:ext>
            </a:extLst>
          </p:cNvPr>
          <p:cNvSpPr/>
          <p:nvPr/>
        </p:nvSpPr>
        <p:spPr>
          <a:xfrm flipH="1">
            <a:off x="2861078" y="4653689"/>
            <a:ext cx="2593063" cy="2239924"/>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5">
              <a:extLst>
                <a:ext uri="{96DAC541-7B7A-43D3-8B79-37D633B846F1}">
                  <asvg:svgBlip xmlns:asvg="http://schemas.microsoft.com/office/drawing/2016/SVG/main" xmlns="" r:embed="rId6"/>
                </a:ext>
              </a:extLst>
            </a:blip>
            <a:stretch>
              <a:fillRect l="12856" r="-1" b="-830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99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2" grpId="0" animBg="1"/>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6A07A-1FFC-71FD-4540-2D892CF30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0705" y="961849"/>
            <a:ext cx="7093712" cy="3990213"/>
          </a:xfrm>
          <a:prstGeom prst="rect">
            <a:avLst/>
          </a:prstGeom>
        </p:spPr>
      </p:pic>
    </p:spTree>
    <p:extLst>
      <p:ext uri="{BB962C8B-B14F-4D97-AF65-F5344CB8AC3E}">
        <p14:creationId xmlns:p14="http://schemas.microsoft.com/office/powerpoint/2010/main" val="157188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721329-2C10-9151-3C60-8FFB2F7F135B}"/>
              </a:ext>
            </a:extLst>
          </p:cNvPr>
          <p:cNvPicPr>
            <a:picLocks noChangeAspect="1"/>
          </p:cNvPicPr>
          <p:nvPr/>
        </p:nvPicPr>
        <p:blipFill>
          <a:blip r:embed="rId6"/>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407301">
            <a:off x="982889" y="278404"/>
            <a:ext cx="1155602" cy="102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20993505">
            <a:off x="10204571" y="425282"/>
            <a:ext cx="1218329" cy="981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322962">
            <a:off x="412272" y="2243176"/>
            <a:ext cx="1143140" cy="8944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568011" flipH="1">
            <a:off x="3076016" y="597640"/>
            <a:ext cx="1051197" cy="825343"/>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hlinkClick r:id="rId11"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rot="20993505">
            <a:off x="9486802" y="2353146"/>
            <a:ext cx="1997959" cy="1767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rot="20966185">
            <a:off x="473664" y="4809057"/>
            <a:ext cx="1384213" cy="1227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20993505">
            <a:off x="10554690" y="4414212"/>
            <a:ext cx="986524" cy="872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p:blipFill>
        <p:spPr bwMode="auto">
          <a:xfrm rot="568011" flipH="1">
            <a:off x="2358629" y="4340937"/>
            <a:ext cx="1420493" cy="11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6" presetClass="path" presetSubtype="0" repeatCount="indefinite" accel="50000" decel="50000" fill="hold" nodeType="withEffect">
                                  <p:stCondLst>
                                    <p:cond delay="0"/>
                                  </p:stCondLst>
                                  <p:childTnLst>
                                    <p:animMotion origin="layout" path="M 8.33333E-7 -4.81481E-6 C -0.00039 -0.01481 0.0069 -0.028 0.01667 -0.02893 C 0.02604 -0.02986 0.0349 -0.01967 0.03542 -0.00532 C 0.03633 0.00811 0.02982 0.02107 0.02122 0.02153 C 0.01315 0.02246 0.0056 0.01389 0.00482 0.00163 C 0.0043 -0.00995 0.00937 -0.0206 0.01706 -0.02152 C 0.02383 -0.02245 0.03021 -0.0155 0.03073 -0.00486 C 0.03112 0.00463 0.02708 0.01366 0.02083 0.01413 C 0.01523 0.01482 0.0099 0.0095 0.0095 0.00093 C 0.00924 -0.00671 0.01237 -0.01412 0.01732 -0.01458 C 0.02148 -0.01481 0.02565 -0.01111 0.02604 -0.00439 C 0.02643 0.00116 0.02409 0.00649 0.02044 0.00718 C 0.01771 0.00741 0.01458 0.00533 0.01445 0.0007 C 0.01419 -0.003 0.01523 -0.00671 0.01758 -0.0074 C 0.01927 -0.0074 0.02096 -0.00648 0.02135 -0.00393 C 0.02148 -0.00254 0.02122 -0.00092 0.02031 -0.00023 C 0.01979 -4.81481E-6 0.0194 -4.81481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3.7037E-6 C 0.01511 -0.02199 0.00873 -0.04074 0.0004 -0.04236 C -0.00781 -0.04352 -0.01523 -0.0294 -0.01575 -0.00764 C -0.01627 0.0118 -0.01132 0.02986 -0.00364 0.03125 C 0.00326 0.0324 0.0099 0.02014 0.01029 0.00185 C 0.01081 -0.01482 0.00639 -0.03033 -4.79167E-6 -0.03149 C -0.00585 -0.03264 -0.01145 -0.02246 -0.01184 -0.00718 C -0.0121 0.00648 -0.00872 0.02014 -0.00325 0.02037 C 0.00144 0.02152 0.00586 0.01365 0.00625 0.00115 C 0.00665 -0.00996 0.00404 -0.02061 -0.00013 -0.0213 C -0.00377 -0.02199 -0.00768 -0.01598 -0.00781 -0.00649 C -0.00794 0.00162 -0.00625 0.00949 -0.00312 0.01018 C -0.00052 0.01088 0.00209 0.00717 0.00209 0.00023 C 0.00248 -0.00463 0.00144 -0.01019 -0.00052 -0.01088 C -0.00195 -0.01088 -0.00351 -0.00949 -0.00377 -0.00625 C -0.00377 -0.00371 -0.00364 -0.00162 -0.00273 -0.00024 C -0.00247 3.7037E-6 -0.00221 3.7037E-6 -0.00195 -0.00024 " pathEditMode="relative" rAng="0" ptsTypes="AAAAAAAAAAAAAAAAA">
                                      <p:cBhvr>
                                        <p:cTn id="10" dur="5000" fill="hold"/>
                                        <p:tgtEl>
                                          <p:spTgt spid="1027"/>
                                        </p:tgtEl>
                                        <p:attrNameLst>
                                          <p:attrName>ppt_x</p:attrName>
                                          <p:attrName>ppt_y</p:attrName>
                                        </p:attrNameLst>
                                      </p:cBhvr>
                                      <p:rCtr x="-1523" y="-579"/>
                                    </p:animMotion>
                                  </p:childTnLst>
                                </p:cTn>
                              </p:par>
                              <p:par>
                                <p:cTn id="11" presetID="55" presetClass="path" presetSubtype="0" repeatCount="indefinite" accel="50000" decel="50000" fill="hold" nodeType="withEffect">
                                  <p:stCondLst>
                                    <p:cond delay="0"/>
                                  </p:stCondLst>
                                  <p:childTnLst>
                                    <p:animMotion origin="layout" path="M 0.01445 3.7037E-7 C 0.0151 -0.02176 0.00872 -0.04074 0.00039 -0.04213 C -0.00781 -0.04352 -0.01524 -0.02917 -0.01576 -0.00787 C -0.01628 0.01181 -0.01133 0.02986 -0.00365 0.03125 C 0.00325 0.03241 0.0099 0.02014 0.01029 0.00185 C 0.01081 -0.01482 0.00638 -0.03032 8.33333E-7 -0.03148 C -0.00586 -0.03264 -0.01146 -0.02245 -0.01185 -0.00718 C -0.01211 0.00648 -0.00872 0.01991 -0.00326 0.02037 C 0.00143 0.02153 0.00586 0.01366 0.00625 0.00116 C 0.00664 -0.00995 0.00404 -0.0206 -0.00013 -0.0213 C -0.00378 -0.02176 -0.00768 -0.0162 -0.00781 -0.00648 C -0.00794 0.00162 -0.00625 0.00949 -0.00313 0.01018 C -0.00052 0.01065 0.00208 0.00718 0.00208 0.00046 C 0.00247 -0.00463 0.00143 -0.01019 -0.00052 -0.01088 C -0.00195 -0.01088 -0.00352 -0.00949 -0.00378 -0.00602 C -0.00378 -0.0037 -0.00365 -0.00139 -0.00274 -0.00046 C -0.00247 3.7037E-7 -0.00221 3.7037E-7 -0.00195 -0.00046 " pathEditMode="relative" rAng="0" ptsTypes="AAAAAAAAAAAAAAAAA">
                                      <p:cBhvr>
                                        <p:cTn id="12" dur="5000" fill="hold"/>
                                        <p:tgtEl>
                                          <p:spTgt spid="8"/>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70833E-6 -2.22222E-6 C -0.00039 -0.01481 0.0069 -0.02801 0.01667 -0.02893 C 0.02604 -0.02986 0.0349 -0.01967 0.03542 -0.00532 C 0.03633 0.0081 0.02982 0.02107 0.02123 0.02153 C 0.01315 0.02246 0.0056 0.01389 0.00482 0.00162 C 0.0043 -0.00995 0.00938 -0.0206 0.01706 -0.02153 C 0.02383 -0.02245 0.03021 -0.01551 0.03073 -0.00486 C 0.03112 0.00463 0.02709 0.01366 0.02084 0.01412 C 0.01524 0.01482 0.0099 0.00949 0.00951 0.00093 C 0.00925 -0.00671 0.01237 -0.01412 0.01732 -0.01458 C 0.02149 -0.01481 0.02565 -0.01111 0.02604 -0.0044 C 0.02644 0.00116 0.02409 0.00648 0.02045 0.00718 C 0.01771 0.00741 0.01459 0.00533 0.01446 0.0007 C 0.0142 -0.00301 0.01524 -0.00671 0.01758 -0.00741 C 0.01927 -0.00741 0.02097 -0.00648 0.02136 -0.00393 C 0.02149 -0.00254 0.02123 -0.00092 0.02032 -0.00023 C 0.01979 -2.22222E-6 0.0194 -2.22222E-6 0.01914 -0.00023 " pathEditMode="relative" rAng="0" ptsTypes="AAAAAAAAAAAAAAAAA">
                                      <p:cBhvr>
                                        <p:cTn id="14" dur="5000" fill="hold"/>
                                        <p:tgtEl>
                                          <p:spTgt spid="20"/>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3.95833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16" dur="5000" fill="hold"/>
                                        <p:tgtEl>
                                          <p:spTgt spid="11"/>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6 -7.40741E-7 C 0.01511 -0.02199 0.00873 -0.04074 0.00039 -0.04236 C -0.00781 -0.04352 -0.01523 -0.0294 -0.01575 -0.00764 C -0.01627 0.01181 -0.01133 0.02986 -0.00364 0.03125 C 0.00326 0.03241 0.0099 0.02014 0.01029 0.00185 C 0.01081 -0.01481 0.00638 -0.03032 -2.91667E-6 -0.03148 C -0.00586 -0.03264 -0.01146 -0.02245 -0.01185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7.40741E-7 -0.00221 -7.40741E-7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2.08333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1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70833E-6 4.81481E-6 C -0.00039 -0.01482 0.0069 -0.02801 0.01667 -0.02894 C 0.02604 -0.02987 0.0349 -0.01968 0.03542 -0.00533 C 0.03633 0.0081 0.02982 0.02106 0.02123 0.02152 C 0.01315 0.02245 0.0056 0.01388 0.00482 0.00162 C 0.0043 -0.00996 0.00938 -0.02061 0.01706 -0.02153 C 0.02383 -0.02246 0.03021 -0.01551 0.03073 -0.00487 C 0.03112 0.00462 0.02709 0.01365 0.02084 0.01412 C 0.01524 0.01481 0.0099 0.00949 0.00951 0.00092 C 0.00925 -0.00672 0.01237 -0.01413 0.01732 -0.01459 C 0.02149 -0.01482 0.02565 -0.01112 0.02604 -0.0044 C 0.02644 0.00115 0.02409 0.00648 0.02045 0.00717 C 0.01771 0.0074 0.01459 0.00532 0.01446 0.00069 C 0.0142 -0.00301 0.01524 -0.00672 0.01758 -0.00741 C 0.01927 -0.00741 0.02097 -0.00649 0.02136 -0.00394 C 0.02149 -0.00255 0.02123 -0.00093 0.02032 -0.00024 C 0.01979 4.81481E-6 0.0194 4.81481E-6 0.01914 -0.00024 " pathEditMode="relative" rAng="0" ptsTypes="AAAAAAAAAAAAAAAAA">
                                      <p:cBhvr>
                                        <p:cTn id="22" dur="5000" fill="hold"/>
                                        <p:tgtEl>
                                          <p:spTgt spid="14"/>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F9B9FA-52FD-7CAB-459E-371FCCEF98B4}"/>
              </a:ext>
            </a:extLst>
          </p:cNvPr>
          <p:cNvPicPr>
            <a:picLocks noChangeAspect="1"/>
          </p:cNvPicPr>
          <p:nvPr/>
        </p:nvPicPr>
        <p:blipFill>
          <a:blip r:embed="rId3"/>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rot="21416748">
            <a:off x="550503" y="977078"/>
            <a:ext cx="990909" cy="798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rot="322962">
            <a:off x="1962851" y="1114515"/>
            <a:ext cx="1195851" cy="963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536844" flipH="1">
            <a:off x="439380" y="4834172"/>
            <a:ext cx="1154431" cy="906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9919096">
            <a:off x="9560709" y="3438663"/>
            <a:ext cx="1088935" cy="85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147976" flipH="1">
            <a:off x="1396831" y="3267896"/>
            <a:ext cx="983698" cy="769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700929">
            <a:off x="10493033" y="457668"/>
            <a:ext cx="1270624" cy="1123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19919096">
            <a:off x="8494831" y="4705426"/>
            <a:ext cx="1127213" cy="99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0"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1" action="ppaction://hlinksldjump"/>
            <a:extLst>
              <a:ext uri="{FF2B5EF4-FFF2-40B4-BE49-F238E27FC236}">
                <a16:creationId xmlns:a16="http://schemas.microsoft.com/office/drawing/2014/main" id="{AEB1942D-2469-47BF-8615-A7230412EC23}"/>
              </a:ext>
            </a:extLst>
          </p:cNvPr>
          <p:cNvSpPr/>
          <p:nvPr/>
        </p:nvSpPr>
        <p:spPr>
          <a:xfrm>
            <a:off x="281178" y="406372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2" action="ppaction://hlinksldjump"/>
            <a:extLst>
              <a:ext uri="{FF2B5EF4-FFF2-40B4-BE49-F238E27FC236}">
                <a16:creationId xmlns:a16="http://schemas.microsoft.com/office/drawing/2014/main" id="{E85F722D-42DA-4F22-A663-1704B5956D34}"/>
              </a:ext>
            </a:extLst>
          </p:cNvPr>
          <p:cNvSpPr/>
          <p:nvPr/>
        </p:nvSpPr>
        <p:spPr>
          <a:xfrm>
            <a:off x="2989944" y="67042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3" action="ppaction://hlinksldjump"/>
            <a:extLst>
              <a:ext uri="{FF2B5EF4-FFF2-40B4-BE49-F238E27FC236}">
                <a16:creationId xmlns:a16="http://schemas.microsoft.com/office/drawing/2014/main" id="{CC781AEC-0CE5-4477-BC6E-C87BACCE45EC}"/>
              </a:ext>
            </a:extLst>
          </p:cNvPr>
          <p:cNvSpPr/>
          <p:nvPr/>
        </p:nvSpPr>
        <p:spPr>
          <a:xfrm>
            <a:off x="1528714" y="2514786"/>
            <a:ext cx="719931" cy="435561"/>
          </a:xfrm>
          <a:prstGeom prst="wedgeRoundRectCallout">
            <a:avLst>
              <a:gd name="adj1" fmla="val -8227"/>
              <a:gd name="adj2" fmla="val 904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4"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5" action="ppaction://hlinksldjump"/>
            <a:extLst>
              <a:ext uri="{FF2B5EF4-FFF2-40B4-BE49-F238E27FC236}">
                <a16:creationId xmlns:a16="http://schemas.microsoft.com/office/drawing/2014/main" id="{FA8CAA92-4B2E-4B49-B7DD-5733CA3D9ED0}"/>
              </a:ext>
            </a:extLst>
          </p:cNvPr>
          <p:cNvSpPr/>
          <p:nvPr/>
        </p:nvSpPr>
        <p:spPr>
          <a:xfrm>
            <a:off x="9689317" y="279568"/>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6" action="ppaction://hlinksldjump"/>
            <a:extLst>
              <a:ext uri="{FF2B5EF4-FFF2-40B4-BE49-F238E27FC236}">
                <a16:creationId xmlns:a16="http://schemas.microsoft.com/office/drawing/2014/main" id="{D57823D0-9DEB-446C-898F-530313280B8F}"/>
              </a:ext>
            </a:extLst>
          </p:cNvPr>
          <p:cNvSpPr/>
          <p:nvPr/>
        </p:nvSpPr>
        <p:spPr>
          <a:xfrm>
            <a:off x="10828058" y="3538847"/>
            <a:ext cx="786010" cy="491605"/>
          </a:xfrm>
          <a:prstGeom prst="wedgeRoundRectCallout">
            <a:avLst>
              <a:gd name="adj1" fmla="val -88140"/>
              <a:gd name="adj2" fmla="val 229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7"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p:blipFill>
        <p:spPr bwMode="auto">
          <a:xfrm rot="322962">
            <a:off x="9092673" y="1619273"/>
            <a:ext cx="1384281" cy="111746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19" action="ppaction://hlinksldjump"/>
            <a:extLst>
              <a:ext uri="{FF2B5EF4-FFF2-40B4-BE49-F238E27FC236}">
                <a16:creationId xmlns:a16="http://schemas.microsoft.com/office/drawing/2014/main" id="{97602ED3-AD44-637F-B3A5-FAAE845C970B}"/>
              </a:ext>
            </a:extLst>
          </p:cNvPr>
          <p:cNvSpPr/>
          <p:nvPr/>
        </p:nvSpPr>
        <p:spPr>
          <a:xfrm>
            <a:off x="10605838" y="187077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14" name="Picture 4">
            <a:extLst>
              <a:ext uri="{FF2B5EF4-FFF2-40B4-BE49-F238E27FC236}">
                <a16:creationId xmlns:a16="http://schemas.microsoft.com/office/drawing/2014/main" id="{8FF8220C-A847-E141-8663-FFDD7EEFA42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flipH="1">
            <a:off x="2532739" y="4579797"/>
            <a:ext cx="1128430" cy="997992"/>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1" action="ppaction://hlinksldjump"/>
            <a:extLst>
              <a:ext uri="{FF2B5EF4-FFF2-40B4-BE49-F238E27FC236}">
                <a16:creationId xmlns:a16="http://schemas.microsoft.com/office/drawing/2014/main" id="{6F855EF8-6049-8AF5-5B1D-5E1B1BAF99E0}"/>
              </a:ext>
            </a:extLst>
          </p:cNvPr>
          <p:cNvSpPr/>
          <p:nvPr/>
        </p:nvSpPr>
        <p:spPr>
          <a:xfrm>
            <a:off x="2859955" y="5747178"/>
            <a:ext cx="719931" cy="435561"/>
          </a:xfrm>
          <a:prstGeom prst="wedgeRoundRectCallout">
            <a:avLst>
              <a:gd name="adj1" fmla="val -23073"/>
              <a:gd name="adj2" fmla="val -9492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7" name="Picture 4">
            <a:extLst>
              <a:ext uri="{FF2B5EF4-FFF2-40B4-BE49-F238E27FC236}">
                <a16:creationId xmlns:a16="http://schemas.microsoft.com/office/drawing/2014/main" id="{1636072F-A224-43A4-4D8C-FE9EFDF041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rot="20147976" flipH="1">
            <a:off x="10678540" y="4891859"/>
            <a:ext cx="1433642" cy="1267924"/>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rId23" action="ppaction://hlinksldjump"/>
            <a:extLst>
              <a:ext uri="{FF2B5EF4-FFF2-40B4-BE49-F238E27FC236}">
                <a16:creationId xmlns:a16="http://schemas.microsoft.com/office/drawing/2014/main" id="{59C07A55-F183-8ED5-DDD6-66DB7BE939F9}"/>
              </a:ext>
            </a:extLst>
          </p:cNvPr>
          <p:cNvSpPr/>
          <p:nvPr/>
        </p:nvSpPr>
        <p:spPr>
          <a:xfrm>
            <a:off x="9925448" y="5585366"/>
            <a:ext cx="719931" cy="435561"/>
          </a:xfrm>
          <a:prstGeom prst="wedgeRoundRectCallout">
            <a:avLst>
              <a:gd name="adj1" fmla="val 85795"/>
              <a:gd name="adj2" fmla="val -294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2.96296E-6 C 0.0151 -0.02199 0.00872 -0.04074 0.00039 -0.04236 C -0.00782 -0.04352 -0.01524 -0.0294 -0.01576 -0.00764 C -0.01628 0.01181 -0.01133 0.02986 -0.00365 0.03125 C 0.00325 0.03241 0.00989 0.02014 0.01028 0.00185 C 0.0108 -0.01481 0.00638 -0.03032 2.70833E-6 -0.03148 C -0.00586 -0.03264 -0.01146 -0.02245 -0.01185 -0.00717 C -0.01211 0.00648 -0.00873 0.02014 -0.00326 0.02037 C 0.00143 0.02153 0.00586 0.01366 0.00625 0.00116 C 0.00664 -0.00995 0.00403 -0.0206 -0.00013 -0.02129 C -0.00378 -0.02199 -0.00768 -0.01597 -0.00782 -0.00648 C -0.00795 0.00162 -0.00625 0.00949 -0.00313 0.01019 C -0.00052 0.01088 0.00208 0.00718 0.00208 0.00023 C 0.00247 -0.00463 0.00143 -0.01018 -0.00052 -0.01088 C -0.00196 -0.01088 -0.00352 -0.00949 -0.00378 -0.00625 C -0.00378 -0.0037 -0.00365 -0.00162 -0.00274 -0.00023 C -0.00248 -2.96296E-6 -0.00222 -2.96296E-6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3.95833E-6 -0.03148 C -0.00586 -0.03264 -0.01146 -0.02245 -0.01185 -0.00718 C -0.01211 0.00648 -0.00873 0.02014 -0.00326 0.02037 C 0.00143 0.02153 0.00586 0.01366 0.00625 0.00116 C 0.00664 -0.00995 0.00403 -0.0206 -0.00013 -0.0213 C -0.00378 -0.02199 -0.00769 -0.01597 -0.00782 -0.00648 C -0.00795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33333E-6 -3.33333E-6 C -0.00039 -0.01481 0.0069 -0.02801 0.01667 -0.02893 C 0.02605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5 -0.00439 C 0.02644 0.00116 0.02409 0.00648 0.02045 0.00718 C 0.01771 0.00741 0.01459 0.00533 0.01446 0.0007 C 0.0142 -0.00301 0.01524 -0.00671 0.01758 -0.0074 C 0.01927 -0.0074 0.02097 -0.00648 0.02136 -0.00393 C 0.02149 -0.00254 0.02123 -0.00092 0.02032 -0.00023 C 0.0198 -3.33333E-6 0.0194 -3.33333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2.59259E-6 C 0.0151 -0.02176 0.00872 -0.04074 0.00039 -0.04213 C -0.00782 -0.04352 -0.01524 -0.02917 -0.01576 -0.00787 C -0.01628 0.0118 -0.01133 0.02986 -0.00365 0.03125 C 0.00325 0.0324 0.00989 0.02014 0.01028 0.00185 C 0.0108 -0.01482 0.00638 -0.03033 3.95833E-6 -0.03148 C -0.00586 -0.03264 -0.01146 -0.02246 -0.01185 -0.00718 C -0.01211 0.00648 -0.00873 0.0199 -0.00326 0.02037 C 0.00143 0.02153 0.00586 0.01365 0.00625 0.00115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7 C -0.00248 2.59259E-6 -0.00222 2.59259E-6 -0.00196 -0.00047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08333E-6 1.11111E-6 C -0.00039 -0.01482 0.0069 -0.02801 0.01666 -0.02894 C 0.02604 -0.02986 0.03489 -0.01968 0.03541 -0.00533 C 0.03633 0.0081 0.02982 0.02106 0.02122 0.02153 C 0.01315 0.02245 0.0056 0.01389 0.00482 0.00162 C 0.00429 -0.00995 0.00937 -0.0206 0.01706 -0.02153 C 0.02383 -0.02245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2.22222E-6 C 0.0151 -0.02199 0.00872 -0.04074 0.00039 -0.04236 C -0.00781 -0.04352 -0.01524 -0.0294 -0.01576 -0.00764 C -0.01628 0.0118 -0.01133 0.02986 -0.00365 0.03125 C 0.00325 0.03241 0.00989 0.02014 0.01029 0.00185 C 0.01081 -0.01482 0.00638 -0.03033 1.25E-6 -0.03148 C -0.00586 -0.03264 -0.01146 -0.02246 -0.01185 -0.00718 C -0.01211 0.00648 -0.00873 0.02014 -0.00326 0.02037 C 0.00143 0.02153 0.00586 0.01366 0.00625 0.00116 C 0.00664 -0.00996 0.00404 -0.0206 -0.00013 -0.0213 C -0.00378 -0.02199 -0.00768 -0.01597 -0.00781 -0.00648 C -0.00794 0.00162 -0.00625 0.00949 -0.00313 0.01018 C -0.00052 0.01088 0.00208 0.00717 0.00208 0.00023 C 0.00247 -0.00463 0.00143 -0.01019 -0.00052 -0.01088 C -0.00195 -0.01088 -0.00352 -0.00949 -0.00378 -0.00625 C -0.00378 -0.00371 -0.00365 -0.00162 -0.00274 -0.00023 C -0.00248 2.22222E-6 -0.00221 2.22222E-6 -0.00195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2 0.02986 -0.00364 0.03125 C 0.00326 0.03241 0.0099 0.02014 0.01029 0.00185 C 0.01081 -0.01481 0.00638 -0.03032 -4.16667E-6 -0.03148 C -0.00586 -0.03264 -0.01145 -0.02245 -0.01184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3.75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22" dur="5000" fill="hold"/>
                                        <p:tgtEl>
                                          <p:spTgt spid="14"/>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4.58333E-6 4.44444E-6 C -0.0004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24" dur="5000" fill="hold"/>
                                        <p:tgtEl>
                                          <p:spTgt spid="17"/>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95833E-6 1.11111E-6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7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1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4.16667E-7 -0.00023 L -0.11836 -0.34259 " pathEditMode="relative" rAng="0" ptsTypes="AA">
                                      <p:cBhvr>
                                        <p:cTn id="74" dur="1000" fill="hold"/>
                                        <p:tgtEl>
                                          <p:spTgt spid="15"/>
                                        </p:tgtEl>
                                        <p:attrNameLst>
                                          <p:attrName>ppt_x</p:attrName>
                                          <p:attrName>ppt_y</p:attrName>
                                        </p:attrNameLst>
                                      </p:cBhvr>
                                      <p:rCtr x="-5924" y="-17106"/>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5 -0.00023 L 0.26002 -0.48519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4.16667E-6 -2.59259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35" presetClass="path" presetSubtype="0" accel="50000" decel="50000" fill="hold" nodeType="clickEffect">
                                  <p:stCondLst>
                                    <p:cond delay="0"/>
                                  </p:stCondLst>
                                  <p:childTnLst>
                                    <p:animMotion origin="layout" path="M 0.01914 -0.00023 L 0.3802 -0.27986 " pathEditMode="relative" rAng="0" ptsTypes="AA">
                                      <p:cBhvr>
                                        <p:cTn id="101" dur="1000" fill="hold"/>
                                        <p:tgtEl>
                                          <p:spTgt spid="14"/>
                                        </p:tgtEl>
                                        <p:attrNameLst>
                                          <p:attrName>ppt_x</p:attrName>
                                          <p:attrName>ppt_y</p:attrName>
                                        </p:attrNameLst>
                                      </p:cBhvr>
                                      <p:rCtr x="18047" y="-13981"/>
                                    </p:animMotion>
                                  </p:childTnLst>
                                </p:cTn>
                              </p:par>
                              <p:par>
                                <p:cTn id="102" presetID="1" presetClass="exit" presetSubtype="0" fill="hold" nodeType="withEffect">
                                  <p:stCondLst>
                                    <p:cond delay="800"/>
                                  </p:stCondLst>
                                  <p:childTnLst>
                                    <p:set>
                                      <p:cBhvr>
                                        <p:cTn id="103" dur="1" fill="hold">
                                          <p:stCondLst>
                                            <p:cond delay="0"/>
                                          </p:stCondLst>
                                        </p:cTn>
                                        <p:tgtEl>
                                          <p:spTgt spid="14"/>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35" presetClass="path" presetSubtype="0" accel="50000" decel="50000" fill="hold" nodeType="clickEffect">
                                  <p:stCondLst>
                                    <p:cond delay="0"/>
                                  </p:stCondLst>
                                  <p:childTnLst>
                                    <p:animMotion origin="layout" path="M 0.01914 -0.00024 L 0.3802 -0.27987 " pathEditMode="relative" rAng="0" ptsTypes="AA">
                                      <p:cBhvr>
                                        <p:cTn id="110" dur="1000" fill="hold"/>
                                        <p:tgtEl>
                                          <p:spTgt spid="17"/>
                                        </p:tgtEl>
                                        <p:attrNameLst>
                                          <p:attrName>ppt_x</p:attrName>
                                          <p:attrName>ppt_y</p:attrName>
                                        </p:attrNameLst>
                                      </p:cBhvr>
                                      <p:rCtr x="18047" y="-13981"/>
                                    </p:animMotion>
                                  </p:childTnLst>
                                </p:cTn>
                              </p:par>
                              <p:par>
                                <p:cTn id="111" presetID="1" presetClass="exit" presetSubtype="0" fill="hold" nodeType="withEffect">
                                  <p:stCondLst>
                                    <p:cond delay="80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6"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2DFC3-5E4F-9B70-09A3-0FBACCDD854D}"/>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053425" y="12234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Nhận định nào sau đây nói đúng về truyện truyền kì?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537448"/>
            <a:ext cx="5625136" cy="1631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Là những truyện kể có sự đan xen giữa những yếu tố có thật và yếu tố hoang đường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08910" y="1541636"/>
            <a:ext cx="5228908" cy="16270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sự việc hoàn toàn do tác giả tưởng tượng ra.</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91883" y="3772731"/>
            <a:ext cx="5625136"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sự việc hoàn toàn có thật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00136" y="3706733"/>
            <a:ext cx="5228908"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Là những truyện kể về các nhân vật lịch sử</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0673" y="3835482"/>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3715" y="4003109"/>
            <a:ext cx="804743"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0" action="ppaction://hlinksldjump"/>
            <a:extLst>
              <a:ext uri="{FF2B5EF4-FFF2-40B4-BE49-F238E27FC236}">
                <a16:creationId xmlns:a16="http://schemas.microsoft.com/office/drawing/2014/main" id="{9C29CD25-51F8-4449-A20E-19FF4AD15E0A}"/>
              </a:ext>
            </a:extLst>
          </p:cNvPr>
          <p:cNvSpPr/>
          <p:nvPr/>
        </p:nvSpPr>
        <p:spPr>
          <a:xfrm>
            <a:off x="5039982" y="49818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D9A2E9-DBE8-9AA4-CC37-DB3C47A120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5375" y="357531"/>
            <a:ext cx="10199215" cy="14377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2: Nhân vật chính tron văn bản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101883"/>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Trương Sinh và Phan Lang</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454682" y="2101883"/>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Trương Sinh và Vũ Nương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Vũ Nương và mẹ chồng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99047" y="3454100"/>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Vũ Nương và Phan Lang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17057"/>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7" y="2268733"/>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TextBox 51">
            <a:extLst>
              <a:ext uri="{FF2B5EF4-FFF2-40B4-BE49-F238E27FC236}">
                <a16:creationId xmlns:a16="http://schemas.microsoft.com/office/drawing/2014/main" id="{A2DACE86-1BB8-F64A-8EBD-D663FDE7C632}"/>
              </a:ext>
            </a:extLst>
          </p:cNvPr>
          <p:cNvSpPr txBox="1"/>
          <p:nvPr/>
        </p:nvSpPr>
        <p:spPr>
          <a:xfrm>
            <a:off x="1754135" y="1954387"/>
            <a:ext cx="7798813" cy="245701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ĐÂY LÀ </a:t>
            </a:r>
          </a:p>
          <a:p>
            <a:pPr marL="0" marR="0" lvl="0" indent="0" algn="ctr" defTabSz="914400" rtl="0" eaLnBrk="1" fontAlgn="auto" latinLnBrk="0" hangingPunct="1">
              <a:lnSpc>
                <a:spcPct val="115000"/>
              </a:lnSpc>
              <a:spcBef>
                <a:spcPts val="400"/>
              </a:spcBef>
              <a:spcAft>
                <a:spcPts val="400"/>
              </a:spcAft>
              <a:buClrTx/>
              <a:buSzTx/>
              <a:buFontTx/>
              <a:buNone/>
              <a:tabLst/>
              <a:defRPr/>
            </a:pPr>
            <a:r>
              <a:rPr lang="en-US" sz="6600" b="1" dirty="0">
                <a:solidFill>
                  <a:schemeClr val="accent5">
                    <a:lumMod val="75000"/>
                  </a:schemeClr>
                </a:solidFill>
                <a:latin typeface="Times New Roman" panose="02020603050405020304" pitchFamily="18" charset="0"/>
                <a:ea typeface="Calibri" panose="020F0502020204030204" pitchFamily="34" charset="0"/>
              </a:rPr>
              <a:t>QUAN NIỆM GÌ?</a:t>
            </a:r>
            <a:endParaRPr kumimoji="0" lang="en-SG" sz="8000" b="0"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3588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3"/>
                                        </p:tgtEl>
                                        <p:attrNameLst>
                                          <p:attrName>style.visibility</p:attrName>
                                        </p:attrNameLst>
                                      </p:cBhvr>
                                      <p:to>
                                        <p:strVal val="visible"/>
                                      </p:to>
                                    </p:set>
                                    <p:anim calcmode="lin" valueType="num">
                                      <p:cBhvr additive="base">
                                        <p:cTn id="7" dur="500" fill="hold"/>
                                        <p:tgtEl>
                                          <p:spTgt spid="763"/>
                                        </p:tgtEl>
                                        <p:attrNameLst>
                                          <p:attrName>ppt_x</p:attrName>
                                        </p:attrNameLst>
                                      </p:cBhvr>
                                      <p:tavLst>
                                        <p:tav tm="0">
                                          <p:val>
                                            <p:strVal val="#ppt_x"/>
                                          </p:val>
                                        </p:tav>
                                        <p:tav tm="100000">
                                          <p:val>
                                            <p:strVal val="#ppt_x"/>
                                          </p:val>
                                        </p:tav>
                                      </p:tavLst>
                                    </p:anim>
                                    <p:anim calcmode="lin" valueType="num">
                                      <p:cBhvr additive="base">
                                        <p:cTn id="8" dur="500" fill="hold"/>
                                        <p:tgtEl>
                                          <p:spTgt spid="7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ppt_x"/>
                                          </p:val>
                                        </p:tav>
                                        <p:tav tm="100000">
                                          <p:val>
                                            <p:strVal val="#ppt_x"/>
                                          </p:val>
                                        </p:tav>
                                      </p:tavLst>
                                    </p:anim>
                                    <p:anim calcmode="lin" valueType="num">
                                      <p:cBhvr additive="base">
                                        <p:cTn id="128" dur="500" fill="hold"/>
                                        <p:tgtEl>
                                          <p:spTgt spid="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ppt_x"/>
                                          </p:val>
                                        </p:tav>
                                        <p:tav tm="100000">
                                          <p:val>
                                            <p:strVal val="#ppt_x"/>
                                          </p:val>
                                        </p:tav>
                                      </p:tavLst>
                                    </p:anim>
                                    <p:anim calcmode="lin" valueType="num">
                                      <p:cBhvr additive="base">
                                        <p:cTn id="132" dur="500" fill="hold"/>
                                        <p:tgtEl>
                                          <p:spTgt spid="3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 calcmode="lin" valueType="num">
                                      <p:cBhvr additive="base">
                                        <p:cTn id="135" dur="500" fill="hold"/>
                                        <p:tgtEl>
                                          <p:spTgt spid="39"/>
                                        </p:tgtEl>
                                        <p:attrNameLst>
                                          <p:attrName>ppt_x</p:attrName>
                                        </p:attrNameLst>
                                      </p:cBhvr>
                                      <p:tavLst>
                                        <p:tav tm="0">
                                          <p:val>
                                            <p:strVal val="#ppt_x"/>
                                          </p:val>
                                        </p:tav>
                                        <p:tav tm="100000">
                                          <p:val>
                                            <p:strVal val="#ppt_x"/>
                                          </p:val>
                                        </p:tav>
                                      </p:tavLst>
                                    </p:anim>
                                    <p:anim calcmode="lin" valueType="num">
                                      <p:cBhvr additive="base">
                                        <p:cTn id="136" dur="500" fill="hold"/>
                                        <p:tgtEl>
                                          <p:spTgt spid="39"/>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additive="base">
                                        <p:cTn id="139" dur="500" fill="hold"/>
                                        <p:tgtEl>
                                          <p:spTgt spid="40"/>
                                        </p:tgtEl>
                                        <p:attrNameLst>
                                          <p:attrName>ppt_x</p:attrName>
                                        </p:attrNameLst>
                                      </p:cBhvr>
                                      <p:tavLst>
                                        <p:tav tm="0">
                                          <p:val>
                                            <p:strVal val="#ppt_x"/>
                                          </p:val>
                                        </p:tav>
                                        <p:tav tm="100000">
                                          <p:val>
                                            <p:strVal val="#ppt_x"/>
                                          </p:val>
                                        </p:tav>
                                      </p:tavLst>
                                    </p:anim>
                                    <p:anim calcmode="lin" valueType="num">
                                      <p:cBhvr additive="base">
                                        <p:cTn id="140" dur="500" fill="hold"/>
                                        <p:tgtEl>
                                          <p:spTgt spid="40"/>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anim calcmode="lin" valueType="num">
                                      <p:cBhvr additive="base">
                                        <p:cTn id="151" dur="500" fill="hold"/>
                                        <p:tgtEl>
                                          <p:spTgt spid="43"/>
                                        </p:tgtEl>
                                        <p:attrNameLst>
                                          <p:attrName>ppt_x</p:attrName>
                                        </p:attrNameLst>
                                      </p:cBhvr>
                                      <p:tavLst>
                                        <p:tav tm="0">
                                          <p:val>
                                            <p:strVal val="#ppt_x"/>
                                          </p:val>
                                        </p:tav>
                                        <p:tav tm="100000">
                                          <p:val>
                                            <p:strVal val="#ppt_x"/>
                                          </p:val>
                                        </p:tav>
                                      </p:tavLst>
                                    </p:anim>
                                    <p:anim calcmode="lin" valueType="num">
                                      <p:cBhvr additive="base">
                                        <p:cTn id="152" dur="500" fill="hold"/>
                                        <p:tgtEl>
                                          <p:spTgt spid="4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500" fill="hold"/>
                                        <p:tgtEl>
                                          <p:spTgt spid="44"/>
                                        </p:tgtEl>
                                        <p:attrNameLst>
                                          <p:attrName>ppt_x</p:attrName>
                                        </p:attrNameLst>
                                      </p:cBhvr>
                                      <p:tavLst>
                                        <p:tav tm="0">
                                          <p:val>
                                            <p:strVal val="#ppt_x"/>
                                          </p:val>
                                        </p:tav>
                                        <p:tav tm="100000">
                                          <p:val>
                                            <p:strVal val="#ppt_x"/>
                                          </p:val>
                                        </p:tav>
                                      </p:tavLst>
                                    </p:anim>
                                    <p:anim calcmode="lin" valueType="num">
                                      <p:cBhvr additive="base">
                                        <p:cTn id="156" dur="500" fill="hold"/>
                                        <p:tgtEl>
                                          <p:spTgt spid="44"/>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500" fill="hold"/>
                                        <p:tgtEl>
                                          <p:spTgt spid="45"/>
                                        </p:tgtEl>
                                        <p:attrNameLst>
                                          <p:attrName>ppt_x</p:attrName>
                                        </p:attrNameLst>
                                      </p:cBhvr>
                                      <p:tavLst>
                                        <p:tav tm="0">
                                          <p:val>
                                            <p:strVal val="#ppt_x"/>
                                          </p:val>
                                        </p:tav>
                                        <p:tav tm="100000">
                                          <p:val>
                                            <p:strVal val="#ppt_x"/>
                                          </p:val>
                                        </p:tav>
                                      </p:tavLst>
                                    </p:anim>
                                    <p:anim calcmode="lin" valueType="num">
                                      <p:cBhvr additive="base">
                                        <p:cTn id="160" dur="500" fill="hold"/>
                                        <p:tgtEl>
                                          <p:spTgt spid="45"/>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anim calcmode="lin" valueType="num">
                                      <p:cBhvr additive="base">
                                        <p:cTn id="163" dur="500" fill="hold"/>
                                        <p:tgtEl>
                                          <p:spTgt spid="46"/>
                                        </p:tgtEl>
                                        <p:attrNameLst>
                                          <p:attrName>ppt_x</p:attrName>
                                        </p:attrNameLst>
                                      </p:cBhvr>
                                      <p:tavLst>
                                        <p:tav tm="0">
                                          <p:val>
                                            <p:strVal val="#ppt_x"/>
                                          </p:val>
                                        </p:tav>
                                        <p:tav tm="100000">
                                          <p:val>
                                            <p:strVal val="#ppt_x"/>
                                          </p:val>
                                        </p:tav>
                                      </p:tavLst>
                                    </p:anim>
                                    <p:anim calcmode="lin" valueType="num">
                                      <p:cBhvr additive="base">
                                        <p:cTn id="164" dur="500" fill="hold"/>
                                        <p:tgtEl>
                                          <p:spTgt spid="4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7"/>
                                        </p:tgtEl>
                                        <p:attrNameLst>
                                          <p:attrName>style.visibility</p:attrName>
                                        </p:attrNameLst>
                                      </p:cBhvr>
                                      <p:to>
                                        <p:strVal val="visible"/>
                                      </p:to>
                                    </p:set>
                                    <p:anim calcmode="lin" valueType="num">
                                      <p:cBhvr additive="base">
                                        <p:cTn id="167" dur="500" fill="hold"/>
                                        <p:tgtEl>
                                          <p:spTgt spid="47"/>
                                        </p:tgtEl>
                                        <p:attrNameLst>
                                          <p:attrName>ppt_x</p:attrName>
                                        </p:attrNameLst>
                                      </p:cBhvr>
                                      <p:tavLst>
                                        <p:tav tm="0">
                                          <p:val>
                                            <p:strVal val="#ppt_x"/>
                                          </p:val>
                                        </p:tav>
                                        <p:tav tm="100000">
                                          <p:val>
                                            <p:strVal val="#ppt_x"/>
                                          </p:val>
                                        </p:tav>
                                      </p:tavLst>
                                    </p:anim>
                                    <p:anim calcmode="lin" valueType="num">
                                      <p:cBhvr additive="base">
                                        <p:cTn id="168" dur="500" fill="hold"/>
                                        <p:tgtEl>
                                          <p:spTgt spid="47"/>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additive="base">
                                        <p:cTn id="171" dur="500" fill="hold"/>
                                        <p:tgtEl>
                                          <p:spTgt spid="48"/>
                                        </p:tgtEl>
                                        <p:attrNameLst>
                                          <p:attrName>ppt_x</p:attrName>
                                        </p:attrNameLst>
                                      </p:cBhvr>
                                      <p:tavLst>
                                        <p:tav tm="0">
                                          <p:val>
                                            <p:strVal val="#ppt_x"/>
                                          </p:val>
                                        </p:tav>
                                        <p:tav tm="100000">
                                          <p:val>
                                            <p:strVal val="#ppt_x"/>
                                          </p:val>
                                        </p:tav>
                                      </p:tavLst>
                                    </p:anim>
                                    <p:anim calcmode="lin" valueType="num">
                                      <p:cBhvr additive="base">
                                        <p:cTn id="172" dur="500" fill="hold"/>
                                        <p:tgtEl>
                                          <p:spTgt spid="48"/>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9"/>
                                        </p:tgtEl>
                                        <p:attrNameLst>
                                          <p:attrName>style.visibility</p:attrName>
                                        </p:attrNameLst>
                                      </p:cBhvr>
                                      <p:to>
                                        <p:strVal val="visible"/>
                                      </p:to>
                                    </p:set>
                                    <p:anim calcmode="lin" valueType="num">
                                      <p:cBhvr additive="base">
                                        <p:cTn id="175" dur="500" fill="hold"/>
                                        <p:tgtEl>
                                          <p:spTgt spid="49"/>
                                        </p:tgtEl>
                                        <p:attrNameLst>
                                          <p:attrName>ppt_x</p:attrName>
                                        </p:attrNameLst>
                                      </p:cBhvr>
                                      <p:tavLst>
                                        <p:tav tm="0">
                                          <p:val>
                                            <p:strVal val="#ppt_x"/>
                                          </p:val>
                                        </p:tav>
                                        <p:tav tm="100000">
                                          <p:val>
                                            <p:strVal val="#ppt_x"/>
                                          </p:val>
                                        </p:tav>
                                      </p:tavLst>
                                    </p:anim>
                                    <p:anim calcmode="lin" valueType="num">
                                      <p:cBhvr additive="base">
                                        <p:cTn id="176" dur="500" fill="hold"/>
                                        <p:tgtEl>
                                          <p:spTgt spid="49"/>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additive="base">
                                        <p:cTn id="179" dur="500" fill="hold"/>
                                        <p:tgtEl>
                                          <p:spTgt spid="50"/>
                                        </p:tgtEl>
                                        <p:attrNameLst>
                                          <p:attrName>ppt_x</p:attrName>
                                        </p:attrNameLst>
                                      </p:cBhvr>
                                      <p:tavLst>
                                        <p:tav tm="0">
                                          <p:val>
                                            <p:strVal val="#ppt_x"/>
                                          </p:val>
                                        </p:tav>
                                        <p:tav tm="100000">
                                          <p:val>
                                            <p:strVal val="#ppt_x"/>
                                          </p:val>
                                        </p:tav>
                                      </p:tavLst>
                                    </p:anim>
                                    <p:anim calcmode="lin" valueType="num">
                                      <p:cBhvr additive="base">
                                        <p:cTn id="180" dur="500" fill="hold"/>
                                        <p:tgtEl>
                                          <p:spTgt spid="5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additive="base">
                                        <p:cTn id="187" dur="500" fill="hold"/>
                                        <p:tgtEl>
                                          <p:spTgt spid="52"/>
                                        </p:tgtEl>
                                        <p:attrNameLst>
                                          <p:attrName>ppt_x</p:attrName>
                                        </p:attrNameLst>
                                      </p:cBhvr>
                                      <p:tavLst>
                                        <p:tav tm="0">
                                          <p:val>
                                            <p:strVal val="#ppt_x"/>
                                          </p:val>
                                        </p:tav>
                                        <p:tav tm="100000">
                                          <p:val>
                                            <p:strVal val="#ppt_x"/>
                                          </p:val>
                                        </p:tav>
                                      </p:tavLst>
                                    </p:anim>
                                    <p:anim calcmode="lin" valueType="num">
                                      <p:cBhvr additive="base">
                                        <p:cTn id="18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4C95C-FAC3-A16B-2995-D268D456EC2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2923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Chuyện người con gái Nam Xương của Nguyễn Dữ có nguồn gốc từ:</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0471" y="1886165"/>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Từ truyện cổ tích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05559" y="1877833"/>
            <a:ext cx="5805392"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Từ truyện đồng dao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0471" y="2858393"/>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Cốt truyện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05559" y="2850061"/>
            <a:ext cx="5805392"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Từ truyện dã sử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10392" y="176650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02731" y="289175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968" y="292842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778" y="1745680"/>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21A74-CD46-82FD-4AD8-9A21AEBFF494}"/>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083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4: Việc đan cài các yếu tố thực với các yếu tố kỳ ảo trong tác phẩm mang lại hiệu quả nghệ thuật  gì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013" y="1987676"/>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98071" y="1987676"/>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Làm tăng độ tin cậy, hấp dẫn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75013" y="3395667"/>
            <a:ext cx="5542009" cy="17686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 làm tăng độ tin cậy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21518" y="3433291"/>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Làm tăng thêm nỗi thương xót Vũ Nương trong lòng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962" y="227419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952" y="370379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772" y="2322251"/>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081713" y="4899199"/>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6"/>
          <a:stretch>
            <a:fillRect/>
          </a:stretch>
        </p:blipFill>
        <p:spPr>
          <a:xfrm>
            <a:off x="0" y="0"/>
            <a:ext cx="12192000" cy="6377108"/>
          </a:xfrm>
          <a:prstGeom prst="rect">
            <a:avLst/>
          </a:prstGeom>
        </p:spPr>
      </p:pic>
      <p:sp>
        <p:nvSpPr>
          <p:cNvPr id="4" name="Snip Diagonal Corner Rectangle 3"/>
          <p:cNvSpPr/>
          <p:nvPr/>
        </p:nvSpPr>
        <p:spPr>
          <a:xfrm>
            <a:off x="832636" y="199873"/>
            <a:ext cx="10526728" cy="11939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Đâu không phải là yếu tố kì ảo trong tác phẩm Chuyện người con gái Nam Xương?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987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Phan Lang nằm mộng rồi thả rùa.</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8"/>
            <a:ext cx="567115" cy="3247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2097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Vũ Nương nhảy xuống sông tự vẫn.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2876128"/>
            <a:ext cx="5425351" cy="1610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Vũ Nương hiện ra sau khi Trương Sinh lập đàn giải oan.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86252" y="3188553"/>
            <a:ext cx="4951165" cy="12977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Bóng Vũ Nương mờ nhạt dần và biến mất.</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65840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654716"/>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4" y="2883480"/>
            <a:ext cx="804743" cy="65760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4" y="2026497"/>
            <a:ext cx="804743" cy="598649"/>
          </a:xfrm>
          <a:prstGeom prst="rect">
            <a:avLst/>
          </a:prstGeom>
        </p:spPr>
      </p:pic>
      <p:sp>
        <p:nvSpPr>
          <p:cNvPr id="20" name="Thought Bubble: Cloud 19">
            <a:hlinkClick r:id="rId10" action="ppaction://hlinksldjump"/>
            <a:extLst>
              <a:ext uri="{FF2B5EF4-FFF2-40B4-BE49-F238E27FC236}">
                <a16:creationId xmlns:a16="http://schemas.microsoft.com/office/drawing/2014/main" id="{253192BA-372B-4383-94DD-9327CCDAE34B}"/>
              </a:ext>
            </a:extLst>
          </p:cNvPr>
          <p:cNvSpPr/>
          <p:nvPr/>
        </p:nvSpPr>
        <p:spPr>
          <a:xfrm>
            <a:off x="5057616" y="4794079"/>
            <a:ext cx="2146004" cy="135052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E70710-431D-26AB-53B3-774DF626A84A}"/>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Chi tiết Vũ Nương nhờ Trương Sinh lập đàn giải oan thể hiện điều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307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32">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Nàng muốn về gặp Trương Sinh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48296" y="3389103"/>
            <a:ext cx="5538210" cy="13266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Nàng muốn Trương Sinh cứu mình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695038" y="3248574"/>
            <a:ext cx="5313637" cy="16237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Nàng muốn trở lại trần gian làm người</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3"/>
            <a:ext cx="5538210" cy="1506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Nàng là người có lòng tự trọng, khát khao được minh oan</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F8013-231D-6914-D31F-29FC8DDB088F}"/>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7: Nguyên nhân trực tiếp dẫn đến cái chết của Vũ Nương?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Do Vũ Nương không thể tự minh oan cho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Do Trương Sinh tính tình nóng nảy, đa nghi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Do Vũ Nương quá yếu ớt nên tự tử</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Do lời nói ngây thơ của bé Đản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9"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95659-E942-68A3-953A-AE34C15AFA50}"/>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1110224" y="108331"/>
            <a:ext cx="10398761" cy="13578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8: Nhận xét nào nói đúng nhất tính cách của nhân vật Trương Sinh ?</a:t>
            </a:r>
            <a:endParaRPr lang="en-SG" sz="3200" b="1" dirty="0">
              <a:solidFill>
                <a:schemeClr val="tx1"/>
              </a:solidFill>
              <a:latin typeface="+mj-lt"/>
            </a:endParaRPr>
          </a:p>
        </p:txBody>
      </p:sp>
      <p:sp>
        <p:nvSpPr>
          <p:cNvPr id="26" name="Rectangle 25"/>
          <p:cNvSpPr/>
          <p:nvPr/>
        </p:nvSpPr>
        <p:spPr>
          <a:xfrm>
            <a:off x="6142025" y="2919599"/>
            <a:ext cx="5535011" cy="17381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đáng thương vì phải nuôi con một mình.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7" y="1681619"/>
            <a:ext cx="5535011" cy="11005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thuỷ chung nhưng thô bạo.</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56259" y="2917440"/>
            <a:ext cx="5535011" cy="13808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Một người con hiếu thảo, một người cha thương con</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456259" y="1673410"/>
            <a:ext cx="5535011" cy="11087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Một người chồng hay ghen mù quáng, thô bạo.</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3262" y="3246314"/>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9958" y="3222777"/>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9"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185737" y="0"/>
            <a:ext cx="12192000" cy="6858000"/>
          </a:xfrm>
          <a:prstGeom prst="rect">
            <a:avLst/>
          </a:prstGeom>
        </p:spPr>
      </p:pic>
      <p:sp>
        <p:nvSpPr>
          <p:cNvPr id="4" name="Snip Diagonal Corner Rectangle 3"/>
          <p:cNvSpPr/>
          <p:nvPr/>
        </p:nvSpPr>
        <p:spPr>
          <a:xfrm>
            <a:off x="646899" y="199873"/>
            <a:ext cx="10526728" cy="10621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Times New Roman" panose="02020603050405020304" pitchFamily="18" charset="0"/>
                <a:cs typeface="Times New Roman" panose="02020603050405020304" pitchFamily="18" charset="0"/>
              </a:rPr>
              <a:t>Câu 9: Dòng nào nói đúng đặc điểm của nhân vật Vũ Nương ?</a:t>
            </a:r>
            <a:endParaRPr lang="en-SG" sz="3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0" y="1447110"/>
            <a:ext cx="5831285" cy="2486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000" dirty="0">
                <a:solidFill>
                  <a:schemeClr val="tx1"/>
                </a:solidFill>
                <a:latin typeface="Times New Roman" panose="02020603050405020304" pitchFamily="18" charset="0"/>
                <a:cs typeface="Times New Roman" panose="02020603050405020304" pitchFamily="18" charset="0"/>
              </a:rPr>
              <a:t>Người phụ nữ xinh đẹp, nết na, luôn khao khát sự bình yên;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869083"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5944881" y="1451298"/>
            <a:ext cx="5785157" cy="22924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000" dirty="0">
                <a:solidFill>
                  <a:schemeClr val="tx1"/>
                </a:solidFill>
                <a:latin typeface="Times New Roman" panose="02020603050405020304" pitchFamily="18" charset="0"/>
                <a:cs typeface="Times New Roman" panose="02020603050405020304" pitchFamily="18" charset="0"/>
              </a:rPr>
              <a:t>Người phụ nữ xinh đẹp,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0" y="4199150"/>
            <a:ext cx="5592247" cy="22034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000" dirty="0" smtClean="0">
                <a:solidFill>
                  <a:schemeClr val="tx1"/>
                </a:solidFill>
                <a:latin typeface="Times New Roman" panose="02020603050405020304" pitchFamily="18" charset="0"/>
                <a:cs typeface="Times New Roman" panose="02020603050405020304" pitchFamily="18" charset="0"/>
              </a:rPr>
              <a:t>Người </a:t>
            </a:r>
            <a:r>
              <a:rPr lang="vi-VN" sz="3000" dirty="0">
                <a:solidFill>
                  <a:schemeClr val="tx1"/>
                </a:solidFill>
                <a:latin typeface="Times New Roman" panose="02020603050405020304" pitchFamily="18" charset="0"/>
                <a:cs typeface="Times New Roman" panose="02020603050405020304" pitchFamily="18" charset="0"/>
              </a:rPr>
              <a:t>phụ nữ có tài ăn nói,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049695" y="3829505"/>
            <a:ext cx="5760340" cy="2494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000" dirty="0">
                <a:solidFill>
                  <a:schemeClr val="tx1"/>
                </a:solidFill>
                <a:latin typeface="Times New Roman" panose="02020603050405020304" pitchFamily="18" charset="0"/>
                <a:cs typeface="Times New Roman" panose="02020603050405020304" pitchFamily="18" charset="0"/>
              </a:rPr>
              <a:t>Người phụ nữ có tài đánh đàn, nết na; người phụ nữ khát khao hạnh phúc gia đình; người phụ nữ chịu nỗi oan khuất nghiệt ngã.</a:t>
            </a:r>
            <a:endParaRPr lang="en-SG" sz="30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560"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7016" y="455089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036" y="44775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37"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621448" y="5951032"/>
            <a:ext cx="1679339" cy="1021647"/>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974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5" y="199872"/>
            <a:ext cx="10740239"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10: Nhận định nào nói đúng và đầy đủ ý nghĩa của chi tiết Vũ Nương gieo mình xuống sông tự vẫn?</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66961" y="1601513"/>
            <a:ext cx="6017022" cy="21788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Bày tỏ niềm thương cảm của tác giả trước số phận mỏng manh và bi thảm của người phụ nữ trong xã hội phong kiến.</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52565" y="4067409"/>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Cả A, B, C đều đúng </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66961" y="3836779"/>
            <a:ext cx="5750062" cy="24211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smtClean="0">
                <a:solidFill>
                  <a:schemeClr val="tx1"/>
                </a:solidFill>
                <a:latin typeface="Times New Roman" panose="02020603050405020304" pitchFamily="18" charset="0"/>
                <a:cs typeface="Times New Roman" panose="02020603050405020304" pitchFamily="18" charset="0"/>
              </a:rPr>
              <a:t>Tố </a:t>
            </a:r>
            <a:r>
              <a:rPr lang="vi-VN" sz="3200" dirty="0">
                <a:solidFill>
                  <a:schemeClr val="tx1"/>
                </a:solidFill>
                <a:latin typeface="Times New Roman" panose="02020603050405020304" pitchFamily="18" charset="0"/>
                <a:cs typeface="Times New Roman" panose="02020603050405020304" pitchFamily="18" charset="0"/>
              </a:rPr>
              <a:t>cáo xã hội phụ quyền phong kiến đã chà đạp lên quyền sống của con người, nhất là người phụ nữ.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0214" y="1543151"/>
            <a:ext cx="5272674" cy="2404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Phản ánh chân thực cuộc sống đầy oan khuất và khổ đau của người phụ nữ trong xã hội phong kiến.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1470" y="395824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621" y="198371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621" y="4306795"/>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379561" y="5308606"/>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5964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EA3A432-AA0A-F611-ADC6-5AEBF678E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72726" y="1005646"/>
            <a:ext cx="6880964" cy="3870542"/>
          </a:xfrm>
          <a:prstGeom prst="rect">
            <a:avLst/>
          </a:prstGeom>
        </p:spPr>
      </p:pic>
      <p:sp>
        <p:nvSpPr>
          <p:cNvPr id="3" name="Rectangle 2"/>
          <p:cNvSpPr/>
          <p:nvPr/>
        </p:nvSpPr>
        <p:spPr>
          <a:xfrm>
            <a:off x="2602333" y="5682428"/>
            <a:ext cx="1595309" cy="369332"/>
          </a:xfrm>
          <a:prstGeom prst="rect">
            <a:avLst/>
          </a:prstGeom>
          <a:solidFill>
            <a:schemeClr val="tx1"/>
          </a:solidFill>
        </p:spPr>
        <p:txBody>
          <a:bodyPr wrap="none">
            <a:spAutoFit/>
          </a:bodyPr>
          <a:lstStyle/>
          <a:p>
            <a:r>
              <a:rPr lang="vi-VN"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Nhâm</a:t>
            </a:r>
            <a:endParaRPr lang="en-US" dirty="0"/>
          </a:p>
        </p:txBody>
      </p:sp>
    </p:spTree>
    <p:extLst>
      <p:ext uri="{BB962C8B-B14F-4D97-AF65-F5344CB8AC3E}">
        <p14:creationId xmlns:p14="http://schemas.microsoft.com/office/powerpoint/2010/main" val="3272208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3205418" y="2298582"/>
            <a:ext cx="8381746" cy="2800767"/>
          </a:xfrm>
          <a:prstGeom prst="rect">
            <a:avLst/>
          </a:prstGeom>
          <a:solidFill>
            <a:srgbClr val="FDEFE9"/>
          </a:solidFill>
        </p:spPr>
        <p:txBody>
          <a:bodyPr wrap="square">
            <a:spAutoFit/>
            <a:scene3d>
              <a:camera prst="orthographicFront"/>
              <a:lightRig rig="threePt" dir="t"/>
            </a:scene3d>
            <a:sp3d contourW="12700"/>
          </a:bodyPr>
          <a:lstStyle/>
          <a:p>
            <a:pPr lvl="0" algn="just">
              <a:defRPr/>
            </a:pPr>
            <a:r>
              <a:rPr lang="vi-VN" sz="4400" dirty="0">
                <a:latin typeface="+mj-lt"/>
              </a:rPr>
              <a:t>Trình bày ý kiến của em về vấn đề: </a:t>
            </a:r>
            <a:r>
              <a:rPr lang="vi-VN" sz="4400" dirty="0">
                <a:solidFill>
                  <a:srgbClr val="3333FF"/>
                </a:solidFill>
                <a:latin typeface="+mj-lt"/>
              </a:rPr>
              <a:t>Vị thế của người phụ nữ trong xã hội xưa và nay. </a:t>
            </a:r>
            <a:endParaRPr lang="en-US" sz="4400" dirty="0" smtClean="0">
              <a:solidFill>
                <a:srgbClr val="3333FF"/>
              </a:solidFill>
              <a:latin typeface="+mj-lt"/>
            </a:endParaRPr>
          </a:p>
          <a:p>
            <a:pPr lvl="0" algn="ctr">
              <a:defRPr/>
            </a:pPr>
            <a:r>
              <a:rPr lang="vi-VN" sz="4400" dirty="0" smtClean="0">
                <a:latin typeface="+mj-lt"/>
              </a:rPr>
              <a:t>(</a:t>
            </a:r>
            <a:r>
              <a:rPr lang="vi-VN" sz="4400" dirty="0">
                <a:latin typeface="+mj-lt"/>
              </a:rPr>
              <a:t>HS thảo luận nhóm</a:t>
            </a:r>
            <a:r>
              <a:rPr lang="vi-VN" sz="4400" dirty="0" smtClean="0">
                <a:latin typeface="+mj-lt"/>
              </a:rPr>
              <a:t>)</a:t>
            </a:r>
            <a:r>
              <a:rPr lang="en-US" sz="4400" dirty="0" smtClean="0">
                <a:latin typeface="+mj-lt"/>
              </a:rPr>
              <a:t>.</a:t>
            </a:r>
            <a:endParaRPr kumimoji="0" lang="en-SG" sz="4400" b="0" i="0" strike="noStrike" kern="1200" cap="none" spc="0" normalizeH="0" baseline="0" noProof="0" dirty="0">
              <a:ln>
                <a:noFill/>
              </a:ln>
              <a:effectLst/>
              <a:uLnTx/>
              <a:uFillTx/>
              <a:latin typeface="+mj-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2889010"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1.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Trước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khi</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đọc</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7C15EF75-BA3C-4297-89CF-82E9ADFEFCF0}"/>
              </a:ext>
            </a:extLst>
          </p:cNvPr>
          <p:cNvSpPr/>
          <p:nvPr/>
        </p:nvSpPr>
        <p:spPr>
          <a:xfrm>
            <a:off x="1488863" y="685800"/>
            <a:ext cx="9398544" cy="548640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 name="Picture 16">
            <a:extLst>
              <a:ext uri="{FF2B5EF4-FFF2-40B4-BE49-F238E27FC236}">
                <a16:creationId xmlns:a16="http://schemas.microsoft.com/office/drawing/2014/main" id="{87F6F5B6-866E-B41A-1556-875E9D5DC4D9}"/>
              </a:ext>
            </a:extLst>
          </p:cNvPr>
          <p:cNvPicPr>
            <a:picLocks noChangeAspect="1"/>
          </p:cNvPicPr>
          <p:nvPr/>
        </p:nvPicPr>
        <p:blipFill>
          <a:blip r:embed="rId4"/>
          <a:srcRect/>
          <a:stretch>
            <a:fillRect/>
          </a:stretch>
        </p:blipFill>
        <p:spPr>
          <a:xfrm>
            <a:off x="1304593" y="1277825"/>
            <a:ext cx="1039215" cy="982058"/>
          </a:xfrm>
          <a:prstGeom prst="rect">
            <a:avLst/>
          </a:prstGeom>
        </p:spPr>
      </p:pic>
      <p:sp>
        <p:nvSpPr>
          <p:cNvPr id="6" name="TextBox 5">
            <a:extLst>
              <a:ext uri="{FF2B5EF4-FFF2-40B4-BE49-F238E27FC236}">
                <a16:creationId xmlns:a16="http://schemas.microsoft.com/office/drawing/2014/main" id="{B014469F-ED02-D882-C3C9-E4328EFD4DC5}"/>
              </a:ext>
            </a:extLst>
          </p:cNvPr>
          <p:cNvSpPr txBox="1"/>
          <p:nvPr/>
        </p:nvSpPr>
        <p:spPr>
          <a:xfrm>
            <a:off x="1783307" y="2105120"/>
            <a:ext cx="8625385" cy="35804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Hs có 4 dữ kiện gợi ý, xuất hiện từ khó đến dễ. Trả lời đúng từ khóa ở dữ kiện nào, học sinh sẽ được cộng điểm tương ứng với dữ kiện đó. </a:t>
            </a:r>
            <a:endParaRPr lang="en-US" sz="4400" b="0" i="0" dirty="0">
              <a:solidFill>
                <a:srgbClr val="081C36"/>
              </a:solidFill>
              <a:effectLst/>
              <a:latin typeface="+mj-lt"/>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b="0" i="0" dirty="0">
                <a:solidFill>
                  <a:srgbClr val="081C36"/>
                </a:solidFill>
                <a:effectLst/>
                <a:latin typeface="+mj-lt"/>
              </a:rPr>
              <a:t>Mỗi dữ kiện có 15 giây để suy nghĩ. </a:t>
            </a:r>
            <a:endParaRPr kumimoji="0" lang="en-SG" sz="44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89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组合 100">
            <a:extLst>
              <a:ext uri="{FF2B5EF4-FFF2-40B4-BE49-F238E27FC236}">
                <a16:creationId xmlns:a16="http://schemas.microsoft.com/office/drawing/2014/main" id="{EA1355AE-766A-2018-0749-2F8954EC8AB0}"/>
              </a:ext>
            </a:extLst>
          </p:cNvPr>
          <p:cNvGrpSpPr/>
          <p:nvPr/>
        </p:nvGrpSpPr>
        <p:grpSpPr>
          <a:xfrm>
            <a:off x="1935256" y="1092759"/>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grpSp>
        <p:nvGrpSpPr>
          <p:cNvPr id="21" name="Group 20">
            <a:extLst>
              <a:ext uri="{FF2B5EF4-FFF2-40B4-BE49-F238E27FC236}">
                <a16:creationId xmlns:a16="http://schemas.microsoft.com/office/drawing/2014/main" id="{A8119C25-9491-A857-8328-B1F9C7873BF2}"/>
              </a:ext>
            </a:extLst>
          </p:cNvPr>
          <p:cNvGrpSpPr/>
          <p:nvPr/>
        </p:nvGrpSpPr>
        <p:grpSpPr>
          <a:xfrm>
            <a:off x="3686893" y="433165"/>
            <a:ext cx="7600950" cy="6155988"/>
            <a:chOff x="4534392" y="502682"/>
            <a:chExt cx="6636744" cy="5615252"/>
          </a:xfrm>
        </p:grpSpPr>
        <p:pic>
          <p:nvPicPr>
            <p:cNvPr id="22"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5"/>
            <a:stretch>
              <a:fillRect/>
            </a:stretch>
          </p:blipFill>
          <p:spPr>
            <a:xfrm>
              <a:off x="4534392" y="502682"/>
              <a:ext cx="6636744" cy="5615252"/>
            </a:xfrm>
            <a:prstGeom prst="rect">
              <a:avLst/>
            </a:prstGeom>
            <a:noFill/>
            <a:ln w="9525">
              <a:noFill/>
            </a:ln>
          </p:spPr>
        </p:pic>
        <p:sp>
          <p:nvSpPr>
            <p:cNvPr id="23" name="TextBox 22">
              <a:extLst>
                <a:ext uri="{FF2B5EF4-FFF2-40B4-BE49-F238E27FC236}">
                  <a16:creationId xmlns:a16="http://schemas.microsoft.com/office/drawing/2014/main" id="{2FB26D0C-5981-0A58-28F3-E67C489F27F7}"/>
                </a:ext>
              </a:extLst>
            </p:cNvPr>
            <p:cNvSpPr txBox="1"/>
            <p:nvPr/>
          </p:nvSpPr>
          <p:spPr>
            <a:xfrm>
              <a:off x="5099305" y="2115320"/>
              <a:ext cx="5522927" cy="2779344"/>
            </a:xfrm>
            <a:prstGeom prst="rect">
              <a:avLst/>
            </a:prstGeom>
            <a:noFill/>
          </p:spPr>
          <p:txBody>
            <a:bodyPr wrap="square">
              <a:spAutoFit/>
            </a:bodyPr>
            <a:lstStyle/>
            <a:p>
              <a:pPr algn="just">
                <a:spcAft>
                  <a:spcPts val="800"/>
                </a:spcAft>
              </a:pPr>
              <a:r>
                <a:rPr lang="vi-VN" sz="4800" dirty="0" smtClean="0">
                  <a:latin typeface="Times New Roman" panose="02020603050405020304" pitchFamily="18" charset="0"/>
                  <a:cs typeface="Times New Roman" panose="02020603050405020304" pitchFamily="18" charset="0"/>
                </a:rPr>
                <a:t>Viết </a:t>
              </a:r>
              <a:r>
                <a:rPr lang="vi-VN" sz="4800" dirty="0">
                  <a:latin typeface="Times New Roman" panose="02020603050405020304" pitchFamily="18" charset="0"/>
                  <a:cs typeface="Times New Roman" panose="02020603050405020304" pitchFamily="18" charset="0"/>
                </a:rPr>
                <a:t>đoạn văn (khoảng 7-9 câu) trình bày suy nghĩ của em về chi tiết “cái bóng” trong </a:t>
              </a:r>
              <a:r>
                <a:rPr lang="vi-VN" sz="4800" dirty="0" smtClean="0">
                  <a:latin typeface="Times New Roman" panose="02020603050405020304" pitchFamily="18" charset="0"/>
                  <a:cs typeface="Times New Roman" panose="02020603050405020304" pitchFamily="18" charset="0"/>
                </a:rPr>
                <a:t>truyện</a:t>
              </a:r>
              <a:r>
                <a:rPr lang="en-US" sz="4400" dirty="0" smtClean="0"/>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1806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08090" y="85492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NHO</a:t>
            </a:r>
            <a:r>
              <a:rPr kumimoji="0" lang="en-US" sz="8800" b="1" i="0" u="none" strike="noStrike" kern="1200" cap="none" spc="0" normalizeH="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rPr>
              <a:t> GIÁO</a:t>
            </a:r>
            <a:endParaRPr kumimoji="0" lang="en-US" sz="8800" b="1" i="0" u="none" strike="noStrike" kern="1200" cap="none" spc="0" normalizeH="0" baseline="0" noProof="0" dirty="0">
              <a:ln>
                <a:noFill/>
              </a:ln>
              <a:solidFill>
                <a:schemeClr val="accent5">
                  <a:lumMod val="75000"/>
                </a:schemeClr>
              </a:solidFill>
              <a:effectLst/>
              <a:highlight>
                <a:srgbClr val="FFFFFF"/>
              </a:highligh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231277" y="3013502"/>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3đ</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0E8A1015-0D86-67BC-8FFD-517FD364E205}"/>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FED2B053-A879-998F-9276-D942AD357C0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430E947-3EDE-C006-33EB-5684083DF41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2401342"/>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TƯ TƯỞNG CỔ HỦ,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highlight>
                  <a:srgbClr val="DEEBF7"/>
                </a:highlight>
                <a:latin typeface="Calibri" panose="020F0502020204030204"/>
              </a:rPr>
              <a:t>LỆCH LẠC</a:t>
            </a:r>
            <a:endParaRPr kumimoji="0" lang="en-US" sz="6600" b="1" i="0" u="none" strike="noStrike" kern="1200" cap="none" spc="0" normalizeH="0" baseline="0" noProof="0" dirty="0">
              <a:ln>
                <a:noFill/>
              </a:ln>
              <a:solidFill>
                <a:schemeClr val="tx1"/>
              </a:solidFill>
              <a:effectLst/>
              <a:highlight>
                <a:srgbClr val="DEEBF7"/>
              </a:highlight>
              <a:uLnTx/>
              <a:uFillTx/>
              <a:latin typeface="Calibri" panose="020F0502020204030204"/>
            </a:endParaRPr>
          </a:p>
        </p:txBody>
      </p:sp>
      <p:sp>
        <p:nvSpPr>
          <p:cNvPr id="15" name="Rectangle 14"/>
          <p:cNvSpPr/>
          <p:nvPr/>
        </p:nvSpPr>
        <p:spPr>
          <a:xfrm>
            <a:off x="2995631" y="3114779"/>
            <a:ext cx="6200736" cy="830997"/>
          </a:xfrm>
          <a:prstGeom prst="rect">
            <a:avLst/>
          </a:prstGeom>
          <a:noFill/>
        </p:spPr>
        <p:txBody>
          <a:bodyPr wrap="none" lIns="91440" tIns="45720" rIns="91440" bIns="45720">
            <a:spAutoFit/>
          </a:bodyPr>
          <a:lstStyle/>
          <a:p>
            <a:pPr lvl="0" algn="ctr">
              <a:defRPr/>
            </a:pPr>
            <a:r>
              <a:rPr lang="en-US" sz="4800" b="1" dirty="0" err="1">
                <a:solidFill>
                  <a:srgbClr val="FF0000"/>
                </a:solidFill>
              </a:rPr>
              <a:t>Bạn</a:t>
            </a:r>
            <a:r>
              <a:rPr lang="en-US" sz="4800" b="1" dirty="0">
                <a:solidFill>
                  <a:srgbClr val="FF0000"/>
                </a:solidFill>
              </a:rPr>
              <a:t> </a:t>
            </a:r>
            <a:r>
              <a:rPr lang="en-US" sz="4800" b="1" dirty="0" err="1">
                <a:solidFill>
                  <a:srgbClr val="FF0000"/>
                </a:solidFill>
              </a:rPr>
              <a:t>đã</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được</a:t>
            </a:r>
            <a:r>
              <a:rPr lang="en-US" sz="4800" b="1" dirty="0">
                <a:solidFill>
                  <a:srgbClr val="FF0000"/>
                </a:solidFill>
              </a:rPr>
              <a:t> 1,5đ</a:t>
            </a:r>
          </a:p>
        </p:txBody>
      </p:sp>
      <p:pic>
        <p:nvPicPr>
          <p:cNvPr id="4" name="Picture 14" descr="kim phut">
            <a:extLst>
              <a:ext uri="{FF2B5EF4-FFF2-40B4-BE49-F238E27FC236}">
                <a16:creationId xmlns:a16="http://schemas.microsoft.com/office/drawing/2014/main" id="{8DCEDCB5-9D0F-C5F2-F5AB-A85628B900AE}"/>
              </a:ext>
            </a:extLst>
          </p:cNvPr>
          <p:cNvPicPr>
            <a:picLocks noChangeAspect="1" noChangeArrowheads="1"/>
          </p:cNvPicPr>
          <p:nvPr/>
        </p:nvPicPr>
        <p:blipFill>
          <a:blip r:embed="rId9" cstate="print"/>
          <a:srcRect/>
          <a:stretch>
            <a:fillRect/>
          </a:stretch>
        </p:blipFill>
        <p:spPr bwMode="auto">
          <a:xfrm>
            <a:off x="10588906" y="5423325"/>
            <a:ext cx="1143000" cy="1075765"/>
          </a:xfrm>
          <a:prstGeom prst="rect">
            <a:avLst/>
          </a:prstGeom>
          <a:noFill/>
          <a:ln w="9525">
            <a:noFill/>
            <a:miter lim="800000"/>
            <a:headEnd/>
            <a:tailEnd/>
          </a:ln>
        </p:spPr>
      </p:pic>
      <p:pic>
        <p:nvPicPr>
          <p:cNvPr id="6" name="Picture 5" descr="dongho1">
            <a:extLst>
              <a:ext uri="{FF2B5EF4-FFF2-40B4-BE49-F238E27FC236}">
                <a16:creationId xmlns:a16="http://schemas.microsoft.com/office/drawing/2014/main" id="{F061CAFE-8CBE-B618-84C3-0B14C2894E83}"/>
              </a:ext>
            </a:extLst>
          </p:cNvPr>
          <p:cNvPicPr>
            <a:picLocks noChangeAspect="1" noChangeArrowheads="1"/>
          </p:cNvPicPr>
          <p:nvPr/>
        </p:nvPicPr>
        <p:blipFill>
          <a:blip r:embed="rId10" cstate="print"/>
          <a:srcRect/>
          <a:stretch>
            <a:fillRect/>
          </a:stretch>
        </p:blipFill>
        <p:spPr bwMode="auto">
          <a:xfrm>
            <a:off x="10284106" y="4966125"/>
            <a:ext cx="1752600" cy="1768573"/>
          </a:xfrm>
          <a:prstGeom prst="rect">
            <a:avLst/>
          </a:prstGeom>
          <a:noFill/>
        </p:spPr>
      </p:pic>
      <p:sp>
        <p:nvSpPr>
          <p:cNvPr id="7" name="Cloud 6">
            <a:extLst>
              <a:ext uri="{FF2B5EF4-FFF2-40B4-BE49-F238E27FC236}">
                <a16:creationId xmlns:a16="http://schemas.microsoft.com/office/drawing/2014/main" id="{C8DC9D38-034A-CD79-FE31-F6AE73CD33B6}"/>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 name="Freeform 13">
            <a:hlinkClick r:id="rId11" action="ppaction://hlinksldjump"/>
            <a:extLst>
              <a:ext uri="{FF2B5EF4-FFF2-40B4-BE49-F238E27FC236}">
                <a16:creationId xmlns:a16="http://schemas.microsoft.com/office/drawing/2014/main" id="{253788ED-AE79-3E70-9FE5-CBE7B73C3844}"/>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hlinkClick r:id="rId11" action="ppaction://hlinksldjump"/>
            <a:extLst>
              <a:ext uri="{FF2B5EF4-FFF2-40B4-BE49-F238E27FC236}">
                <a16:creationId xmlns:a16="http://schemas.microsoft.com/office/drawing/2014/main" id="{5AA4EEC4-D5D8-3DA6-2A47-8B6C8633C296}"/>
              </a:ext>
            </a:extLst>
          </p:cNvPr>
          <p:cNvSpPr txBox="1"/>
          <p:nvPr/>
        </p:nvSpPr>
        <p:spPr>
          <a:xfrm>
            <a:off x="245640" y="3778479"/>
            <a:ext cx="1596784" cy="523220"/>
          </a:xfrm>
          <a:prstGeom prst="rect">
            <a:avLst/>
          </a:prstGeom>
          <a:noFill/>
        </p:spPr>
        <p:txBody>
          <a:bodyPr wrap="none" rtlCol="0">
            <a:spAutoFit/>
          </a:bodyPr>
          <a:lstStyle/>
          <a:p>
            <a:r>
              <a:rPr lang="en-US" sz="2800" b="1" dirty="0">
                <a:solidFill>
                  <a:schemeClr val="accent2">
                    <a:lumMod val="75000"/>
                  </a:schemeClr>
                </a:solidFill>
              </a:rPr>
              <a:t>TỪ KHÓA</a:t>
            </a:r>
            <a:endParaRPr lang="en-SG" sz="2800" b="1" dirty="0">
              <a:solidFill>
                <a:schemeClr val="accent2">
                  <a:lumMod val="75000"/>
                </a:schemeClr>
              </a:solidFill>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7" grpId="0" animBg="1"/>
    </p:bldLst>
  </p:timing>
</p:sld>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788</TotalTime>
  <Words>3647</Words>
  <Application>Microsoft Office PowerPoint</Application>
  <PresentationFormat>Widescreen</PresentationFormat>
  <Paragraphs>365</Paragraphs>
  <Slides>70</Slides>
  <Notes>54</Notes>
  <HiddenSlides>0</HiddenSlides>
  <MMClips>1</MMClips>
  <ScaleCrop>false</ScaleCrop>
  <HeadingPairs>
    <vt:vector size="6" baseType="variant">
      <vt:variant>
        <vt:lpstr>Fonts Used</vt:lpstr>
      </vt:variant>
      <vt:variant>
        <vt:i4>35</vt:i4>
      </vt:variant>
      <vt:variant>
        <vt:lpstr>Theme</vt:lpstr>
      </vt:variant>
      <vt:variant>
        <vt:i4>7</vt:i4>
      </vt:variant>
      <vt:variant>
        <vt:lpstr>Slide Titles</vt:lpstr>
      </vt:variant>
      <vt:variant>
        <vt:i4>70</vt:i4>
      </vt:variant>
    </vt:vector>
  </HeadingPairs>
  <TitlesOfParts>
    <vt:vector size="112" baseType="lpstr">
      <vt:lpstr>微软雅黑</vt:lpstr>
      <vt:lpstr>宋体</vt:lpstr>
      <vt:lpstr>宋体</vt:lpstr>
      <vt:lpstr>SimSun-ExtB</vt:lpstr>
      <vt:lpstr>Aptos</vt:lpstr>
      <vt:lpstr>Arial</vt:lpstr>
      <vt:lpstr>Arimo</vt:lpstr>
      <vt:lpstr>Be Vietnam Pro</vt:lpstr>
      <vt:lpstr>Be Vietnam Pro Medium</vt:lpstr>
      <vt:lpstr>Be Vietnam Pro SemiBold</vt:lpstr>
      <vt:lpstr>Calibri</vt:lpstr>
      <vt:lpstr>Calibri Light</vt:lpstr>
      <vt:lpstr>Chilanka</vt:lpstr>
      <vt:lpstr>Dela Gothic One</vt:lpstr>
      <vt:lpstr>等线</vt:lpstr>
      <vt:lpstr>等线 Light</vt:lpstr>
      <vt:lpstr>Fira Sans Extra Condensed</vt:lpstr>
      <vt:lpstr>Fredoka</vt:lpstr>
      <vt:lpstr>Gochi Hand</vt:lpstr>
      <vt:lpstr>Gothic A1</vt:lpstr>
      <vt:lpstr>Londrina Solid</vt:lpstr>
      <vt:lpstr>Londrina Solid Black</vt:lpstr>
      <vt:lpstr>Nunito</vt:lpstr>
      <vt:lpstr>Rozha One</vt:lpstr>
      <vt:lpstr>SegoeuiPc</vt:lpstr>
      <vt:lpstr>Times New Roman</vt:lpstr>
      <vt:lpstr>TimesNewRomanPSMT</vt:lpstr>
      <vt:lpstr>Viga</vt:lpstr>
      <vt:lpstr>Wingdings</vt:lpstr>
      <vt:lpstr>仓耳羽辰体-谷力 W04</vt:lpstr>
      <vt:lpstr>字魂189号-星岩乐黑体</vt:lpstr>
      <vt:lpstr>字魂27号-布丁体</vt:lpstr>
      <vt:lpstr>字魂86号-杨任东楷书</vt:lpstr>
      <vt:lpstr>思源宋体 CN</vt:lpstr>
      <vt:lpstr>黑体-繁</vt:lpstr>
      <vt:lpstr>Facts About Bats by Slidesgo</vt:lpstr>
      <vt:lpstr>1_Office Theme</vt:lpstr>
      <vt:lpstr>1_Facts About Bats by Slidesgo</vt:lpstr>
      <vt:lpstr>1_Kawaii Class Schedule Infographics by Slidesgo</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40</cp:revision>
  <dcterms:created xsi:type="dcterms:W3CDTF">2024-06-19T04:40:08Z</dcterms:created>
  <dcterms:modified xsi:type="dcterms:W3CDTF">2025-02-04T10:48:53Z</dcterms:modified>
</cp:coreProperties>
</file>