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67" r:id="rId3"/>
    <p:sldId id="333" r:id="rId4"/>
    <p:sldId id="335" r:id="rId5"/>
    <p:sldId id="269" r:id="rId6"/>
    <p:sldId id="313" r:id="rId7"/>
    <p:sldId id="336" r:id="rId8"/>
    <p:sldId id="337" r:id="rId9"/>
    <p:sldId id="394" r:id="rId10"/>
    <p:sldId id="338" r:id="rId11"/>
    <p:sldId id="389" r:id="rId12"/>
    <p:sldId id="339" r:id="rId13"/>
    <p:sldId id="340" r:id="rId14"/>
    <p:sldId id="341" r:id="rId15"/>
    <p:sldId id="395" r:id="rId16"/>
    <p:sldId id="392" r:id="rId17"/>
    <p:sldId id="396" r:id="rId18"/>
    <p:sldId id="387" r:id="rId19"/>
    <p:sldId id="377" r:id="rId20"/>
    <p:sldId id="378" r:id="rId21"/>
    <p:sldId id="393" r:id="rId22"/>
    <p:sldId id="373" r:id="rId23"/>
    <p:sldId id="380" r:id="rId24"/>
    <p:sldId id="374" r:id="rId25"/>
    <p:sldId id="381" r:id="rId26"/>
    <p:sldId id="382" r:id="rId27"/>
    <p:sldId id="383" r:id="rId28"/>
    <p:sldId id="391" r:id="rId29"/>
    <p:sldId id="360" r:id="rId30"/>
    <p:sldId id="361" r:id="rId31"/>
    <p:sldId id="362" r:id="rId32"/>
    <p:sldId id="363" r:id="rId33"/>
    <p:sldId id="364" r:id="rId34"/>
    <p:sldId id="365" r:id="rId35"/>
    <p:sldId id="390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5 IcielSanelma" panose="020B0604020202020204" charset="0"/>
      <p:regular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#9Slide05 Hummingbird" panose="020B0604020202020204" charset="0"/>
      <p:regular r:id="rId47"/>
    </p:embeddedFont>
    <p:embeddedFont>
      <p:font typeface="宋体" panose="02010600030101010101" pitchFamily="2" charset="-122"/>
      <p:regular r:id="rId48"/>
    </p:embeddedFont>
    <p:embeddedFont>
      <p:font typeface="#9Slide07 IcielCrocante" panose="020B0604020202020204" charset="0"/>
      <p:regular r:id="rId49"/>
    </p:embeddedFont>
    <p:embeddedFont>
      <p:font typeface="#9Slide07 Soup of Justice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3" autoAdjust="0"/>
    <p:restoredTop sz="87220" autoAdjust="0"/>
  </p:normalViewPr>
  <p:slideViewPr>
    <p:cSldViewPr>
      <p:cViewPr varScale="1">
        <p:scale>
          <a:sx n="53" d="100"/>
          <a:sy n="53" d="100"/>
        </p:scale>
        <p:origin x="600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Cách</a:t>
            </a:r>
            <a:r>
              <a:rPr lang="en-US" dirty="0"/>
              <a:t> 1: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3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9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3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1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62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4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Qua hoạt động sáng tạo</a:t>
            </a:r>
            <a:r>
              <a:rPr lang="en-US" dirty="0"/>
              <a:t> “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”</a:t>
            </a:r>
            <a:r>
              <a:rPr lang="vi-VN" dirty="0"/>
              <a:t>, các em đã thể hiện rất rõ những cảm xúc và suy nghĩ sâu sắc về lòng yêu nước và chủ quyền dân tộc.</a:t>
            </a:r>
            <a:r>
              <a:rPr lang="en-US" dirty="0"/>
              <a:t> M</a:t>
            </a:r>
            <a:r>
              <a:rPr lang="vi-VN" dirty="0"/>
              <a:t>ỗi một hình ảnh, một từ khóa mà chúng ta chọn để đưa vào bản đồ cảm xúc đều mang một ý nghĩa đặc biệt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</a:t>
            </a:r>
            <a:r>
              <a:rPr lang="vi-VN" dirty="0"/>
              <a:t>, chúng ta sẽ cùng nhau khám phá bài thơ "Sông núi nước Nam“</a:t>
            </a:r>
            <a:r>
              <a:rPr lang="en-US" dirty="0"/>
              <a:t> (Nam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)</a:t>
            </a:r>
            <a:r>
              <a:rPr lang="vi-VN" dirty="0"/>
              <a:t> để cảm nhận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vi-VN" dirty="0"/>
              <a:t>sự kiêu hãnh, lòng quyết tâm và tinh thần bất khuất của nhân dân ta trong việc bảo vệ đất nước.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93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6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77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4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28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69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52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7574E-7EDA-47C7-A177-609015E859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0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6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ưng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7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036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4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2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18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01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1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8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109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2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9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2/11/2024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5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16.png"/><Relationship Id="rId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sv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26" Type="http://schemas.microsoft.com/office/2007/relationships/hdphoto" Target="../media/hdphoto12.wdp"/><Relationship Id="rId39" Type="http://schemas.openxmlformats.org/officeDocument/2006/relationships/slide" Target="slide30.xml"/><Relationship Id="rId3" Type="http://schemas.openxmlformats.org/officeDocument/2006/relationships/image" Target="../media/image22.jp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slide" Target="slide31.xml"/><Relationship Id="rId47" Type="http://schemas.microsoft.com/office/2007/relationships/hdphoto" Target="../media/hdphoto20.wdp"/><Relationship Id="rId50" Type="http://schemas.microsoft.com/office/2007/relationships/hdphoto" Target="../media/hdphoto21.wdp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17" Type="http://schemas.microsoft.com/office/2007/relationships/hdphoto" Target="../media/hdphoto8.wdp"/><Relationship Id="rId25" Type="http://schemas.openxmlformats.org/officeDocument/2006/relationships/image" Target="../media/image34.png"/><Relationship Id="rId33" Type="http://schemas.microsoft.com/office/2007/relationships/hdphoto" Target="../media/hdphoto15.wdp"/><Relationship Id="rId38" Type="http://schemas.microsoft.com/office/2007/relationships/hdphoto" Target="../media/hdphoto17.wdp"/><Relationship Id="rId46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36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24" Type="http://schemas.microsoft.com/office/2007/relationships/hdphoto" Target="../media/hdphoto11.wdp"/><Relationship Id="rId32" Type="http://schemas.openxmlformats.org/officeDocument/2006/relationships/image" Target="../media/image38.png"/><Relationship Id="rId37" Type="http://schemas.openxmlformats.org/officeDocument/2006/relationships/image" Target="../media/image40.png"/><Relationship Id="rId40" Type="http://schemas.openxmlformats.org/officeDocument/2006/relationships/image" Target="../media/image41.png"/><Relationship Id="rId45" Type="http://schemas.openxmlformats.org/officeDocument/2006/relationships/slide" Target="slide32.xml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33.png"/><Relationship Id="rId28" Type="http://schemas.microsoft.com/office/2007/relationships/hdphoto" Target="../media/hdphoto13.wdp"/><Relationship Id="rId36" Type="http://schemas.openxmlformats.org/officeDocument/2006/relationships/slide" Target="slide29.xml"/><Relationship Id="rId49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microsoft.com/office/2007/relationships/hdphoto" Target="../media/hdphoto9.wdp"/><Relationship Id="rId31" Type="http://schemas.microsoft.com/office/2007/relationships/hdphoto" Target="../media/hdphoto14.wdp"/><Relationship Id="rId44" Type="http://schemas.microsoft.com/office/2007/relationships/hdphoto" Target="../media/hdphoto19.wdp"/><Relationship Id="rId4" Type="http://schemas.openxmlformats.org/officeDocument/2006/relationships/image" Target="../media/image23.png"/><Relationship Id="rId9" Type="http://schemas.microsoft.com/office/2007/relationships/hdphoto" Target="../media/hdphoto4.wdp"/><Relationship Id="rId14" Type="http://schemas.openxmlformats.org/officeDocument/2006/relationships/image" Target="../media/image28.png"/><Relationship Id="rId22" Type="http://schemas.microsoft.com/office/2007/relationships/hdphoto" Target="../media/hdphoto10.wdp"/><Relationship Id="rId27" Type="http://schemas.openxmlformats.org/officeDocument/2006/relationships/image" Target="../media/image35.png"/><Relationship Id="rId30" Type="http://schemas.openxmlformats.org/officeDocument/2006/relationships/image" Target="../media/image37.png"/><Relationship Id="rId35" Type="http://schemas.microsoft.com/office/2007/relationships/hdphoto" Target="../media/hdphoto16.wdp"/><Relationship Id="rId43" Type="http://schemas.openxmlformats.org/officeDocument/2006/relationships/image" Target="../media/image42.png"/><Relationship Id="rId48" Type="http://schemas.openxmlformats.org/officeDocument/2006/relationships/slide" Target="slide33.xml"/><Relationship Id="rId8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5" Type="http://schemas.openxmlformats.org/officeDocument/2006/relationships/image" Target="../media/image46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2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2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2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microsoft.com/office/2007/relationships/hdphoto" Target="../media/hdphoto2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slide" Target="slide28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ồ Chí Minh đọc Tuyên Ngôn Độc Lập 2_9_1945">
            <a:hlinkClick r:id="" action="ppaction://media"/>
            <a:extLst>
              <a:ext uri="{FF2B5EF4-FFF2-40B4-BE49-F238E27FC236}">
                <a16:creationId xmlns:a16="http://schemas.microsoft.com/office/drawing/2014/main" id="{3753BCF4-C6F8-794D-F0C7-52A58CD5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90500"/>
            <a:ext cx="176784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A0F676D-0789-DEBB-C34F-164651C28301}"/>
              </a:ext>
            </a:extLst>
          </p:cNvPr>
          <p:cNvSpPr/>
          <p:nvPr/>
        </p:nvSpPr>
        <p:spPr>
          <a:xfrm>
            <a:off x="15459098" y="247752"/>
            <a:ext cx="2828902" cy="2662704"/>
          </a:xfrm>
          <a:custGeom>
            <a:avLst/>
            <a:gdLst/>
            <a:ahLst/>
            <a:cxnLst/>
            <a:rect l="l" t="t" r="r" b="b"/>
            <a:pathLst>
              <a:path w="2828902" h="2662704">
                <a:moveTo>
                  <a:pt x="0" y="0"/>
                </a:moveTo>
                <a:lnTo>
                  <a:pt x="2828902" y="0"/>
                </a:lnTo>
                <a:lnTo>
                  <a:pt x="2828902" y="2662704"/>
                </a:lnTo>
                <a:lnTo>
                  <a:pt x="0" y="266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EFF2C593-8730-DE63-952E-A331A511F2D0}"/>
              </a:ext>
            </a:extLst>
          </p:cNvPr>
          <p:cNvSpPr/>
          <p:nvPr/>
        </p:nvSpPr>
        <p:spPr>
          <a:xfrm>
            <a:off x="762000" y="0"/>
            <a:ext cx="104032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Tiệt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lai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đẳng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khan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</a:t>
            </a:r>
            <a:r>
              <a:rPr kumimoji="0" lang="en-US" altLang="zh-C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4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C7BC6B14-40BF-75B7-1BA3-8271A1A77F36}"/>
              </a:ext>
            </a:extLst>
          </p:cNvPr>
          <p:cNvSpPr/>
          <p:nvPr/>
        </p:nvSpPr>
        <p:spPr>
          <a:xfrm>
            <a:off x="762000" y="8648700"/>
            <a:ext cx="16230601" cy="13849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C8584E0C-1D5E-1377-31CC-C846C3C63E13}"/>
              </a:ext>
            </a:extLst>
          </p:cNvPr>
          <p:cNvSpPr/>
          <p:nvPr/>
        </p:nvSpPr>
        <p:spPr>
          <a:xfrm>
            <a:off x="9067800" y="419101"/>
            <a:ext cx="8566427" cy="34778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4/3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54F55-2A4C-F18F-799B-D3A65158309B}"/>
              </a:ext>
            </a:extLst>
          </p:cNvPr>
          <p:cNvSpPr/>
          <p:nvPr/>
        </p:nvSpPr>
        <p:spPr>
          <a:xfrm>
            <a:off x="2379679" y="713373"/>
            <a:ext cx="696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1944A-2014-DDB2-DBA4-EA75DE82F727}"/>
              </a:ext>
            </a:extLst>
          </p:cNvPr>
          <p:cNvSpPr/>
          <p:nvPr/>
        </p:nvSpPr>
        <p:spPr>
          <a:xfrm>
            <a:off x="1981200" y="3801644"/>
            <a:ext cx="1219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08E17-8013-A73A-5FE5-6B674C895F90}"/>
              </a:ext>
            </a:extLst>
          </p:cNvPr>
          <p:cNvSpPr/>
          <p:nvPr/>
        </p:nvSpPr>
        <p:spPr>
          <a:xfrm>
            <a:off x="2139696" y="1773937"/>
            <a:ext cx="8689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  <a:p>
            <a:pPr lvl="0" defTabSz="1371600"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CE9F41-1A5F-6D1F-6DB1-81F982E33D89}"/>
              </a:ext>
            </a:extLst>
          </p:cNvPr>
          <p:cNvSpPr/>
          <p:nvPr/>
        </p:nvSpPr>
        <p:spPr>
          <a:xfrm>
            <a:off x="1981200" y="2711211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4406001"/>
            <a:ext cx="16872227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tam –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minh”,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2, 4, 6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T – B – T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B – T – B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B – T – B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T – B – T 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2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ài Thơ Nam Quốc Sơn Hà - Bản Tuyên Ngôn đầu Tiên Của Việt Nam | Lessonopoly">
            <a:extLst>
              <a:ext uri="{FF2B5EF4-FFF2-40B4-BE49-F238E27FC236}">
                <a16:creationId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762000" y="114301"/>
            <a:ext cx="15240000" cy="9525000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6CD2079B-70A5-40AD-DA8D-F03BBA7E6B80}"/>
              </a:ext>
            </a:extLst>
          </p:cNvPr>
          <p:cNvSpPr/>
          <p:nvPr/>
        </p:nvSpPr>
        <p:spPr>
          <a:xfrm>
            <a:off x="13921518" y="495300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8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295400" y="1866900"/>
            <a:ext cx="2133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3581401" y="1866900"/>
            <a:ext cx="20400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1143000" y="2705100"/>
            <a:ext cx="1560368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Hai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vi-VN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tinh thần quyết tâm bảo vệ chủ quyền đó trước quân xâm lược.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BF4E44-CED0-20A8-8DBE-3CDCAFE6F05B}"/>
              </a:ext>
            </a:extLst>
          </p:cNvPr>
          <p:cNvSpPr/>
          <p:nvPr/>
        </p:nvSpPr>
        <p:spPr>
          <a:xfrm>
            <a:off x="13921518" y="495300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51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E3C0-BA5E-2D47-D7F8-498DEF16D14D}"/>
              </a:ext>
            </a:extLst>
          </p:cNvPr>
          <p:cNvSpPr txBox="1"/>
          <p:nvPr/>
        </p:nvSpPr>
        <p:spPr>
          <a:xfrm>
            <a:off x="762000" y="342900"/>
            <a:ext cx="1676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2315-69A8-2251-F72F-AACC36E056F8}"/>
              </a:ext>
            </a:extLst>
          </p:cNvPr>
          <p:cNvSpPr txBox="1"/>
          <p:nvPr/>
        </p:nvSpPr>
        <p:spPr>
          <a:xfrm>
            <a:off x="768626" y="2476500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2E96-C951-ED2E-D573-4DFEDB82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69" y="2476500"/>
            <a:ext cx="4648200" cy="6939170"/>
          </a:xfrm>
          <a:prstGeom prst="rect">
            <a:avLst/>
          </a:prstGeom>
        </p:spPr>
      </p:pic>
      <p:pic>
        <p:nvPicPr>
          <p:cNvPr id="9220" name="Picture 4" descr="Bình Ngô đại cáo – Wikipedia tiếng Việt">
            <a:extLst>
              <a:ext uri="{FF2B5EF4-FFF2-40B4-BE49-F238E27FC236}">
                <a16:creationId xmlns:a16="http://schemas.microsoft.com/office/drawing/2014/main" id="{4E575B47-795A-9ABA-107E-D97B180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74" y="2476500"/>
            <a:ext cx="5029200" cy="6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42900"/>
            <a:ext cx="16687800" cy="8846347"/>
          </a:xfrm>
        </p:spPr>
        <p:txBody>
          <a:bodyPr/>
          <a:lstStyle/>
          <a:p>
            <a:pPr marL="0" indent="0" algn="ctr">
              <a:buNone/>
            </a:pPr>
            <a:endParaRPr lang="nl-NL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nl-N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</a:p>
          <a:p>
            <a:pPr marL="0" indent="0" algn="ctr">
              <a:buNone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THẢO LUẬN THEO PHIẾU HỌC 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1D15679-4550-449D-BE8D-53377F15CBA3}"/>
              </a:ext>
            </a:extLst>
          </p:cNvPr>
          <p:cNvSpPr txBox="1"/>
          <p:nvPr/>
        </p:nvSpPr>
        <p:spPr>
          <a:xfrm>
            <a:off x="8261132" y="846308"/>
            <a:ext cx="9648497" cy="91409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…………………………….………..…………………………………………………………………………………………………………………………………………………………………………...................………………...................……………………………………………………………………………….................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……………………………………….………..…………………………………………………………………………..................………………………………………………………………………………..................……………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..………………………………………………………………………..……………………………………………………………...…………………………………………………………........................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………………………………………………………………..…………………………</a:t>
            </a:r>
          </a:p>
        </p:txBody>
      </p:sp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2BEC71B8-47D9-4F53-AFE5-FF99A4D23DF7}"/>
              </a:ext>
            </a:extLst>
          </p:cNvPr>
          <p:cNvSpPr/>
          <p:nvPr/>
        </p:nvSpPr>
        <p:spPr>
          <a:xfrm>
            <a:off x="129092" y="846308"/>
            <a:ext cx="7906871" cy="352074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AF6DB57D-E769-4CE2-8516-9DEBF1FBBDD8}"/>
              </a:ext>
            </a:extLst>
          </p:cNvPr>
          <p:cNvSpPr/>
          <p:nvPr/>
        </p:nvSpPr>
        <p:spPr>
          <a:xfrm>
            <a:off x="129092" y="4540469"/>
            <a:ext cx="7906871" cy="556522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1,2,3: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…………...…..……………….………..…………...........................................................................................................................................................................…………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………...........………………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63D02E-1FBB-405F-827C-0AECF0D801AC}"/>
              </a:ext>
            </a:extLst>
          </p:cNvPr>
          <p:cNvSpPr txBox="1"/>
          <p:nvPr/>
        </p:nvSpPr>
        <p:spPr>
          <a:xfrm>
            <a:off x="1346012" y="292309"/>
            <a:ext cx="1559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2 - HAI CÂU THƠ ĐẦU</a:t>
            </a:r>
          </a:p>
        </p:txBody>
      </p:sp>
    </p:spTree>
    <p:extLst>
      <p:ext uri="{BB962C8B-B14F-4D97-AF65-F5344CB8AC3E}">
        <p14:creationId xmlns:p14="http://schemas.microsoft.com/office/powerpoint/2010/main" val="5084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2BEC71B8-47D9-4F53-AFE5-FF99A4D23DF7}"/>
              </a:ext>
            </a:extLst>
          </p:cNvPr>
          <p:cNvSpPr/>
          <p:nvPr/>
        </p:nvSpPr>
        <p:spPr>
          <a:xfrm>
            <a:off x="252251" y="864445"/>
            <a:ext cx="6785631" cy="3944039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85A944-274F-421C-AD9D-3FF1C4BF1380}"/>
              </a:ext>
            </a:extLst>
          </p:cNvPr>
          <p:cNvSpPr txBox="1"/>
          <p:nvPr/>
        </p:nvSpPr>
        <p:spPr>
          <a:xfrm>
            <a:off x="7292718" y="864444"/>
            <a:ext cx="10727268" cy="91409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 ………………………………………………………………………………………………………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Xét về mục đích nói, 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thuộc kiểu câu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………………………………………….………..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 ……….………………………………………….………..………………………………………...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.………………………………………….………..………………………………………………….………………………………………….………..……………………………………...</a:t>
            </a:r>
          </a:p>
        </p:txBody>
      </p:sp>
      <p:sp>
        <p:nvSpPr>
          <p:cNvPr id="7" name="Hình chữ nhật: Góc Chéo Tròn 6">
            <a:extLst>
              <a:ext uri="{FF2B5EF4-FFF2-40B4-BE49-F238E27FC236}">
                <a16:creationId xmlns:a16="http://schemas.microsoft.com/office/drawing/2014/main" id="{E09F59BE-949D-4AFA-ACC5-71AE7366AB8B}"/>
              </a:ext>
            </a:extLst>
          </p:cNvPr>
          <p:cNvSpPr/>
          <p:nvPr/>
        </p:nvSpPr>
        <p:spPr>
          <a:xfrm>
            <a:off x="252251" y="5028985"/>
            <a:ext cx="6785631" cy="504518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1,2,3: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…………….…………………………..…………............................................................................................................................................................................................... …………….…………………………..…………...............................................................................................................................................................................................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EAC30D6-2940-438D-8CEC-92C8A579225C}"/>
              </a:ext>
            </a:extLst>
          </p:cNvPr>
          <p:cNvSpPr txBox="1"/>
          <p:nvPr/>
        </p:nvSpPr>
        <p:spPr>
          <a:xfrm>
            <a:off x="1346012" y="89944"/>
            <a:ext cx="1559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3 - HAI CÂU THƠ CUỐI</a:t>
            </a:r>
          </a:p>
        </p:txBody>
      </p:sp>
    </p:spTree>
    <p:extLst>
      <p:ext uri="{BB962C8B-B14F-4D97-AF65-F5344CB8AC3E}">
        <p14:creationId xmlns:p14="http://schemas.microsoft.com/office/powerpoint/2010/main" val="507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677B34-C30E-FDD5-9EC0-88BF6C5294A1}"/>
              </a:ext>
            </a:extLst>
          </p:cNvPr>
          <p:cNvSpPr txBox="1"/>
          <p:nvPr/>
        </p:nvSpPr>
        <p:spPr>
          <a:xfrm>
            <a:off x="381000" y="266700"/>
            <a:ext cx="17754600" cy="1201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id="{27992454-3C6B-34DE-2679-A62E0D0B710D}"/>
              </a:ext>
            </a:extLst>
          </p:cNvPr>
          <p:cNvSpPr/>
          <p:nvPr/>
        </p:nvSpPr>
        <p:spPr>
          <a:xfrm>
            <a:off x="5029200" y="1181100"/>
            <a:ext cx="10122165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Tiệt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altLang="zh-CN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E52C2-4559-F6CC-131C-356F55E43337}"/>
              </a:ext>
            </a:extLst>
          </p:cNvPr>
          <p:cNvCxnSpPr>
            <a:cxnSpLocks/>
          </p:cNvCxnSpPr>
          <p:nvPr/>
        </p:nvCxnSpPr>
        <p:spPr>
          <a:xfrm>
            <a:off x="5097996" y="2095500"/>
            <a:ext cx="221720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8D879CD-1874-C4EA-41F5-93AA37E42695}"/>
              </a:ext>
            </a:extLst>
          </p:cNvPr>
          <p:cNvSpPr/>
          <p:nvPr/>
        </p:nvSpPr>
        <p:spPr>
          <a:xfrm>
            <a:off x="487376" y="4092555"/>
            <a:ext cx="3074881" cy="1446550"/>
          </a:xfrm>
          <a:custGeom>
            <a:avLst/>
            <a:gdLst>
              <a:gd name="connsiteX0" fmla="*/ 0 w 3074881"/>
              <a:gd name="connsiteY0" fmla="*/ 0 h 1446550"/>
              <a:gd name="connsiteX1" fmla="*/ 584227 w 3074881"/>
              <a:gd name="connsiteY1" fmla="*/ 0 h 1446550"/>
              <a:gd name="connsiteX2" fmla="*/ 1137706 w 3074881"/>
              <a:gd name="connsiteY2" fmla="*/ 0 h 1446550"/>
              <a:gd name="connsiteX3" fmla="*/ 1814180 w 3074881"/>
              <a:gd name="connsiteY3" fmla="*/ 0 h 1446550"/>
              <a:gd name="connsiteX4" fmla="*/ 2429156 w 3074881"/>
              <a:gd name="connsiteY4" fmla="*/ 0 h 1446550"/>
              <a:gd name="connsiteX5" fmla="*/ 3074881 w 3074881"/>
              <a:gd name="connsiteY5" fmla="*/ 0 h 1446550"/>
              <a:gd name="connsiteX6" fmla="*/ 3074881 w 3074881"/>
              <a:gd name="connsiteY6" fmla="*/ 453252 h 1446550"/>
              <a:gd name="connsiteX7" fmla="*/ 3074881 w 3074881"/>
              <a:gd name="connsiteY7" fmla="*/ 949901 h 1446550"/>
              <a:gd name="connsiteX8" fmla="*/ 3074881 w 3074881"/>
              <a:gd name="connsiteY8" fmla="*/ 1446550 h 1446550"/>
              <a:gd name="connsiteX9" fmla="*/ 2521402 w 3074881"/>
              <a:gd name="connsiteY9" fmla="*/ 1446550 h 1446550"/>
              <a:gd name="connsiteX10" fmla="*/ 1998673 w 3074881"/>
              <a:gd name="connsiteY10" fmla="*/ 1446550 h 1446550"/>
              <a:gd name="connsiteX11" fmla="*/ 1475943 w 3074881"/>
              <a:gd name="connsiteY11" fmla="*/ 1446550 h 1446550"/>
              <a:gd name="connsiteX12" fmla="*/ 830218 w 3074881"/>
              <a:gd name="connsiteY12" fmla="*/ 1446550 h 1446550"/>
              <a:gd name="connsiteX13" fmla="*/ 0 w 3074881"/>
              <a:gd name="connsiteY13" fmla="*/ 1446550 h 1446550"/>
              <a:gd name="connsiteX14" fmla="*/ 0 w 3074881"/>
              <a:gd name="connsiteY14" fmla="*/ 978832 h 1446550"/>
              <a:gd name="connsiteX15" fmla="*/ 0 w 3074881"/>
              <a:gd name="connsiteY15" fmla="*/ 467718 h 1446550"/>
              <a:gd name="connsiteX16" fmla="*/ 0 w 3074881"/>
              <a:gd name="connsiteY1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4881" h="1446550" fill="none" extrusionOk="0">
                <a:moveTo>
                  <a:pt x="0" y="0"/>
                </a:moveTo>
                <a:cubicBezTo>
                  <a:pt x="273610" y="-6433"/>
                  <a:pt x="310739" y="6973"/>
                  <a:pt x="584227" y="0"/>
                </a:cubicBezTo>
                <a:cubicBezTo>
                  <a:pt x="857715" y="-6973"/>
                  <a:pt x="975348" y="2968"/>
                  <a:pt x="1137706" y="0"/>
                </a:cubicBezTo>
                <a:cubicBezTo>
                  <a:pt x="1300064" y="-2968"/>
                  <a:pt x="1640933" y="6916"/>
                  <a:pt x="1814180" y="0"/>
                </a:cubicBezTo>
                <a:cubicBezTo>
                  <a:pt x="1987427" y="-6916"/>
                  <a:pt x="2281312" y="-5155"/>
                  <a:pt x="2429156" y="0"/>
                </a:cubicBezTo>
                <a:cubicBezTo>
                  <a:pt x="2577000" y="5155"/>
                  <a:pt x="2926769" y="-18380"/>
                  <a:pt x="3074881" y="0"/>
                </a:cubicBezTo>
                <a:cubicBezTo>
                  <a:pt x="3079258" y="152772"/>
                  <a:pt x="3074330" y="317636"/>
                  <a:pt x="3074881" y="453252"/>
                </a:cubicBezTo>
                <a:cubicBezTo>
                  <a:pt x="3075432" y="588868"/>
                  <a:pt x="3052709" y="715505"/>
                  <a:pt x="3074881" y="949901"/>
                </a:cubicBezTo>
                <a:cubicBezTo>
                  <a:pt x="3097053" y="1184297"/>
                  <a:pt x="3071906" y="1253247"/>
                  <a:pt x="3074881" y="1446550"/>
                </a:cubicBezTo>
                <a:cubicBezTo>
                  <a:pt x="2872752" y="1454027"/>
                  <a:pt x="2784918" y="1464574"/>
                  <a:pt x="2521402" y="1446550"/>
                </a:cubicBezTo>
                <a:cubicBezTo>
                  <a:pt x="2257886" y="1428526"/>
                  <a:pt x="2137464" y="1450821"/>
                  <a:pt x="1998673" y="1446550"/>
                </a:cubicBezTo>
                <a:cubicBezTo>
                  <a:pt x="1859882" y="1442279"/>
                  <a:pt x="1580515" y="1459572"/>
                  <a:pt x="1475943" y="1446550"/>
                </a:cubicBezTo>
                <a:cubicBezTo>
                  <a:pt x="1371371" y="1433529"/>
                  <a:pt x="1016191" y="1444047"/>
                  <a:pt x="830218" y="1446550"/>
                </a:cubicBezTo>
                <a:cubicBezTo>
                  <a:pt x="644246" y="1449053"/>
                  <a:pt x="396438" y="1474760"/>
                  <a:pt x="0" y="1446550"/>
                </a:cubicBezTo>
                <a:cubicBezTo>
                  <a:pt x="6400" y="1265473"/>
                  <a:pt x="5241" y="1177847"/>
                  <a:pt x="0" y="978832"/>
                </a:cubicBezTo>
                <a:cubicBezTo>
                  <a:pt x="-5241" y="779817"/>
                  <a:pt x="3838" y="692315"/>
                  <a:pt x="0" y="467718"/>
                </a:cubicBezTo>
                <a:cubicBezTo>
                  <a:pt x="-3838" y="243121"/>
                  <a:pt x="-10850" y="162599"/>
                  <a:pt x="0" y="0"/>
                </a:cubicBezTo>
                <a:close/>
              </a:path>
              <a:path w="3074881" h="1446550" stroke="0" extrusionOk="0">
                <a:moveTo>
                  <a:pt x="0" y="0"/>
                </a:moveTo>
                <a:cubicBezTo>
                  <a:pt x="191041" y="1309"/>
                  <a:pt x="400807" y="3515"/>
                  <a:pt x="522730" y="0"/>
                </a:cubicBezTo>
                <a:cubicBezTo>
                  <a:pt x="644653" y="-3515"/>
                  <a:pt x="830756" y="27901"/>
                  <a:pt x="1106957" y="0"/>
                </a:cubicBezTo>
                <a:cubicBezTo>
                  <a:pt x="1383158" y="-27901"/>
                  <a:pt x="1401917" y="-13115"/>
                  <a:pt x="1629687" y="0"/>
                </a:cubicBezTo>
                <a:cubicBezTo>
                  <a:pt x="1857457" y="13115"/>
                  <a:pt x="2117933" y="-27132"/>
                  <a:pt x="2275412" y="0"/>
                </a:cubicBezTo>
                <a:cubicBezTo>
                  <a:pt x="2432891" y="27132"/>
                  <a:pt x="2817295" y="-17901"/>
                  <a:pt x="3074881" y="0"/>
                </a:cubicBezTo>
                <a:cubicBezTo>
                  <a:pt x="3060566" y="100266"/>
                  <a:pt x="3096657" y="248703"/>
                  <a:pt x="3074881" y="438787"/>
                </a:cubicBezTo>
                <a:cubicBezTo>
                  <a:pt x="3053105" y="628871"/>
                  <a:pt x="3074107" y="745914"/>
                  <a:pt x="3074881" y="935436"/>
                </a:cubicBezTo>
                <a:cubicBezTo>
                  <a:pt x="3075655" y="1124958"/>
                  <a:pt x="3070730" y="1213525"/>
                  <a:pt x="3074881" y="1446550"/>
                </a:cubicBezTo>
                <a:cubicBezTo>
                  <a:pt x="2855212" y="1469514"/>
                  <a:pt x="2694131" y="1432167"/>
                  <a:pt x="2490654" y="1446550"/>
                </a:cubicBezTo>
                <a:cubicBezTo>
                  <a:pt x="2287177" y="1460933"/>
                  <a:pt x="2188182" y="1447218"/>
                  <a:pt x="1967924" y="1446550"/>
                </a:cubicBezTo>
                <a:cubicBezTo>
                  <a:pt x="1747666" y="1445883"/>
                  <a:pt x="1675062" y="1447793"/>
                  <a:pt x="1414445" y="1446550"/>
                </a:cubicBezTo>
                <a:cubicBezTo>
                  <a:pt x="1153828" y="1445307"/>
                  <a:pt x="1065459" y="1418440"/>
                  <a:pt x="799469" y="1446550"/>
                </a:cubicBezTo>
                <a:cubicBezTo>
                  <a:pt x="533479" y="1474660"/>
                  <a:pt x="353422" y="1416153"/>
                  <a:pt x="0" y="1446550"/>
                </a:cubicBezTo>
                <a:cubicBezTo>
                  <a:pt x="-17852" y="1310852"/>
                  <a:pt x="-16981" y="1077991"/>
                  <a:pt x="0" y="949901"/>
                </a:cubicBezTo>
                <a:cubicBezTo>
                  <a:pt x="16981" y="821811"/>
                  <a:pt x="14557" y="573458"/>
                  <a:pt x="0" y="453252"/>
                </a:cubicBezTo>
                <a:cubicBezTo>
                  <a:pt x="-14557" y="333046"/>
                  <a:pt x="-16307" y="22560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55657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qual 8">
            <a:extLst>
              <a:ext uri="{FF2B5EF4-FFF2-40B4-BE49-F238E27FC236}">
                <a16:creationId xmlns:a16="http://schemas.microsoft.com/office/drawing/2014/main" id="{57110D47-993B-052B-4EE8-9C32221FB983}"/>
              </a:ext>
            </a:extLst>
          </p:cNvPr>
          <p:cNvSpPr/>
          <p:nvPr/>
        </p:nvSpPr>
        <p:spPr>
          <a:xfrm>
            <a:off x="4015887" y="4430092"/>
            <a:ext cx="702078" cy="756084"/>
          </a:xfrm>
          <a:custGeom>
            <a:avLst/>
            <a:gdLst>
              <a:gd name="connsiteX0" fmla="*/ 93060 w 702078"/>
              <a:gd name="connsiteY0" fmla="*/ 155753 h 756084"/>
              <a:gd name="connsiteX1" fmla="*/ 609018 w 702078"/>
              <a:gd name="connsiteY1" fmla="*/ 155753 h 756084"/>
              <a:gd name="connsiteX2" fmla="*/ 609018 w 702078"/>
              <a:gd name="connsiteY2" fmla="*/ 333584 h 756084"/>
              <a:gd name="connsiteX3" fmla="*/ 93060 w 702078"/>
              <a:gd name="connsiteY3" fmla="*/ 333584 h 756084"/>
              <a:gd name="connsiteX4" fmla="*/ 93060 w 702078"/>
              <a:gd name="connsiteY4" fmla="*/ 155753 h 756084"/>
              <a:gd name="connsiteX5" fmla="*/ 93060 w 702078"/>
              <a:gd name="connsiteY5" fmla="*/ 422500 h 756084"/>
              <a:gd name="connsiteX6" fmla="*/ 609018 w 702078"/>
              <a:gd name="connsiteY6" fmla="*/ 422500 h 756084"/>
              <a:gd name="connsiteX7" fmla="*/ 609018 w 702078"/>
              <a:gd name="connsiteY7" fmla="*/ 600331 h 756084"/>
              <a:gd name="connsiteX8" fmla="*/ 93060 w 702078"/>
              <a:gd name="connsiteY8" fmla="*/ 600331 h 756084"/>
              <a:gd name="connsiteX9" fmla="*/ 93060 w 702078"/>
              <a:gd name="connsiteY9" fmla="*/ 422500 h 75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2078" h="756084" fill="none" extrusionOk="0">
                <a:moveTo>
                  <a:pt x="93060" y="155753"/>
                </a:moveTo>
                <a:cubicBezTo>
                  <a:pt x="251320" y="148911"/>
                  <a:pt x="481588" y="167659"/>
                  <a:pt x="609018" y="155753"/>
                </a:cubicBezTo>
                <a:cubicBezTo>
                  <a:pt x="611066" y="225292"/>
                  <a:pt x="605948" y="281219"/>
                  <a:pt x="609018" y="333584"/>
                </a:cubicBezTo>
                <a:cubicBezTo>
                  <a:pt x="439803" y="319125"/>
                  <a:pt x="307720" y="347357"/>
                  <a:pt x="93060" y="333584"/>
                </a:cubicBezTo>
                <a:cubicBezTo>
                  <a:pt x="90113" y="293363"/>
                  <a:pt x="89408" y="216027"/>
                  <a:pt x="93060" y="155753"/>
                </a:cubicBezTo>
                <a:close/>
                <a:moveTo>
                  <a:pt x="93060" y="422500"/>
                </a:moveTo>
                <a:cubicBezTo>
                  <a:pt x="232660" y="421889"/>
                  <a:pt x="435101" y="403305"/>
                  <a:pt x="609018" y="422500"/>
                </a:cubicBezTo>
                <a:cubicBezTo>
                  <a:pt x="611122" y="504603"/>
                  <a:pt x="609312" y="545576"/>
                  <a:pt x="609018" y="600331"/>
                </a:cubicBezTo>
                <a:cubicBezTo>
                  <a:pt x="462786" y="583946"/>
                  <a:pt x="302219" y="575510"/>
                  <a:pt x="93060" y="600331"/>
                </a:cubicBezTo>
                <a:cubicBezTo>
                  <a:pt x="98222" y="562278"/>
                  <a:pt x="92480" y="476441"/>
                  <a:pt x="93060" y="422500"/>
                </a:cubicBezTo>
                <a:close/>
              </a:path>
              <a:path w="702078" h="756084" stroke="0" extrusionOk="0">
                <a:moveTo>
                  <a:pt x="93060" y="155753"/>
                </a:moveTo>
                <a:cubicBezTo>
                  <a:pt x="294551" y="157241"/>
                  <a:pt x="449951" y="153060"/>
                  <a:pt x="609018" y="155753"/>
                </a:cubicBezTo>
                <a:cubicBezTo>
                  <a:pt x="612655" y="225828"/>
                  <a:pt x="605120" y="278474"/>
                  <a:pt x="609018" y="333584"/>
                </a:cubicBezTo>
                <a:cubicBezTo>
                  <a:pt x="370397" y="358397"/>
                  <a:pt x="207174" y="317668"/>
                  <a:pt x="93060" y="333584"/>
                </a:cubicBezTo>
                <a:cubicBezTo>
                  <a:pt x="90759" y="293728"/>
                  <a:pt x="94765" y="210405"/>
                  <a:pt x="93060" y="155753"/>
                </a:cubicBezTo>
                <a:close/>
                <a:moveTo>
                  <a:pt x="93060" y="422500"/>
                </a:moveTo>
                <a:cubicBezTo>
                  <a:pt x="202067" y="426541"/>
                  <a:pt x="427937" y="400643"/>
                  <a:pt x="609018" y="422500"/>
                </a:cubicBezTo>
                <a:cubicBezTo>
                  <a:pt x="601885" y="470257"/>
                  <a:pt x="617842" y="527820"/>
                  <a:pt x="609018" y="600331"/>
                </a:cubicBezTo>
                <a:cubicBezTo>
                  <a:pt x="487254" y="603483"/>
                  <a:pt x="296638" y="621351"/>
                  <a:pt x="93060" y="600331"/>
                </a:cubicBezTo>
                <a:cubicBezTo>
                  <a:pt x="94658" y="564600"/>
                  <a:pt x="96293" y="465218"/>
                  <a:pt x="93060" y="42250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042621959">
                  <a:prstGeom prst="mathEqua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4DAB1-6BB7-C600-522B-42BE5C12AD5A}"/>
              </a:ext>
            </a:extLst>
          </p:cNvPr>
          <p:cNvSpPr/>
          <p:nvPr/>
        </p:nvSpPr>
        <p:spPr>
          <a:xfrm>
            <a:off x="5049058" y="4092555"/>
            <a:ext cx="4407425" cy="1446550"/>
          </a:xfrm>
          <a:custGeom>
            <a:avLst/>
            <a:gdLst>
              <a:gd name="connsiteX0" fmla="*/ 0 w 4407425"/>
              <a:gd name="connsiteY0" fmla="*/ 0 h 1446550"/>
              <a:gd name="connsiteX1" fmla="*/ 497409 w 4407425"/>
              <a:gd name="connsiteY1" fmla="*/ 0 h 1446550"/>
              <a:gd name="connsiteX2" fmla="*/ 1215190 w 4407425"/>
              <a:gd name="connsiteY2" fmla="*/ 0 h 1446550"/>
              <a:gd name="connsiteX3" fmla="*/ 1844822 w 4407425"/>
              <a:gd name="connsiteY3" fmla="*/ 0 h 1446550"/>
              <a:gd name="connsiteX4" fmla="*/ 2518529 w 4407425"/>
              <a:gd name="connsiteY4" fmla="*/ 0 h 1446550"/>
              <a:gd name="connsiteX5" fmla="*/ 3148161 w 4407425"/>
              <a:gd name="connsiteY5" fmla="*/ 0 h 1446550"/>
              <a:gd name="connsiteX6" fmla="*/ 3821867 w 4407425"/>
              <a:gd name="connsiteY6" fmla="*/ 0 h 1446550"/>
              <a:gd name="connsiteX7" fmla="*/ 4407425 w 4407425"/>
              <a:gd name="connsiteY7" fmla="*/ 0 h 1446550"/>
              <a:gd name="connsiteX8" fmla="*/ 4407425 w 4407425"/>
              <a:gd name="connsiteY8" fmla="*/ 496649 h 1446550"/>
              <a:gd name="connsiteX9" fmla="*/ 4407425 w 4407425"/>
              <a:gd name="connsiteY9" fmla="*/ 949901 h 1446550"/>
              <a:gd name="connsiteX10" fmla="*/ 4407425 w 4407425"/>
              <a:gd name="connsiteY10" fmla="*/ 1446550 h 1446550"/>
              <a:gd name="connsiteX11" fmla="*/ 3777793 w 4407425"/>
              <a:gd name="connsiteY11" fmla="*/ 1446550 h 1446550"/>
              <a:gd name="connsiteX12" fmla="*/ 3060012 w 4407425"/>
              <a:gd name="connsiteY12" fmla="*/ 1446550 h 1446550"/>
              <a:gd name="connsiteX13" fmla="*/ 2518529 w 4407425"/>
              <a:gd name="connsiteY13" fmla="*/ 1446550 h 1446550"/>
              <a:gd name="connsiteX14" fmla="*/ 1800748 w 4407425"/>
              <a:gd name="connsiteY14" fmla="*/ 1446550 h 1446550"/>
              <a:gd name="connsiteX15" fmla="*/ 1259264 w 4407425"/>
              <a:gd name="connsiteY15" fmla="*/ 1446550 h 1446550"/>
              <a:gd name="connsiteX16" fmla="*/ 541484 w 4407425"/>
              <a:gd name="connsiteY16" fmla="*/ 1446550 h 1446550"/>
              <a:gd name="connsiteX17" fmla="*/ 0 w 4407425"/>
              <a:gd name="connsiteY17" fmla="*/ 1446550 h 1446550"/>
              <a:gd name="connsiteX18" fmla="*/ 0 w 4407425"/>
              <a:gd name="connsiteY18" fmla="*/ 1007763 h 1446550"/>
              <a:gd name="connsiteX19" fmla="*/ 0 w 4407425"/>
              <a:gd name="connsiteY19" fmla="*/ 540045 h 1446550"/>
              <a:gd name="connsiteX20" fmla="*/ 0 w 4407425"/>
              <a:gd name="connsiteY20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07425" h="1446550" fill="none" extrusionOk="0">
                <a:moveTo>
                  <a:pt x="0" y="0"/>
                </a:moveTo>
                <a:cubicBezTo>
                  <a:pt x="110811" y="-16833"/>
                  <a:pt x="290290" y="4130"/>
                  <a:pt x="497409" y="0"/>
                </a:cubicBezTo>
                <a:cubicBezTo>
                  <a:pt x="704528" y="-4130"/>
                  <a:pt x="1013873" y="14537"/>
                  <a:pt x="1215190" y="0"/>
                </a:cubicBezTo>
                <a:cubicBezTo>
                  <a:pt x="1416507" y="-14537"/>
                  <a:pt x="1597106" y="-6384"/>
                  <a:pt x="1844822" y="0"/>
                </a:cubicBezTo>
                <a:cubicBezTo>
                  <a:pt x="2092538" y="6384"/>
                  <a:pt x="2204000" y="21325"/>
                  <a:pt x="2518529" y="0"/>
                </a:cubicBezTo>
                <a:cubicBezTo>
                  <a:pt x="2833058" y="-21325"/>
                  <a:pt x="2871022" y="-14879"/>
                  <a:pt x="3148161" y="0"/>
                </a:cubicBezTo>
                <a:cubicBezTo>
                  <a:pt x="3425300" y="14879"/>
                  <a:pt x="3582455" y="-28189"/>
                  <a:pt x="3821867" y="0"/>
                </a:cubicBezTo>
                <a:cubicBezTo>
                  <a:pt x="4061279" y="28189"/>
                  <a:pt x="4177379" y="-14377"/>
                  <a:pt x="4407425" y="0"/>
                </a:cubicBezTo>
                <a:cubicBezTo>
                  <a:pt x="4393206" y="189316"/>
                  <a:pt x="4431418" y="365989"/>
                  <a:pt x="4407425" y="496649"/>
                </a:cubicBezTo>
                <a:cubicBezTo>
                  <a:pt x="4383432" y="627309"/>
                  <a:pt x="4407442" y="837233"/>
                  <a:pt x="4407425" y="949901"/>
                </a:cubicBezTo>
                <a:cubicBezTo>
                  <a:pt x="4407408" y="1062569"/>
                  <a:pt x="4385119" y="1221194"/>
                  <a:pt x="4407425" y="1446550"/>
                </a:cubicBezTo>
                <a:cubicBezTo>
                  <a:pt x="4115307" y="1440217"/>
                  <a:pt x="4058080" y="1473726"/>
                  <a:pt x="3777793" y="1446550"/>
                </a:cubicBezTo>
                <a:cubicBezTo>
                  <a:pt x="3497506" y="1419374"/>
                  <a:pt x="3364199" y="1414518"/>
                  <a:pt x="3060012" y="1446550"/>
                </a:cubicBezTo>
                <a:cubicBezTo>
                  <a:pt x="2755825" y="1478582"/>
                  <a:pt x="2640408" y="1466248"/>
                  <a:pt x="2518529" y="1446550"/>
                </a:cubicBezTo>
                <a:cubicBezTo>
                  <a:pt x="2396650" y="1426852"/>
                  <a:pt x="1971923" y="1455665"/>
                  <a:pt x="1800748" y="1446550"/>
                </a:cubicBezTo>
                <a:cubicBezTo>
                  <a:pt x="1629573" y="1437435"/>
                  <a:pt x="1466131" y="1438806"/>
                  <a:pt x="1259264" y="1446550"/>
                </a:cubicBezTo>
                <a:cubicBezTo>
                  <a:pt x="1052397" y="1454294"/>
                  <a:pt x="881019" y="1413571"/>
                  <a:pt x="541484" y="1446550"/>
                </a:cubicBezTo>
                <a:cubicBezTo>
                  <a:pt x="201949" y="1479529"/>
                  <a:pt x="260468" y="1438646"/>
                  <a:pt x="0" y="1446550"/>
                </a:cubicBezTo>
                <a:cubicBezTo>
                  <a:pt x="16554" y="1240011"/>
                  <a:pt x="6490" y="1149815"/>
                  <a:pt x="0" y="1007763"/>
                </a:cubicBezTo>
                <a:cubicBezTo>
                  <a:pt x="-6490" y="865711"/>
                  <a:pt x="-11147" y="699961"/>
                  <a:pt x="0" y="540045"/>
                </a:cubicBezTo>
                <a:cubicBezTo>
                  <a:pt x="11147" y="380129"/>
                  <a:pt x="-7171" y="163038"/>
                  <a:pt x="0" y="0"/>
                </a:cubicBezTo>
                <a:close/>
              </a:path>
              <a:path w="4407425" h="1446550" stroke="0" extrusionOk="0">
                <a:moveTo>
                  <a:pt x="0" y="0"/>
                </a:moveTo>
                <a:cubicBezTo>
                  <a:pt x="274130" y="22421"/>
                  <a:pt x="372546" y="3026"/>
                  <a:pt x="629632" y="0"/>
                </a:cubicBezTo>
                <a:cubicBezTo>
                  <a:pt x="886718" y="-3026"/>
                  <a:pt x="994176" y="-14402"/>
                  <a:pt x="1259264" y="0"/>
                </a:cubicBezTo>
                <a:cubicBezTo>
                  <a:pt x="1524352" y="14402"/>
                  <a:pt x="1658469" y="11113"/>
                  <a:pt x="1977045" y="0"/>
                </a:cubicBezTo>
                <a:cubicBezTo>
                  <a:pt x="2295621" y="-11113"/>
                  <a:pt x="2496968" y="29627"/>
                  <a:pt x="2694826" y="0"/>
                </a:cubicBezTo>
                <a:cubicBezTo>
                  <a:pt x="2892684" y="-29627"/>
                  <a:pt x="3046729" y="14339"/>
                  <a:pt x="3192235" y="0"/>
                </a:cubicBezTo>
                <a:cubicBezTo>
                  <a:pt x="3337741" y="-14339"/>
                  <a:pt x="3533571" y="-5905"/>
                  <a:pt x="3733719" y="0"/>
                </a:cubicBezTo>
                <a:cubicBezTo>
                  <a:pt x="3933867" y="5905"/>
                  <a:pt x="4176057" y="-4888"/>
                  <a:pt x="4407425" y="0"/>
                </a:cubicBezTo>
                <a:cubicBezTo>
                  <a:pt x="4415516" y="106797"/>
                  <a:pt x="4386343" y="252585"/>
                  <a:pt x="4407425" y="496649"/>
                </a:cubicBezTo>
                <a:cubicBezTo>
                  <a:pt x="4428507" y="740713"/>
                  <a:pt x="4393066" y="861866"/>
                  <a:pt x="4407425" y="1007763"/>
                </a:cubicBezTo>
                <a:cubicBezTo>
                  <a:pt x="4421784" y="1153660"/>
                  <a:pt x="4405588" y="1324122"/>
                  <a:pt x="4407425" y="1446550"/>
                </a:cubicBezTo>
                <a:cubicBezTo>
                  <a:pt x="4223156" y="1463023"/>
                  <a:pt x="4079657" y="1474706"/>
                  <a:pt x="3777793" y="1446550"/>
                </a:cubicBezTo>
                <a:cubicBezTo>
                  <a:pt x="3475929" y="1418394"/>
                  <a:pt x="3457936" y="1461285"/>
                  <a:pt x="3280383" y="1446550"/>
                </a:cubicBezTo>
                <a:cubicBezTo>
                  <a:pt x="3102830" y="1431816"/>
                  <a:pt x="2867553" y="1467260"/>
                  <a:pt x="2650751" y="1446550"/>
                </a:cubicBezTo>
                <a:cubicBezTo>
                  <a:pt x="2433949" y="1425840"/>
                  <a:pt x="2238933" y="1449311"/>
                  <a:pt x="1977045" y="1446550"/>
                </a:cubicBezTo>
                <a:cubicBezTo>
                  <a:pt x="1715157" y="1443789"/>
                  <a:pt x="1573110" y="1431826"/>
                  <a:pt x="1347413" y="1446550"/>
                </a:cubicBezTo>
                <a:cubicBezTo>
                  <a:pt x="1121716" y="1461274"/>
                  <a:pt x="897269" y="1414185"/>
                  <a:pt x="629632" y="1446550"/>
                </a:cubicBezTo>
                <a:cubicBezTo>
                  <a:pt x="361995" y="1478915"/>
                  <a:pt x="196442" y="1455560"/>
                  <a:pt x="0" y="1446550"/>
                </a:cubicBezTo>
                <a:cubicBezTo>
                  <a:pt x="10824" y="1344649"/>
                  <a:pt x="-374" y="1184509"/>
                  <a:pt x="0" y="978832"/>
                </a:cubicBezTo>
                <a:cubicBezTo>
                  <a:pt x="374" y="773155"/>
                  <a:pt x="-3457" y="703474"/>
                  <a:pt x="0" y="482183"/>
                </a:cubicBezTo>
                <a:cubicBezTo>
                  <a:pt x="3457" y="260892"/>
                  <a:pt x="1026" y="214182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51603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triped Right Arrow 10">
            <a:extLst>
              <a:ext uri="{FF2B5EF4-FFF2-40B4-BE49-F238E27FC236}">
                <a16:creationId xmlns:a16="http://schemas.microsoft.com/office/drawing/2014/main" id="{D60E512B-2399-74F7-83BF-BA5DCCFDA529}"/>
              </a:ext>
            </a:extLst>
          </p:cNvPr>
          <p:cNvSpPr/>
          <p:nvPr/>
        </p:nvSpPr>
        <p:spPr>
          <a:xfrm>
            <a:off x="9787574" y="4619113"/>
            <a:ext cx="756084" cy="378042"/>
          </a:xfrm>
          <a:custGeom>
            <a:avLst/>
            <a:gdLst>
              <a:gd name="connsiteX0" fmla="*/ 0 w 756084"/>
              <a:gd name="connsiteY0" fmla="*/ 94511 h 378042"/>
              <a:gd name="connsiteX1" fmla="*/ 11814 w 756084"/>
              <a:gd name="connsiteY1" fmla="*/ 94511 h 378042"/>
              <a:gd name="connsiteX2" fmla="*/ 11814 w 756084"/>
              <a:gd name="connsiteY2" fmla="*/ 283532 h 378042"/>
              <a:gd name="connsiteX3" fmla="*/ 0 w 756084"/>
              <a:gd name="connsiteY3" fmla="*/ 283532 h 378042"/>
              <a:gd name="connsiteX4" fmla="*/ 0 w 756084"/>
              <a:gd name="connsiteY4" fmla="*/ 94511 h 378042"/>
              <a:gd name="connsiteX5" fmla="*/ 23628 w 756084"/>
              <a:gd name="connsiteY5" fmla="*/ 94511 h 378042"/>
              <a:gd name="connsiteX6" fmla="*/ 47255 w 756084"/>
              <a:gd name="connsiteY6" fmla="*/ 94511 h 378042"/>
              <a:gd name="connsiteX7" fmla="*/ 47255 w 756084"/>
              <a:gd name="connsiteY7" fmla="*/ 283532 h 378042"/>
              <a:gd name="connsiteX8" fmla="*/ 23628 w 756084"/>
              <a:gd name="connsiteY8" fmla="*/ 283532 h 378042"/>
              <a:gd name="connsiteX9" fmla="*/ 23628 w 756084"/>
              <a:gd name="connsiteY9" fmla="*/ 94511 h 378042"/>
              <a:gd name="connsiteX10" fmla="*/ 59069 w 756084"/>
              <a:gd name="connsiteY10" fmla="*/ 94511 h 378042"/>
              <a:gd name="connsiteX11" fmla="*/ 567063 w 756084"/>
              <a:gd name="connsiteY11" fmla="*/ 94511 h 378042"/>
              <a:gd name="connsiteX12" fmla="*/ 567063 w 756084"/>
              <a:gd name="connsiteY12" fmla="*/ 0 h 378042"/>
              <a:gd name="connsiteX13" fmla="*/ 756084 w 756084"/>
              <a:gd name="connsiteY13" fmla="*/ 189021 h 378042"/>
              <a:gd name="connsiteX14" fmla="*/ 567063 w 756084"/>
              <a:gd name="connsiteY14" fmla="*/ 378042 h 378042"/>
              <a:gd name="connsiteX15" fmla="*/ 567063 w 756084"/>
              <a:gd name="connsiteY15" fmla="*/ 283532 h 378042"/>
              <a:gd name="connsiteX16" fmla="*/ 59069 w 756084"/>
              <a:gd name="connsiteY16" fmla="*/ 283532 h 378042"/>
              <a:gd name="connsiteX17" fmla="*/ 59069 w 756084"/>
              <a:gd name="connsiteY17" fmla="*/ 94511 h 37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6084" h="378042" fill="none" extrusionOk="0">
                <a:moveTo>
                  <a:pt x="0" y="94511"/>
                </a:moveTo>
                <a:cubicBezTo>
                  <a:pt x="5785" y="93449"/>
                  <a:pt x="7960" y="95200"/>
                  <a:pt x="11814" y="94511"/>
                </a:cubicBezTo>
                <a:cubicBezTo>
                  <a:pt x="10373" y="131362"/>
                  <a:pt x="18414" y="209631"/>
                  <a:pt x="11814" y="283532"/>
                </a:cubicBezTo>
                <a:cubicBezTo>
                  <a:pt x="7833" y="283855"/>
                  <a:pt x="5835" y="284469"/>
                  <a:pt x="0" y="283532"/>
                </a:cubicBezTo>
                <a:cubicBezTo>
                  <a:pt x="-9058" y="200300"/>
                  <a:pt x="-12347" y="149763"/>
                  <a:pt x="0" y="94511"/>
                </a:cubicBezTo>
                <a:close/>
                <a:moveTo>
                  <a:pt x="23628" y="94511"/>
                </a:moveTo>
                <a:cubicBezTo>
                  <a:pt x="31033" y="96165"/>
                  <a:pt x="37097" y="95995"/>
                  <a:pt x="47255" y="94511"/>
                </a:cubicBezTo>
                <a:cubicBezTo>
                  <a:pt x="42005" y="158979"/>
                  <a:pt x="40577" y="235176"/>
                  <a:pt x="47255" y="283532"/>
                </a:cubicBezTo>
                <a:cubicBezTo>
                  <a:pt x="37313" y="284400"/>
                  <a:pt x="33011" y="285146"/>
                  <a:pt x="23628" y="283532"/>
                </a:cubicBezTo>
                <a:cubicBezTo>
                  <a:pt x="22110" y="224869"/>
                  <a:pt x="25149" y="173516"/>
                  <a:pt x="23628" y="94511"/>
                </a:cubicBezTo>
                <a:close/>
                <a:moveTo>
                  <a:pt x="59069" y="94511"/>
                </a:moveTo>
                <a:cubicBezTo>
                  <a:pt x="233838" y="102681"/>
                  <a:pt x="405757" y="58883"/>
                  <a:pt x="567063" y="94511"/>
                </a:cubicBezTo>
                <a:cubicBezTo>
                  <a:pt x="566270" y="50423"/>
                  <a:pt x="570255" y="31906"/>
                  <a:pt x="567063" y="0"/>
                </a:cubicBezTo>
                <a:cubicBezTo>
                  <a:pt x="650516" y="59465"/>
                  <a:pt x="672945" y="122793"/>
                  <a:pt x="756084" y="189021"/>
                </a:cubicBezTo>
                <a:cubicBezTo>
                  <a:pt x="696289" y="225531"/>
                  <a:pt x="655636" y="295143"/>
                  <a:pt x="567063" y="378042"/>
                </a:cubicBezTo>
                <a:cubicBezTo>
                  <a:pt x="572801" y="354525"/>
                  <a:pt x="559469" y="310952"/>
                  <a:pt x="567063" y="283532"/>
                </a:cubicBezTo>
                <a:cubicBezTo>
                  <a:pt x="423736" y="264992"/>
                  <a:pt x="110589" y="300663"/>
                  <a:pt x="59069" y="283532"/>
                </a:cubicBezTo>
                <a:cubicBezTo>
                  <a:pt x="73602" y="205480"/>
                  <a:pt x="59574" y="143341"/>
                  <a:pt x="59069" y="94511"/>
                </a:cubicBezTo>
                <a:close/>
              </a:path>
              <a:path w="756084" h="378042" stroke="0" extrusionOk="0">
                <a:moveTo>
                  <a:pt x="0" y="94511"/>
                </a:moveTo>
                <a:cubicBezTo>
                  <a:pt x="1802" y="93883"/>
                  <a:pt x="9343" y="93719"/>
                  <a:pt x="11814" y="94511"/>
                </a:cubicBezTo>
                <a:cubicBezTo>
                  <a:pt x="19057" y="128419"/>
                  <a:pt x="4785" y="220783"/>
                  <a:pt x="11814" y="283532"/>
                </a:cubicBezTo>
                <a:cubicBezTo>
                  <a:pt x="8804" y="284359"/>
                  <a:pt x="1650" y="283587"/>
                  <a:pt x="0" y="283532"/>
                </a:cubicBezTo>
                <a:cubicBezTo>
                  <a:pt x="6198" y="235030"/>
                  <a:pt x="560" y="166042"/>
                  <a:pt x="0" y="94511"/>
                </a:cubicBezTo>
                <a:close/>
                <a:moveTo>
                  <a:pt x="23628" y="94511"/>
                </a:moveTo>
                <a:cubicBezTo>
                  <a:pt x="32197" y="94602"/>
                  <a:pt x="38441" y="92590"/>
                  <a:pt x="47255" y="94511"/>
                </a:cubicBezTo>
                <a:cubicBezTo>
                  <a:pt x="48211" y="144216"/>
                  <a:pt x="31401" y="262189"/>
                  <a:pt x="47255" y="283532"/>
                </a:cubicBezTo>
                <a:cubicBezTo>
                  <a:pt x="38419" y="284626"/>
                  <a:pt x="34188" y="284084"/>
                  <a:pt x="23628" y="283532"/>
                </a:cubicBezTo>
                <a:cubicBezTo>
                  <a:pt x="19588" y="218940"/>
                  <a:pt x="19533" y="133347"/>
                  <a:pt x="23628" y="94511"/>
                </a:cubicBezTo>
                <a:close/>
                <a:moveTo>
                  <a:pt x="59069" y="94511"/>
                </a:moveTo>
                <a:cubicBezTo>
                  <a:pt x="265698" y="91561"/>
                  <a:pt x="398898" y="104211"/>
                  <a:pt x="567063" y="94511"/>
                </a:cubicBezTo>
                <a:cubicBezTo>
                  <a:pt x="571289" y="84722"/>
                  <a:pt x="564524" y="31441"/>
                  <a:pt x="567063" y="0"/>
                </a:cubicBezTo>
                <a:cubicBezTo>
                  <a:pt x="600526" y="59168"/>
                  <a:pt x="665641" y="97095"/>
                  <a:pt x="756084" y="189021"/>
                </a:cubicBezTo>
                <a:cubicBezTo>
                  <a:pt x="709680" y="214483"/>
                  <a:pt x="631822" y="283565"/>
                  <a:pt x="567063" y="378042"/>
                </a:cubicBezTo>
                <a:cubicBezTo>
                  <a:pt x="571512" y="365626"/>
                  <a:pt x="574878" y="305153"/>
                  <a:pt x="567063" y="283532"/>
                </a:cubicBezTo>
                <a:cubicBezTo>
                  <a:pt x="450292" y="265979"/>
                  <a:pt x="301271" y="297518"/>
                  <a:pt x="59069" y="283532"/>
                </a:cubicBezTo>
                <a:cubicBezTo>
                  <a:pt x="55675" y="241181"/>
                  <a:pt x="69177" y="121043"/>
                  <a:pt x="59069" y="9451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905340417">
                  <a:prstGeom prst="striped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02C389D2-AA95-5A40-E0E6-D2738911B063}"/>
              </a:ext>
            </a:extLst>
          </p:cNvPr>
          <p:cNvSpPr/>
          <p:nvPr/>
        </p:nvSpPr>
        <p:spPr>
          <a:xfrm>
            <a:off x="10843687" y="4092553"/>
            <a:ext cx="64537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82C44-B1D4-CF42-75F2-3F8CCE900041}"/>
              </a:ext>
            </a:extLst>
          </p:cNvPr>
          <p:cNvSpPr/>
          <p:nvPr/>
        </p:nvSpPr>
        <p:spPr>
          <a:xfrm>
            <a:off x="507333" y="5898166"/>
            <a:ext cx="3034967" cy="1446550"/>
          </a:xfrm>
          <a:custGeom>
            <a:avLst/>
            <a:gdLst>
              <a:gd name="connsiteX0" fmla="*/ 0 w 3034967"/>
              <a:gd name="connsiteY0" fmla="*/ 0 h 1446550"/>
              <a:gd name="connsiteX1" fmla="*/ 515944 w 3034967"/>
              <a:gd name="connsiteY1" fmla="*/ 0 h 1446550"/>
              <a:gd name="connsiteX2" fmla="*/ 1062238 w 3034967"/>
              <a:gd name="connsiteY2" fmla="*/ 0 h 1446550"/>
              <a:gd name="connsiteX3" fmla="*/ 1608533 w 3034967"/>
              <a:gd name="connsiteY3" fmla="*/ 0 h 1446550"/>
              <a:gd name="connsiteX4" fmla="*/ 2154827 w 3034967"/>
              <a:gd name="connsiteY4" fmla="*/ 0 h 1446550"/>
              <a:gd name="connsiteX5" fmla="*/ 3034967 w 3034967"/>
              <a:gd name="connsiteY5" fmla="*/ 0 h 1446550"/>
              <a:gd name="connsiteX6" fmla="*/ 3034967 w 3034967"/>
              <a:gd name="connsiteY6" fmla="*/ 438787 h 1446550"/>
              <a:gd name="connsiteX7" fmla="*/ 3034967 w 3034967"/>
              <a:gd name="connsiteY7" fmla="*/ 920970 h 1446550"/>
              <a:gd name="connsiteX8" fmla="*/ 3034967 w 3034967"/>
              <a:gd name="connsiteY8" fmla="*/ 1446550 h 1446550"/>
              <a:gd name="connsiteX9" fmla="*/ 2488673 w 3034967"/>
              <a:gd name="connsiteY9" fmla="*/ 1446550 h 1446550"/>
              <a:gd name="connsiteX10" fmla="*/ 1912029 w 3034967"/>
              <a:gd name="connsiteY10" fmla="*/ 1446550 h 1446550"/>
              <a:gd name="connsiteX11" fmla="*/ 1274686 w 3034967"/>
              <a:gd name="connsiteY11" fmla="*/ 1446550 h 1446550"/>
              <a:gd name="connsiteX12" fmla="*/ 606993 w 3034967"/>
              <a:gd name="connsiteY12" fmla="*/ 1446550 h 1446550"/>
              <a:gd name="connsiteX13" fmla="*/ 0 w 3034967"/>
              <a:gd name="connsiteY13" fmla="*/ 1446550 h 1446550"/>
              <a:gd name="connsiteX14" fmla="*/ 0 w 3034967"/>
              <a:gd name="connsiteY14" fmla="*/ 1007763 h 1446550"/>
              <a:gd name="connsiteX15" fmla="*/ 0 w 3034967"/>
              <a:gd name="connsiteY15" fmla="*/ 568976 h 1446550"/>
              <a:gd name="connsiteX16" fmla="*/ 0 w 3034967"/>
              <a:gd name="connsiteY16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34967" h="1446550" fill="none" extrusionOk="0">
                <a:moveTo>
                  <a:pt x="0" y="0"/>
                </a:moveTo>
                <a:cubicBezTo>
                  <a:pt x="241363" y="967"/>
                  <a:pt x="317317" y="-8867"/>
                  <a:pt x="515944" y="0"/>
                </a:cubicBezTo>
                <a:cubicBezTo>
                  <a:pt x="714571" y="8867"/>
                  <a:pt x="790942" y="-7707"/>
                  <a:pt x="1062238" y="0"/>
                </a:cubicBezTo>
                <a:cubicBezTo>
                  <a:pt x="1333534" y="7707"/>
                  <a:pt x="1452884" y="-12712"/>
                  <a:pt x="1608533" y="0"/>
                </a:cubicBezTo>
                <a:cubicBezTo>
                  <a:pt x="1764182" y="12712"/>
                  <a:pt x="1927889" y="-18222"/>
                  <a:pt x="2154827" y="0"/>
                </a:cubicBezTo>
                <a:cubicBezTo>
                  <a:pt x="2381765" y="18222"/>
                  <a:pt x="2698717" y="17014"/>
                  <a:pt x="3034967" y="0"/>
                </a:cubicBezTo>
                <a:cubicBezTo>
                  <a:pt x="3027540" y="191617"/>
                  <a:pt x="3036826" y="282460"/>
                  <a:pt x="3034967" y="438787"/>
                </a:cubicBezTo>
                <a:cubicBezTo>
                  <a:pt x="3033108" y="595114"/>
                  <a:pt x="3040145" y="766024"/>
                  <a:pt x="3034967" y="920970"/>
                </a:cubicBezTo>
                <a:cubicBezTo>
                  <a:pt x="3029789" y="1075916"/>
                  <a:pt x="3025010" y="1190640"/>
                  <a:pt x="3034967" y="1446550"/>
                </a:cubicBezTo>
                <a:cubicBezTo>
                  <a:pt x="2819590" y="1433043"/>
                  <a:pt x="2637167" y="1445216"/>
                  <a:pt x="2488673" y="1446550"/>
                </a:cubicBezTo>
                <a:cubicBezTo>
                  <a:pt x="2340179" y="1447884"/>
                  <a:pt x="2107010" y="1462294"/>
                  <a:pt x="1912029" y="1446550"/>
                </a:cubicBezTo>
                <a:cubicBezTo>
                  <a:pt x="1717048" y="1430806"/>
                  <a:pt x="1433428" y="1428736"/>
                  <a:pt x="1274686" y="1446550"/>
                </a:cubicBezTo>
                <a:cubicBezTo>
                  <a:pt x="1115944" y="1464364"/>
                  <a:pt x="913353" y="1423515"/>
                  <a:pt x="606993" y="1446550"/>
                </a:cubicBezTo>
                <a:cubicBezTo>
                  <a:pt x="300633" y="1469585"/>
                  <a:pt x="214451" y="1416534"/>
                  <a:pt x="0" y="1446550"/>
                </a:cubicBezTo>
                <a:cubicBezTo>
                  <a:pt x="18181" y="1234841"/>
                  <a:pt x="21605" y="1117419"/>
                  <a:pt x="0" y="1007763"/>
                </a:cubicBezTo>
                <a:cubicBezTo>
                  <a:pt x="-21605" y="898107"/>
                  <a:pt x="-279" y="728860"/>
                  <a:pt x="0" y="568976"/>
                </a:cubicBezTo>
                <a:cubicBezTo>
                  <a:pt x="279" y="409092"/>
                  <a:pt x="-26996" y="217823"/>
                  <a:pt x="0" y="0"/>
                </a:cubicBezTo>
                <a:close/>
              </a:path>
              <a:path w="3034967" h="1446550" stroke="0" extrusionOk="0">
                <a:moveTo>
                  <a:pt x="0" y="0"/>
                </a:moveTo>
                <a:cubicBezTo>
                  <a:pt x="180285" y="-15041"/>
                  <a:pt x="455209" y="18722"/>
                  <a:pt x="576644" y="0"/>
                </a:cubicBezTo>
                <a:cubicBezTo>
                  <a:pt x="698079" y="-18722"/>
                  <a:pt x="949377" y="29380"/>
                  <a:pt x="1183637" y="0"/>
                </a:cubicBezTo>
                <a:cubicBezTo>
                  <a:pt x="1417897" y="-29380"/>
                  <a:pt x="1624524" y="-4910"/>
                  <a:pt x="1760281" y="0"/>
                </a:cubicBezTo>
                <a:cubicBezTo>
                  <a:pt x="1896038" y="4910"/>
                  <a:pt x="2122005" y="-10312"/>
                  <a:pt x="2397624" y="0"/>
                </a:cubicBezTo>
                <a:cubicBezTo>
                  <a:pt x="2673243" y="10312"/>
                  <a:pt x="2827536" y="28912"/>
                  <a:pt x="3034967" y="0"/>
                </a:cubicBezTo>
                <a:cubicBezTo>
                  <a:pt x="3019699" y="232051"/>
                  <a:pt x="3046201" y="317644"/>
                  <a:pt x="3034967" y="467718"/>
                </a:cubicBezTo>
                <a:cubicBezTo>
                  <a:pt x="3023733" y="617792"/>
                  <a:pt x="3024417" y="756796"/>
                  <a:pt x="3034967" y="920970"/>
                </a:cubicBezTo>
                <a:cubicBezTo>
                  <a:pt x="3045517" y="1085144"/>
                  <a:pt x="3035249" y="1298961"/>
                  <a:pt x="3034967" y="1446550"/>
                </a:cubicBezTo>
                <a:cubicBezTo>
                  <a:pt x="2812834" y="1463836"/>
                  <a:pt x="2693686" y="1440310"/>
                  <a:pt x="2427974" y="1446550"/>
                </a:cubicBezTo>
                <a:cubicBezTo>
                  <a:pt x="2162262" y="1452790"/>
                  <a:pt x="2099531" y="1474090"/>
                  <a:pt x="1851330" y="1446550"/>
                </a:cubicBezTo>
                <a:cubicBezTo>
                  <a:pt x="1603129" y="1419010"/>
                  <a:pt x="1398719" y="1461457"/>
                  <a:pt x="1244336" y="1446550"/>
                </a:cubicBezTo>
                <a:cubicBezTo>
                  <a:pt x="1089953" y="1431643"/>
                  <a:pt x="801095" y="1436509"/>
                  <a:pt x="667693" y="1446550"/>
                </a:cubicBezTo>
                <a:cubicBezTo>
                  <a:pt x="534291" y="1456591"/>
                  <a:pt x="228844" y="1421716"/>
                  <a:pt x="0" y="1446550"/>
                </a:cubicBezTo>
                <a:cubicBezTo>
                  <a:pt x="-22773" y="1193499"/>
                  <a:pt x="15348" y="1161073"/>
                  <a:pt x="0" y="935436"/>
                </a:cubicBezTo>
                <a:cubicBezTo>
                  <a:pt x="-15348" y="709799"/>
                  <a:pt x="5831" y="687815"/>
                  <a:pt x="0" y="482183"/>
                </a:cubicBezTo>
                <a:cubicBezTo>
                  <a:pt x="-5831" y="276551"/>
                  <a:pt x="-16108" y="147446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904763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qual 15">
            <a:extLst>
              <a:ext uri="{FF2B5EF4-FFF2-40B4-BE49-F238E27FC236}">
                <a16:creationId xmlns:a16="http://schemas.microsoft.com/office/drawing/2014/main" id="{1787A122-5DBD-B844-38BB-9EA7DAD02654}"/>
              </a:ext>
            </a:extLst>
          </p:cNvPr>
          <p:cNvSpPr/>
          <p:nvPr/>
        </p:nvSpPr>
        <p:spPr>
          <a:xfrm>
            <a:off x="4015887" y="6235703"/>
            <a:ext cx="702078" cy="756084"/>
          </a:xfrm>
          <a:custGeom>
            <a:avLst/>
            <a:gdLst>
              <a:gd name="connsiteX0" fmla="*/ 93060 w 702078"/>
              <a:gd name="connsiteY0" fmla="*/ 155753 h 756084"/>
              <a:gd name="connsiteX1" fmla="*/ 609018 w 702078"/>
              <a:gd name="connsiteY1" fmla="*/ 155753 h 756084"/>
              <a:gd name="connsiteX2" fmla="*/ 609018 w 702078"/>
              <a:gd name="connsiteY2" fmla="*/ 333584 h 756084"/>
              <a:gd name="connsiteX3" fmla="*/ 93060 w 702078"/>
              <a:gd name="connsiteY3" fmla="*/ 333584 h 756084"/>
              <a:gd name="connsiteX4" fmla="*/ 93060 w 702078"/>
              <a:gd name="connsiteY4" fmla="*/ 155753 h 756084"/>
              <a:gd name="connsiteX5" fmla="*/ 93060 w 702078"/>
              <a:gd name="connsiteY5" fmla="*/ 422500 h 756084"/>
              <a:gd name="connsiteX6" fmla="*/ 609018 w 702078"/>
              <a:gd name="connsiteY6" fmla="*/ 422500 h 756084"/>
              <a:gd name="connsiteX7" fmla="*/ 609018 w 702078"/>
              <a:gd name="connsiteY7" fmla="*/ 600331 h 756084"/>
              <a:gd name="connsiteX8" fmla="*/ 93060 w 702078"/>
              <a:gd name="connsiteY8" fmla="*/ 600331 h 756084"/>
              <a:gd name="connsiteX9" fmla="*/ 93060 w 702078"/>
              <a:gd name="connsiteY9" fmla="*/ 422500 h 75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2078" h="756084" fill="none" extrusionOk="0">
                <a:moveTo>
                  <a:pt x="93060" y="155753"/>
                </a:moveTo>
                <a:cubicBezTo>
                  <a:pt x="230600" y="164932"/>
                  <a:pt x="477450" y="138295"/>
                  <a:pt x="609018" y="155753"/>
                </a:cubicBezTo>
                <a:cubicBezTo>
                  <a:pt x="612601" y="194984"/>
                  <a:pt x="605721" y="284643"/>
                  <a:pt x="609018" y="333584"/>
                </a:cubicBezTo>
                <a:cubicBezTo>
                  <a:pt x="377064" y="326210"/>
                  <a:pt x="204234" y="349556"/>
                  <a:pt x="93060" y="333584"/>
                </a:cubicBezTo>
                <a:cubicBezTo>
                  <a:pt x="87906" y="282398"/>
                  <a:pt x="97478" y="205122"/>
                  <a:pt x="93060" y="155753"/>
                </a:cubicBezTo>
                <a:close/>
                <a:moveTo>
                  <a:pt x="93060" y="422500"/>
                </a:moveTo>
                <a:cubicBezTo>
                  <a:pt x="276427" y="430344"/>
                  <a:pt x="499472" y="426581"/>
                  <a:pt x="609018" y="422500"/>
                </a:cubicBezTo>
                <a:cubicBezTo>
                  <a:pt x="612651" y="469649"/>
                  <a:pt x="605541" y="549993"/>
                  <a:pt x="609018" y="600331"/>
                </a:cubicBezTo>
                <a:cubicBezTo>
                  <a:pt x="502846" y="584023"/>
                  <a:pt x="246427" y="590960"/>
                  <a:pt x="93060" y="600331"/>
                </a:cubicBezTo>
                <a:cubicBezTo>
                  <a:pt x="84391" y="538088"/>
                  <a:pt x="94734" y="490472"/>
                  <a:pt x="93060" y="422500"/>
                </a:cubicBezTo>
                <a:close/>
              </a:path>
              <a:path w="702078" h="756084" stroke="0" extrusionOk="0">
                <a:moveTo>
                  <a:pt x="93060" y="155753"/>
                </a:moveTo>
                <a:cubicBezTo>
                  <a:pt x="210807" y="157642"/>
                  <a:pt x="394036" y="172220"/>
                  <a:pt x="609018" y="155753"/>
                </a:cubicBezTo>
                <a:cubicBezTo>
                  <a:pt x="600942" y="217688"/>
                  <a:pt x="613083" y="292101"/>
                  <a:pt x="609018" y="333584"/>
                </a:cubicBezTo>
                <a:cubicBezTo>
                  <a:pt x="401189" y="338064"/>
                  <a:pt x="238000" y="325226"/>
                  <a:pt x="93060" y="333584"/>
                </a:cubicBezTo>
                <a:cubicBezTo>
                  <a:pt x="87914" y="267020"/>
                  <a:pt x="98195" y="229772"/>
                  <a:pt x="93060" y="155753"/>
                </a:cubicBezTo>
                <a:close/>
                <a:moveTo>
                  <a:pt x="93060" y="422500"/>
                </a:moveTo>
                <a:cubicBezTo>
                  <a:pt x="348323" y="413907"/>
                  <a:pt x="358486" y="427905"/>
                  <a:pt x="609018" y="422500"/>
                </a:cubicBezTo>
                <a:cubicBezTo>
                  <a:pt x="608042" y="493652"/>
                  <a:pt x="607997" y="536621"/>
                  <a:pt x="609018" y="600331"/>
                </a:cubicBezTo>
                <a:cubicBezTo>
                  <a:pt x="370199" y="598199"/>
                  <a:pt x="234822" y="616444"/>
                  <a:pt x="93060" y="600331"/>
                </a:cubicBezTo>
                <a:cubicBezTo>
                  <a:pt x="98644" y="536881"/>
                  <a:pt x="85777" y="495468"/>
                  <a:pt x="93060" y="42250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755541478">
                  <a:prstGeom prst="mathEqua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697AA-BEF6-EEC3-73D7-BD97571BA7DD}"/>
              </a:ext>
            </a:extLst>
          </p:cNvPr>
          <p:cNvSpPr/>
          <p:nvPr/>
        </p:nvSpPr>
        <p:spPr>
          <a:xfrm>
            <a:off x="5097996" y="5898166"/>
            <a:ext cx="4309547" cy="1446550"/>
          </a:xfrm>
          <a:custGeom>
            <a:avLst/>
            <a:gdLst>
              <a:gd name="connsiteX0" fmla="*/ 0 w 4309547"/>
              <a:gd name="connsiteY0" fmla="*/ 0 h 1446550"/>
              <a:gd name="connsiteX1" fmla="*/ 572554 w 4309547"/>
              <a:gd name="connsiteY1" fmla="*/ 0 h 1446550"/>
              <a:gd name="connsiteX2" fmla="*/ 1188204 w 4309547"/>
              <a:gd name="connsiteY2" fmla="*/ 0 h 1446550"/>
              <a:gd name="connsiteX3" fmla="*/ 1674567 w 4309547"/>
              <a:gd name="connsiteY3" fmla="*/ 0 h 1446550"/>
              <a:gd name="connsiteX4" fmla="*/ 2376407 w 4309547"/>
              <a:gd name="connsiteY4" fmla="*/ 0 h 1446550"/>
              <a:gd name="connsiteX5" fmla="*/ 3078248 w 4309547"/>
              <a:gd name="connsiteY5" fmla="*/ 0 h 1446550"/>
              <a:gd name="connsiteX6" fmla="*/ 3693897 w 4309547"/>
              <a:gd name="connsiteY6" fmla="*/ 0 h 1446550"/>
              <a:gd name="connsiteX7" fmla="*/ 4309547 w 4309547"/>
              <a:gd name="connsiteY7" fmla="*/ 0 h 1446550"/>
              <a:gd name="connsiteX8" fmla="*/ 4309547 w 4309547"/>
              <a:gd name="connsiteY8" fmla="*/ 453252 h 1446550"/>
              <a:gd name="connsiteX9" fmla="*/ 4309547 w 4309547"/>
              <a:gd name="connsiteY9" fmla="*/ 892039 h 1446550"/>
              <a:gd name="connsiteX10" fmla="*/ 4309547 w 4309547"/>
              <a:gd name="connsiteY10" fmla="*/ 1446550 h 1446550"/>
              <a:gd name="connsiteX11" fmla="*/ 3650802 w 4309547"/>
              <a:gd name="connsiteY11" fmla="*/ 1446550 h 1446550"/>
              <a:gd name="connsiteX12" fmla="*/ 3121343 w 4309547"/>
              <a:gd name="connsiteY12" fmla="*/ 1446550 h 1446550"/>
              <a:gd name="connsiteX13" fmla="*/ 2419503 w 4309547"/>
              <a:gd name="connsiteY13" fmla="*/ 1446550 h 1446550"/>
              <a:gd name="connsiteX14" fmla="*/ 1846949 w 4309547"/>
              <a:gd name="connsiteY14" fmla="*/ 1446550 h 1446550"/>
              <a:gd name="connsiteX15" fmla="*/ 1274395 w 4309547"/>
              <a:gd name="connsiteY15" fmla="*/ 1446550 h 1446550"/>
              <a:gd name="connsiteX16" fmla="*/ 572554 w 4309547"/>
              <a:gd name="connsiteY16" fmla="*/ 1446550 h 1446550"/>
              <a:gd name="connsiteX17" fmla="*/ 0 w 4309547"/>
              <a:gd name="connsiteY17" fmla="*/ 1446550 h 1446550"/>
              <a:gd name="connsiteX18" fmla="*/ 0 w 4309547"/>
              <a:gd name="connsiteY18" fmla="*/ 978832 h 1446550"/>
              <a:gd name="connsiteX19" fmla="*/ 0 w 4309547"/>
              <a:gd name="connsiteY19" fmla="*/ 511114 h 1446550"/>
              <a:gd name="connsiteX20" fmla="*/ 0 w 4309547"/>
              <a:gd name="connsiteY20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9547" h="1446550" fill="none" extrusionOk="0">
                <a:moveTo>
                  <a:pt x="0" y="0"/>
                </a:moveTo>
                <a:cubicBezTo>
                  <a:pt x="185528" y="28496"/>
                  <a:pt x="330190" y="24008"/>
                  <a:pt x="572554" y="0"/>
                </a:cubicBezTo>
                <a:cubicBezTo>
                  <a:pt x="814918" y="-24008"/>
                  <a:pt x="917865" y="-22202"/>
                  <a:pt x="1188204" y="0"/>
                </a:cubicBezTo>
                <a:cubicBezTo>
                  <a:pt x="1458543" y="22202"/>
                  <a:pt x="1508819" y="23482"/>
                  <a:pt x="1674567" y="0"/>
                </a:cubicBezTo>
                <a:cubicBezTo>
                  <a:pt x="1840315" y="-23482"/>
                  <a:pt x="2150224" y="-24719"/>
                  <a:pt x="2376407" y="0"/>
                </a:cubicBezTo>
                <a:cubicBezTo>
                  <a:pt x="2602590" y="24719"/>
                  <a:pt x="2874966" y="-26399"/>
                  <a:pt x="3078248" y="0"/>
                </a:cubicBezTo>
                <a:cubicBezTo>
                  <a:pt x="3281530" y="26399"/>
                  <a:pt x="3427796" y="-5623"/>
                  <a:pt x="3693897" y="0"/>
                </a:cubicBezTo>
                <a:cubicBezTo>
                  <a:pt x="3959998" y="5623"/>
                  <a:pt x="4089051" y="-8613"/>
                  <a:pt x="4309547" y="0"/>
                </a:cubicBezTo>
                <a:cubicBezTo>
                  <a:pt x="4326394" y="92484"/>
                  <a:pt x="4325355" y="352083"/>
                  <a:pt x="4309547" y="453252"/>
                </a:cubicBezTo>
                <a:cubicBezTo>
                  <a:pt x="4293739" y="554421"/>
                  <a:pt x="4288054" y="745743"/>
                  <a:pt x="4309547" y="892039"/>
                </a:cubicBezTo>
                <a:cubicBezTo>
                  <a:pt x="4331040" y="1038335"/>
                  <a:pt x="4291800" y="1301319"/>
                  <a:pt x="4309547" y="1446550"/>
                </a:cubicBezTo>
                <a:cubicBezTo>
                  <a:pt x="4136360" y="1421224"/>
                  <a:pt x="3891614" y="1457087"/>
                  <a:pt x="3650802" y="1446550"/>
                </a:cubicBezTo>
                <a:cubicBezTo>
                  <a:pt x="3409991" y="1436013"/>
                  <a:pt x="3354314" y="1451440"/>
                  <a:pt x="3121343" y="1446550"/>
                </a:cubicBezTo>
                <a:cubicBezTo>
                  <a:pt x="2888372" y="1441660"/>
                  <a:pt x="2640891" y="1451785"/>
                  <a:pt x="2419503" y="1446550"/>
                </a:cubicBezTo>
                <a:cubicBezTo>
                  <a:pt x="2198115" y="1441315"/>
                  <a:pt x="2094717" y="1435835"/>
                  <a:pt x="1846949" y="1446550"/>
                </a:cubicBezTo>
                <a:cubicBezTo>
                  <a:pt x="1599181" y="1457265"/>
                  <a:pt x="1520442" y="1463965"/>
                  <a:pt x="1274395" y="1446550"/>
                </a:cubicBezTo>
                <a:cubicBezTo>
                  <a:pt x="1028348" y="1429135"/>
                  <a:pt x="833791" y="1451677"/>
                  <a:pt x="572554" y="1446550"/>
                </a:cubicBezTo>
                <a:cubicBezTo>
                  <a:pt x="311317" y="1441423"/>
                  <a:pt x="225080" y="1453113"/>
                  <a:pt x="0" y="1446550"/>
                </a:cubicBezTo>
                <a:cubicBezTo>
                  <a:pt x="6276" y="1278154"/>
                  <a:pt x="-8039" y="1088005"/>
                  <a:pt x="0" y="978832"/>
                </a:cubicBezTo>
                <a:cubicBezTo>
                  <a:pt x="8039" y="869659"/>
                  <a:pt x="9330" y="739567"/>
                  <a:pt x="0" y="511114"/>
                </a:cubicBezTo>
                <a:cubicBezTo>
                  <a:pt x="-9330" y="282661"/>
                  <a:pt x="7154" y="235197"/>
                  <a:pt x="0" y="0"/>
                </a:cubicBezTo>
                <a:close/>
              </a:path>
              <a:path w="4309547" h="1446550" stroke="0" extrusionOk="0">
                <a:moveTo>
                  <a:pt x="0" y="0"/>
                </a:moveTo>
                <a:cubicBezTo>
                  <a:pt x="107951" y="2945"/>
                  <a:pt x="320239" y="-2610"/>
                  <a:pt x="486363" y="0"/>
                </a:cubicBezTo>
                <a:cubicBezTo>
                  <a:pt x="652487" y="2610"/>
                  <a:pt x="855383" y="-9515"/>
                  <a:pt x="1015822" y="0"/>
                </a:cubicBezTo>
                <a:cubicBezTo>
                  <a:pt x="1176261" y="9515"/>
                  <a:pt x="1301692" y="11168"/>
                  <a:pt x="1502185" y="0"/>
                </a:cubicBezTo>
                <a:cubicBezTo>
                  <a:pt x="1702678" y="-11168"/>
                  <a:pt x="1949246" y="27580"/>
                  <a:pt x="2204025" y="0"/>
                </a:cubicBezTo>
                <a:cubicBezTo>
                  <a:pt x="2458804" y="-27580"/>
                  <a:pt x="2624653" y="-11839"/>
                  <a:pt x="2819675" y="0"/>
                </a:cubicBezTo>
                <a:cubicBezTo>
                  <a:pt x="3014697" y="11839"/>
                  <a:pt x="3362709" y="-26458"/>
                  <a:pt x="3521516" y="0"/>
                </a:cubicBezTo>
                <a:cubicBezTo>
                  <a:pt x="3680323" y="26458"/>
                  <a:pt x="4058378" y="-29880"/>
                  <a:pt x="4309547" y="0"/>
                </a:cubicBezTo>
                <a:cubicBezTo>
                  <a:pt x="4327039" y="100181"/>
                  <a:pt x="4320944" y="301628"/>
                  <a:pt x="4309547" y="496649"/>
                </a:cubicBezTo>
                <a:cubicBezTo>
                  <a:pt x="4298150" y="691670"/>
                  <a:pt x="4307459" y="792100"/>
                  <a:pt x="4309547" y="1007763"/>
                </a:cubicBezTo>
                <a:cubicBezTo>
                  <a:pt x="4311635" y="1223426"/>
                  <a:pt x="4310840" y="1311480"/>
                  <a:pt x="4309547" y="1446550"/>
                </a:cubicBezTo>
                <a:cubicBezTo>
                  <a:pt x="4146965" y="1474791"/>
                  <a:pt x="3917588" y="1453051"/>
                  <a:pt x="3607706" y="1446550"/>
                </a:cubicBezTo>
                <a:cubicBezTo>
                  <a:pt x="3297824" y="1440049"/>
                  <a:pt x="3158220" y="1478833"/>
                  <a:pt x="2948961" y="1446550"/>
                </a:cubicBezTo>
                <a:cubicBezTo>
                  <a:pt x="2739702" y="1414267"/>
                  <a:pt x="2606841" y="1457896"/>
                  <a:pt x="2376407" y="1446550"/>
                </a:cubicBezTo>
                <a:cubicBezTo>
                  <a:pt x="2145973" y="1435204"/>
                  <a:pt x="1890949" y="1458146"/>
                  <a:pt x="1760758" y="1446550"/>
                </a:cubicBezTo>
                <a:cubicBezTo>
                  <a:pt x="1630567" y="1434954"/>
                  <a:pt x="1427785" y="1467856"/>
                  <a:pt x="1274395" y="1446550"/>
                </a:cubicBezTo>
                <a:cubicBezTo>
                  <a:pt x="1121005" y="1425244"/>
                  <a:pt x="802468" y="1419985"/>
                  <a:pt x="572554" y="1446550"/>
                </a:cubicBezTo>
                <a:cubicBezTo>
                  <a:pt x="342640" y="1473115"/>
                  <a:pt x="137220" y="1433119"/>
                  <a:pt x="0" y="1446550"/>
                </a:cubicBezTo>
                <a:cubicBezTo>
                  <a:pt x="21002" y="1309947"/>
                  <a:pt x="-3453" y="1133461"/>
                  <a:pt x="0" y="993298"/>
                </a:cubicBezTo>
                <a:cubicBezTo>
                  <a:pt x="3453" y="853135"/>
                  <a:pt x="21375" y="764670"/>
                  <a:pt x="0" y="554511"/>
                </a:cubicBezTo>
                <a:cubicBezTo>
                  <a:pt x="-21375" y="344352"/>
                  <a:pt x="-4029" y="174577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76717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triped Right Arrow 17">
            <a:extLst>
              <a:ext uri="{FF2B5EF4-FFF2-40B4-BE49-F238E27FC236}">
                <a16:creationId xmlns:a16="http://schemas.microsoft.com/office/drawing/2014/main" id="{FF21FC98-4566-F849-C95C-AB2FDD14E2C2}"/>
              </a:ext>
            </a:extLst>
          </p:cNvPr>
          <p:cNvSpPr/>
          <p:nvPr/>
        </p:nvSpPr>
        <p:spPr>
          <a:xfrm>
            <a:off x="9787574" y="6424724"/>
            <a:ext cx="756084" cy="378042"/>
          </a:xfrm>
          <a:custGeom>
            <a:avLst/>
            <a:gdLst>
              <a:gd name="connsiteX0" fmla="*/ 0 w 756084"/>
              <a:gd name="connsiteY0" fmla="*/ 94511 h 378042"/>
              <a:gd name="connsiteX1" fmla="*/ 11814 w 756084"/>
              <a:gd name="connsiteY1" fmla="*/ 94511 h 378042"/>
              <a:gd name="connsiteX2" fmla="*/ 11814 w 756084"/>
              <a:gd name="connsiteY2" fmla="*/ 283532 h 378042"/>
              <a:gd name="connsiteX3" fmla="*/ 0 w 756084"/>
              <a:gd name="connsiteY3" fmla="*/ 283532 h 378042"/>
              <a:gd name="connsiteX4" fmla="*/ 0 w 756084"/>
              <a:gd name="connsiteY4" fmla="*/ 94511 h 378042"/>
              <a:gd name="connsiteX5" fmla="*/ 23628 w 756084"/>
              <a:gd name="connsiteY5" fmla="*/ 94511 h 378042"/>
              <a:gd name="connsiteX6" fmla="*/ 47255 w 756084"/>
              <a:gd name="connsiteY6" fmla="*/ 94511 h 378042"/>
              <a:gd name="connsiteX7" fmla="*/ 47255 w 756084"/>
              <a:gd name="connsiteY7" fmla="*/ 283532 h 378042"/>
              <a:gd name="connsiteX8" fmla="*/ 23628 w 756084"/>
              <a:gd name="connsiteY8" fmla="*/ 283532 h 378042"/>
              <a:gd name="connsiteX9" fmla="*/ 23628 w 756084"/>
              <a:gd name="connsiteY9" fmla="*/ 94511 h 378042"/>
              <a:gd name="connsiteX10" fmla="*/ 59069 w 756084"/>
              <a:gd name="connsiteY10" fmla="*/ 94511 h 378042"/>
              <a:gd name="connsiteX11" fmla="*/ 567063 w 756084"/>
              <a:gd name="connsiteY11" fmla="*/ 94511 h 378042"/>
              <a:gd name="connsiteX12" fmla="*/ 567063 w 756084"/>
              <a:gd name="connsiteY12" fmla="*/ 0 h 378042"/>
              <a:gd name="connsiteX13" fmla="*/ 756084 w 756084"/>
              <a:gd name="connsiteY13" fmla="*/ 189021 h 378042"/>
              <a:gd name="connsiteX14" fmla="*/ 567063 w 756084"/>
              <a:gd name="connsiteY14" fmla="*/ 378042 h 378042"/>
              <a:gd name="connsiteX15" fmla="*/ 567063 w 756084"/>
              <a:gd name="connsiteY15" fmla="*/ 283532 h 378042"/>
              <a:gd name="connsiteX16" fmla="*/ 59069 w 756084"/>
              <a:gd name="connsiteY16" fmla="*/ 283532 h 378042"/>
              <a:gd name="connsiteX17" fmla="*/ 59069 w 756084"/>
              <a:gd name="connsiteY17" fmla="*/ 94511 h 37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6084" h="378042" fill="none" extrusionOk="0">
                <a:moveTo>
                  <a:pt x="0" y="94511"/>
                </a:moveTo>
                <a:cubicBezTo>
                  <a:pt x="4644" y="95536"/>
                  <a:pt x="6756" y="94484"/>
                  <a:pt x="11814" y="94511"/>
                </a:cubicBezTo>
                <a:cubicBezTo>
                  <a:pt x="13927" y="159222"/>
                  <a:pt x="152" y="193714"/>
                  <a:pt x="11814" y="283532"/>
                </a:cubicBezTo>
                <a:cubicBezTo>
                  <a:pt x="8578" y="283693"/>
                  <a:pt x="4931" y="284046"/>
                  <a:pt x="0" y="283532"/>
                </a:cubicBezTo>
                <a:cubicBezTo>
                  <a:pt x="-1446" y="193106"/>
                  <a:pt x="9507" y="147366"/>
                  <a:pt x="0" y="94511"/>
                </a:cubicBezTo>
                <a:close/>
                <a:moveTo>
                  <a:pt x="23628" y="94511"/>
                </a:moveTo>
                <a:cubicBezTo>
                  <a:pt x="31655" y="95920"/>
                  <a:pt x="41080" y="95072"/>
                  <a:pt x="47255" y="94511"/>
                </a:cubicBezTo>
                <a:cubicBezTo>
                  <a:pt x="52391" y="128541"/>
                  <a:pt x="59473" y="239593"/>
                  <a:pt x="47255" y="283532"/>
                </a:cubicBezTo>
                <a:cubicBezTo>
                  <a:pt x="36752" y="282766"/>
                  <a:pt x="29499" y="284303"/>
                  <a:pt x="23628" y="283532"/>
                </a:cubicBezTo>
                <a:cubicBezTo>
                  <a:pt x="24687" y="244988"/>
                  <a:pt x="21209" y="128733"/>
                  <a:pt x="23628" y="94511"/>
                </a:cubicBezTo>
                <a:close/>
                <a:moveTo>
                  <a:pt x="59069" y="94511"/>
                </a:moveTo>
                <a:cubicBezTo>
                  <a:pt x="206443" y="104133"/>
                  <a:pt x="510839" y="124291"/>
                  <a:pt x="567063" y="94511"/>
                </a:cubicBezTo>
                <a:cubicBezTo>
                  <a:pt x="575058" y="72146"/>
                  <a:pt x="560750" y="10576"/>
                  <a:pt x="567063" y="0"/>
                </a:cubicBezTo>
                <a:cubicBezTo>
                  <a:pt x="598461" y="24248"/>
                  <a:pt x="736195" y="158933"/>
                  <a:pt x="756084" y="189021"/>
                </a:cubicBezTo>
                <a:cubicBezTo>
                  <a:pt x="690125" y="246787"/>
                  <a:pt x="668550" y="302880"/>
                  <a:pt x="567063" y="378042"/>
                </a:cubicBezTo>
                <a:cubicBezTo>
                  <a:pt x="569637" y="341764"/>
                  <a:pt x="564752" y="304034"/>
                  <a:pt x="567063" y="283532"/>
                </a:cubicBezTo>
                <a:cubicBezTo>
                  <a:pt x="321211" y="297791"/>
                  <a:pt x="114858" y="304269"/>
                  <a:pt x="59069" y="283532"/>
                </a:cubicBezTo>
                <a:cubicBezTo>
                  <a:pt x="49486" y="227006"/>
                  <a:pt x="67995" y="154051"/>
                  <a:pt x="59069" y="94511"/>
                </a:cubicBezTo>
                <a:close/>
              </a:path>
              <a:path w="756084" h="378042" stroke="0" extrusionOk="0">
                <a:moveTo>
                  <a:pt x="0" y="94511"/>
                </a:moveTo>
                <a:cubicBezTo>
                  <a:pt x="3739" y="94751"/>
                  <a:pt x="7588" y="95302"/>
                  <a:pt x="11814" y="94511"/>
                </a:cubicBezTo>
                <a:cubicBezTo>
                  <a:pt x="21957" y="178009"/>
                  <a:pt x="22114" y="246527"/>
                  <a:pt x="11814" y="283532"/>
                </a:cubicBezTo>
                <a:cubicBezTo>
                  <a:pt x="7904" y="284370"/>
                  <a:pt x="5874" y="282709"/>
                  <a:pt x="0" y="283532"/>
                </a:cubicBezTo>
                <a:cubicBezTo>
                  <a:pt x="-4975" y="233563"/>
                  <a:pt x="-6686" y="138058"/>
                  <a:pt x="0" y="94511"/>
                </a:cubicBezTo>
                <a:close/>
                <a:moveTo>
                  <a:pt x="23628" y="94511"/>
                </a:moveTo>
                <a:cubicBezTo>
                  <a:pt x="33138" y="94970"/>
                  <a:pt x="36087" y="94339"/>
                  <a:pt x="47255" y="94511"/>
                </a:cubicBezTo>
                <a:cubicBezTo>
                  <a:pt x="59929" y="152487"/>
                  <a:pt x="55409" y="198239"/>
                  <a:pt x="47255" y="283532"/>
                </a:cubicBezTo>
                <a:cubicBezTo>
                  <a:pt x="42638" y="285633"/>
                  <a:pt x="28919" y="283344"/>
                  <a:pt x="23628" y="283532"/>
                </a:cubicBezTo>
                <a:cubicBezTo>
                  <a:pt x="12338" y="189519"/>
                  <a:pt x="28604" y="170508"/>
                  <a:pt x="23628" y="94511"/>
                </a:cubicBezTo>
                <a:close/>
                <a:moveTo>
                  <a:pt x="59069" y="94511"/>
                </a:moveTo>
                <a:cubicBezTo>
                  <a:pt x="194999" y="94572"/>
                  <a:pt x="388779" y="135158"/>
                  <a:pt x="567063" y="94511"/>
                </a:cubicBezTo>
                <a:cubicBezTo>
                  <a:pt x="567316" y="82066"/>
                  <a:pt x="575131" y="16807"/>
                  <a:pt x="567063" y="0"/>
                </a:cubicBezTo>
                <a:cubicBezTo>
                  <a:pt x="666393" y="76042"/>
                  <a:pt x="708645" y="161381"/>
                  <a:pt x="756084" y="189021"/>
                </a:cubicBezTo>
                <a:cubicBezTo>
                  <a:pt x="664627" y="253496"/>
                  <a:pt x="626461" y="300292"/>
                  <a:pt x="567063" y="378042"/>
                </a:cubicBezTo>
                <a:cubicBezTo>
                  <a:pt x="566553" y="354749"/>
                  <a:pt x="563058" y="299180"/>
                  <a:pt x="567063" y="283532"/>
                </a:cubicBezTo>
                <a:cubicBezTo>
                  <a:pt x="502447" y="304281"/>
                  <a:pt x="161524" y="264928"/>
                  <a:pt x="59069" y="283532"/>
                </a:cubicBezTo>
                <a:cubicBezTo>
                  <a:pt x="75668" y="244953"/>
                  <a:pt x="51126" y="141466"/>
                  <a:pt x="59069" y="9451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445975513">
                  <a:prstGeom prst="striped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0BBCE0A0-379A-FCF5-4688-27B001C905D9}"/>
              </a:ext>
            </a:extLst>
          </p:cNvPr>
          <p:cNvSpPr/>
          <p:nvPr/>
        </p:nvSpPr>
        <p:spPr>
          <a:xfrm>
            <a:off x="10805623" y="6221329"/>
            <a:ext cx="64917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47688E9D-1285-9553-7CDB-6278A256ECF9}"/>
              </a:ext>
            </a:extLst>
          </p:cNvPr>
          <p:cNvSpPr/>
          <p:nvPr/>
        </p:nvSpPr>
        <p:spPr>
          <a:xfrm>
            <a:off x="381001" y="7703777"/>
            <a:ext cx="838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3363E3-F4B0-C2B1-A2AF-5D3A2E6072B8}"/>
              </a:ext>
            </a:extLst>
          </p:cNvPr>
          <p:cNvCxnSpPr>
            <a:cxnSpLocks/>
          </p:cNvCxnSpPr>
          <p:nvPr/>
        </p:nvCxnSpPr>
        <p:spPr>
          <a:xfrm>
            <a:off x="9067800" y="2095500"/>
            <a:ext cx="1905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067801" y="7810500"/>
            <a:ext cx="891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48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1" grpId="0" animBg="1"/>
      <p:bldP spid="12" grpId="0" animBg="1"/>
      <p:bldP spid="13" grpId="0" animBg="1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A3FD8-072F-1F99-E57C-7501958311F4}"/>
              </a:ext>
            </a:extLst>
          </p:cNvPr>
          <p:cNvSpPr/>
          <p:nvPr/>
        </p:nvSpPr>
        <p:spPr>
          <a:xfrm>
            <a:off x="381000" y="800100"/>
            <a:ext cx="1288839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45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3EC08-B5E6-AA80-DE5E-CADED4DC97F0}"/>
              </a:ext>
            </a:extLst>
          </p:cNvPr>
          <p:cNvCxnSpPr/>
          <p:nvPr/>
        </p:nvCxnSpPr>
        <p:spPr>
          <a:xfrm>
            <a:off x="2891498" y="1569247"/>
            <a:ext cx="2351604" cy="27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>
            <a:off x="8079308" y="1571109"/>
            <a:ext cx="2360092" cy="252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C9750E-C81B-3C70-E71A-8FB0322473EE}"/>
              </a:ext>
            </a:extLst>
          </p:cNvPr>
          <p:cNvSpPr/>
          <p:nvPr/>
        </p:nvSpPr>
        <p:spPr>
          <a:xfrm>
            <a:off x="381000" y="2108145"/>
            <a:ext cx="174981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 nhiên: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609600" y="4441800"/>
            <a:ext cx="1615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2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A2FD4-855B-8F86-62C6-48056664A6E1}"/>
              </a:ext>
            </a:extLst>
          </p:cNvPr>
          <p:cNvSpPr/>
          <p:nvPr/>
        </p:nvSpPr>
        <p:spPr>
          <a:xfrm>
            <a:off x="609601" y="5608628"/>
            <a:ext cx="1661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</a:t>
            </a:r>
            <a:r>
              <a:rPr lang="nl-NL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 </a:t>
            </a:r>
            <a:r>
              <a:rPr lang="en-US" altLang="zh-CN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lược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01F27D-8E6E-1EA7-E2B2-4523387C68FD}"/>
              </a:ext>
            </a:extLst>
          </p:cNvPr>
          <p:cNvSpPr/>
          <p:nvPr/>
        </p:nvSpPr>
        <p:spPr>
          <a:xfrm>
            <a:off x="609600" y="7353300"/>
            <a:ext cx="165247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kumimoji="0" lang="en-US" altLang="zh-CN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 flipV="1">
            <a:off x="5410200" y="1611180"/>
            <a:ext cx="2064225" cy="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381000" y="3274972"/>
            <a:ext cx="168123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nl-NL" sz="4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ịnh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phận: </a:t>
            </a:r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địa phận, lãnh thổ đã được phân định rõ ràng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E3F40A-9CB8-2320-44F2-B79C7AC9B2B4}"/>
              </a:ext>
            </a:extLst>
          </p:cNvPr>
          <p:cNvSpPr/>
          <p:nvPr/>
        </p:nvSpPr>
        <p:spPr>
          <a:xfrm>
            <a:off x="13921518" y="495300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2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9193B29A-8760-D867-1812-A3E1D5A1915B}"/>
              </a:ext>
            </a:extLst>
          </p:cNvPr>
          <p:cNvSpPr/>
          <p:nvPr/>
        </p:nvSpPr>
        <p:spPr>
          <a:xfrm>
            <a:off x="14606480" y="-571500"/>
            <a:ext cx="2962656" cy="8229600"/>
          </a:xfrm>
          <a:custGeom>
            <a:avLst/>
            <a:gdLst/>
            <a:ahLst/>
            <a:cxnLst/>
            <a:rect l="l" t="t" r="r" b="b"/>
            <a:pathLst>
              <a:path w="2962656" h="8229600">
                <a:moveTo>
                  <a:pt x="0" y="0"/>
                </a:moveTo>
                <a:lnTo>
                  <a:pt x="2962656" y="0"/>
                </a:lnTo>
                <a:lnTo>
                  <a:pt x="29626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1295400" y="33147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Hai câu thơ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là sự khẳng định chủ quyền đất nước, quyền độc lập, bình đẳng của dân tộc ta.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510B57-158A-B394-69B9-C5299AA97B18}"/>
              </a:ext>
            </a:extLst>
          </p:cNvPr>
          <p:cNvSpPr/>
          <p:nvPr/>
        </p:nvSpPr>
        <p:spPr>
          <a:xfrm>
            <a:off x="1295399" y="56769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ự hào,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iên ngang, tư thế ngẩng cao đầu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cả dân tộc Việt Nam.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1EB5-CFE8-D648-7612-2271F06C54C1}"/>
              </a:ext>
            </a:extLst>
          </p:cNvPr>
          <p:cNvSpPr txBox="1"/>
          <p:nvPr/>
        </p:nvSpPr>
        <p:spPr>
          <a:xfrm>
            <a:off x="4114800" y="876300"/>
            <a:ext cx="12080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àn ý cảm nhận về lòng yêu nước qua Sông núi nước Nam và Phó giá về kinh -  Trung tâm Ngoại ngữ ILC - Blog Giáo dục">
            <a:extLst>
              <a:ext uri="{FF2B5EF4-FFF2-40B4-BE49-F238E27FC236}">
                <a16:creationId xmlns:a16="http://schemas.microsoft.com/office/drawing/2014/main" id="{C9056E33-2257-5E06-51E6-21973F29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/>
          <a:stretch/>
        </p:blipFill>
        <p:spPr bwMode="auto">
          <a:xfrm>
            <a:off x="11615630" y="3310890"/>
            <a:ext cx="5981700" cy="6056059"/>
          </a:xfrm>
          <a:custGeom>
            <a:avLst/>
            <a:gdLst>
              <a:gd name="connsiteX0" fmla="*/ 0 w 5981700"/>
              <a:gd name="connsiteY0" fmla="*/ 0 h 6056059"/>
              <a:gd name="connsiteX1" fmla="*/ 544999 w 5981700"/>
              <a:gd name="connsiteY1" fmla="*/ 0 h 6056059"/>
              <a:gd name="connsiteX2" fmla="*/ 1209633 w 5981700"/>
              <a:gd name="connsiteY2" fmla="*/ 0 h 6056059"/>
              <a:gd name="connsiteX3" fmla="*/ 1993900 w 5981700"/>
              <a:gd name="connsiteY3" fmla="*/ 0 h 6056059"/>
              <a:gd name="connsiteX4" fmla="*/ 2778167 w 5981700"/>
              <a:gd name="connsiteY4" fmla="*/ 0 h 6056059"/>
              <a:gd name="connsiteX5" fmla="*/ 3502618 w 5981700"/>
              <a:gd name="connsiteY5" fmla="*/ 0 h 6056059"/>
              <a:gd name="connsiteX6" fmla="*/ 4047617 w 5981700"/>
              <a:gd name="connsiteY6" fmla="*/ 0 h 6056059"/>
              <a:gd name="connsiteX7" fmla="*/ 4592616 w 5981700"/>
              <a:gd name="connsiteY7" fmla="*/ 0 h 6056059"/>
              <a:gd name="connsiteX8" fmla="*/ 5257250 w 5981700"/>
              <a:gd name="connsiteY8" fmla="*/ 0 h 6056059"/>
              <a:gd name="connsiteX9" fmla="*/ 5981700 w 5981700"/>
              <a:gd name="connsiteY9" fmla="*/ 0 h 6056059"/>
              <a:gd name="connsiteX10" fmla="*/ 5981700 w 5981700"/>
              <a:gd name="connsiteY10" fmla="*/ 612335 h 6056059"/>
              <a:gd name="connsiteX11" fmla="*/ 5981700 w 5981700"/>
              <a:gd name="connsiteY11" fmla="*/ 1103549 h 6056059"/>
              <a:gd name="connsiteX12" fmla="*/ 5981700 w 5981700"/>
              <a:gd name="connsiteY12" fmla="*/ 1715883 h 6056059"/>
              <a:gd name="connsiteX13" fmla="*/ 5981700 w 5981700"/>
              <a:gd name="connsiteY13" fmla="*/ 2328218 h 6056059"/>
              <a:gd name="connsiteX14" fmla="*/ 5981700 w 5981700"/>
              <a:gd name="connsiteY14" fmla="*/ 3061674 h 6056059"/>
              <a:gd name="connsiteX15" fmla="*/ 5981700 w 5981700"/>
              <a:gd name="connsiteY15" fmla="*/ 3855691 h 6056059"/>
              <a:gd name="connsiteX16" fmla="*/ 5981700 w 5981700"/>
              <a:gd name="connsiteY16" fmla="*/ 4589147 h 6056059"/>
              <a:gd name="connsiteX17" fmla="*/ 5981700 w 5981700"/>
              <a:gd name="connsiteY17" fmla="*/ 5383164 h 6056059"/>
              <a:gd name="connsiteX18" fmla="*/ 5981700 w 5981700"/>
              <a:gd name="connsiteY18" fmla="*/ 6056059 h 6056059"/>
              <a:gd name="connsiteX19" fmla="*/ 5257250 w 5981700"/>
              <a:gd name="connsiteY19" fmla="*/ 6056059 h 6056059"/>
              <a:gd name="connsiteX20" fmla="*/ 4652433 w 5981700"/>
              <a:gd name="connsiteY20" fmla="*/ 6056059 h 6056059"/>
              <a:gd name="connsiteX21" fmla="*/ 4107434 w 5981700"/>
              <a:gd name="connsiteY21" fmla="*/ 6056059 h 6056059"/>
              <a:gd name="connsiteX22" fmla="*/ 3622252 w 5981700"/>
              <a:gd name="connsiteY22" fmla="*/ 6056059 h 6056059"/>
              <a:gd name="connsiteX23" fmla="*/ 3137069 w 5981700"/>
              <a:gd name="connsiteY23" fmla="*/ 6056059 h 6056059"/>
              <a:gd name="connsiteX24" fmla="*/ 2651887 w 5981700"/>
              <a:gd name="connsiteY24" fmla="*/ 6056059 h 6056059"/>
              <a:gd name="connsiteX25" fmla="*/ 1987254 w 5981700"/>
              <a:gd name="connsiteY25" fmla="*/ 6056059 h 6056059"/>
              <a:gd name="connsiteX26" fmla="*/ 1322620 w 5981700"/>
              <a:gd name="connsiteY26" fmla="*/ 6056059 h 6056059"/>
              <a:gd name="connsiteX27" fmla="*/ 657987 w 5981700"/>
              <a:gd name="connsiteY27" fmla="*/ 6056059 h 6056059"/>
              <a:gd name="connsiteX28" fmla="*/ 0 w 5981700"/>
              <a:gd name="connsiteY28" fmla="*/ 6056059 h 6056059"/>
              <a:gd name="connsiteX29" fmla="*/ 0 w 5981700"/>
              <a:gd name="connsiteY29" fmla="*/ 5322603 h 6056059"/>
              <a:gd name="connsiteX30" fmla="*/ 0 w 5981700"/>
              <a:gd name="connsiteY30" fmla="*/ 4770829 h 6056059"/>
              <a:gd name="connsiteX31" fmla="*/ 0 w 5981700"/>
              <a:gd name="connsiteY31" fmla="*/ 3976812 h 6056059"/>
              <a:gd name="connsiteX32" fmla="*/ 0 w 5981700"/>
              <a:gd name="connsiteY32" fmla="*/ 3303917 h 6056059"/>
              <a:gd name="connsiteX33" fmla="*/ 0 w 5981700"/>
              <a:gd name="connsiteY33" fmla="*/ 2691582 h 6056059"/>
              <a:gd name="connsiteX34" fmla="*/ 0 w 5981700"/>
              <a:gd name="connsiteY34" fmla="*/ 2079247 h 6056059"/>
              <a:gd name="connsiteX35" fmla="*/ 0 w 5981700"/>
              <a:gd name="connsiteY35" fmla="*/ 1406351 h 6056059"/>
              <a:gd name="connsiteX36" fmla="*/ 0 w 5981700"/>
              <a:gd name="connsiteY36" fmla="*/ 854577 h 6056059"/>
              <a:gd name="connsiteX37" fmla="*/ 0 w 5981700"/>
              <a:gd name="connsiteY37" fmla="*/ 0 h 605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81700" h="6056059" extrusionOk="0">
                <a:moveTo>
                  <a:pt x="0" y="0"/>
                </a:moveTo>
                <a:cubicBezTo>
                  <a:pt x="139388" y="-21779"/>
                  <a:pt x="341287" y="6269"/>
                  <a:pt x="544999" y="0"/>
                </a:cubicBezTo>
                <a:cubicBezTo>
                  <a:pt x="748711" y="-6269"/>
                  <a:pt x="993916" y="-20117"/>
                  <a:pt x="1209633" y="0"/>
                </a:cubicBezTo>
                <a:cubicBezTo>
                  <a:pt x="1425350" y="20117"/>
                  <a:pt x="1620538" y="8229"/>
                  <a:pt x="1993900" y="0"/>
                </a:cubicBezTo>
                <a:cubicBezTo>
                  <a:pt x="2367262" y="-8229"/>
                  <a:pt x="2539719" y="3895"/>
                  <a:pt x="2778167" y="0"/>
                </a:cubicBezTo>
                <a:cubicBezTo>
                  <a:pt x="3016615" y="-3895"/>
                  <a:pt x="3340495" y="6171"/>
                  <a:pt x="3502618" y="0"/>
                </a:cubicBezTo>
                <a:cubicBezTo>
                  <a:pt x="3664741" y="-6171"/>
                  <a:pt x="3782490" y="9014"/>
                  <a:pt x="4047617" y="0"/>
                </a:cubicBezTo>
                <a:cubicBezTo>
                  <a:pt x="4312744" y="-9014"/>
                  <a:pt x="4429415" y="20209"/>
                  <a:pt x="4592616" y="0"/>
                </a:cubicBezTo>
                <a:cubicBezTo>
                  <a:pt x="4755817" y="-20209"/>
                  <a:pt x="5019207" y="-14971"/>
                  <a:pt x="5257250" y="0"/>
                </a:cubicBezTo>
                <a:cubicBezTo>
                  <a:pt x="5495293" y="14971"/>
                  <a:pt x="5747031" y="33558"/>
                  <a:pt x="5981700" y="0"/>
                </a:cubicBezTo>
                <a:cubicBezTo>
                  <a:pt x="5956177" y="159755"/>
                  <a:pt x="5988048" y="476360"/>
                  <a:pt x="5981700" y="612335"/>
                </a:cubicBezTo>
                <a:cubicBezTo>
                  <a:pt x="5975352" y="748311"/>
                  <a:pt x="5969477" y="962199"/>
                  <a:pt x="5981700" y="1103549"/>
                </a:cubicBezTo>
                <a:cubicBezTo>
                  <a:pt x="5993923" y="1244899"/>
                  <a:pt x="5955544" y="1494776"/>
                  <a:pt x="5981700" y="1715883"/>
                </a:cubicBezTo>
                <a:cubicBezTo>
                  <a:pt x="6007856" y="1936990"/>
                  <a:pt x="5998080" y="2188550"/>
                  <a:pt x="5981700" y="2328218"/>
                </a:cubicBezTo>
                <a:cubicBezTo>
                  <a:pt x="5965320" y="2467886"/>
                  <a:pt x="5973754" y="2735351"/>
                  <a:pt x="5981700" y="3061674"/>
                </a:cubicBezTo>
                <a:cubicBezTo>
                  <a:pt x="5989646" y="3387997"/>
                  <a:pt x="5967816" y="3477714"/>
                  <a:pt x="5981700" y="3855691"/>
                </a:cubicBezTo>
                <a:cubicBezTo>
                  <a:pt x="5995584" y="4233668"/>
                  <a:pt x="5997237" y="4377579"/>
                  <a:pt x="5981700" y="4589147"/>
                </a:cubicBezTo>
                <a:cubicBezTo>
                  <a:pt x="5966163" y="4800715"/>
                  <a:pt x="5998912" y="5007229"/>
                  <a:pt x="5981700" y="5383164"/>
                </a:cubicBezTo>
                <a:cubicBezTo>
                  <a:pt x="5964488" y="5759099"/>
                  <a:pt x="6008983" y="5761565"/>
                  <a:pt x="5981700" y="6056059"/>
                </a:cubicBezTo>
                <a:cubicBezTo>
                  <a:pt x="5747836" y="6055811"/>
                  <a:pt x="5457480" y="6052780"/>
                  <a:pt x="5257250" y="6056059"/>
                </a:cubicBezTo>
                <a:cubicBezTo>
                  <a:pt x="5057020" y="6059339"/>
                  <a:pt x="4890146" y="6065268"/>
                  <a:pt x="4652433" y="6056059"/>
                </a:cubicBezTo>
                <a:cubicBezTo>
                  <a:pt x="4414720" y="6046850"/>
                  <a:pt x="4339106" y="6071347"/>
                  <a:pt x="4107434" y="6056059"/>
                </a:cubicBezTo>
                <a:cubicBezTo>
                  <a:pt x="3875762" y="6040771"/>
                  <a:pt x="3748550" y="6067908"/>
                  <a:pt x="3622252" y="6056059"/>
                </a:cubicBezTo>
                <a:cubicBezTo>
                  <a:pt x="3495954" y="6044210"/>
                  <a:pt x="3325860" y="6033592"/>
                  <a:pt x="3137069" y="6056059"/>
                </a:cubicBezTo>
                <a:cubicBezTo>
                  <a:pt x="2948278" y="6078526"/>
                  <a:pt x="2795319" y="6052080"/>
                  <a:pt x="2651887" y="6056059"/>
                </a:cubicBezTo>
                <a:cubicBezTo>
                  <a:pt x="2508455" y="6060038"/>
                  <a:pt x="2126870" y="6037225"/>
                  <a:pt x="1987254" y="6056059"/>
                </a:cubicBezTo>
                <a:cubicBezTo>
                  <a:pt x="1847638" y="6074893"/>
                  <a:pt x="1495651" y="6035310"/>
                  <a:pt x="1322620" y="6056059"/>
                </a:cubicBezTo>
                <a:cubicBezTo>
                  <a:pt x="1149589" y="6076808"/>
                  <a:pt x="849701" y="6051729"/>
                  <a:pt x="657987" y="6056059"/>
                </a:cubicBezTo>
                <a:cubicBezTo>
                  <a:pt x="466273" y="6060389"/>
                  <a:pt x="287645" y="6041940"/>
                  <a:pt x="0" y="6056059"/>
                </a:cubicBezTo>
                <a:cubicBezTo>
                  <a:pt x="29495" y="5820472"/>
                  <a:pt x="3279" y="5624754"/>
                  <a:pt x="0" y="5322603"/>
                </a:cubicBezTo>
                <a:cubicBezTo>
                  <a:pt x="-3279" y="5020452"/>
                  <a:pt x="26808" y="4902626"/>
                  <a:pt x="0" y="4770829"/>
                </a:cubicBezTo>
                <a:cubicBezTo>
                  <a:pt x="-26808" y="4639032"/>
                  <a:pt x="-24974" y="4324970"/>
                  <a:pt x="0" y="3976812"/>
                </a:cubicBezTo>
                <a:cubicBezTo>
                  <a:pt x="24974" y="3628654"/>
                  <a:pt x="5953" y="3441775"/>
                  <a:pt x="0" y="3303917"/>
                </a:cubicBezTo>
                <a:cubicBezTo>
                  <a:pt x="-5953" y="3166059"/>
                  <a:pt x="-17551" y="2937121"/>
                  <a:pt x="0" y="2691582"/>
                </a:cubicBezTo>
                <a:cubicBezTo>
                  <a:pt x="17551" y="2446043"/>
                  <a:pt x="3436" y="2219807"/>
                  <a:pt x="0" y="2079247"/>
                </a:cubicBezTo>
                <a:cubicBezTo>
                  <a:pt x="-3436" y="1938688"/>
                  <a:pt x="-28962" y="1733010"/>
                  <a:pt x="0" y="1406351"/>
                </a:cubicBezTo>
                <a:cubicBezTo>
                  <a:pt x="28962" y="1079692"/>
                  <a:pt x="6354" y="1066065"/>
                  <a:pt x="0" y="854577"/>
                </a:cubicBezTo>
                <a:cubicBezTo>
                  <a:pt x="-6354" y="643089"/>
                  <a:pt x="1090" y="37733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11206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FC0887-8493-02E4-3DF5-E5BA8956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11" b="12645"/>
          <a:stretch>
            <a:fillRect/>
          </a:stretch>
        </p:blipFill>
        <p:spPr>
          <a:xfrm>
            <a:off x="2904569" y="-1028700"/>
            <a:ext cx="8052507" cy="11996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46D795-A11E-8E3B-877B-5D58B9AF4E4B}"/>
              </a:ext>
            </a:extLst>
          </p:cNvPr>
          <p:cNvSpPr txBox="1"/>
          <p:nvPr/>
        </p:nvSpPr>
        <p:spPr>
          <a:xfrm>
            <a:off x="2667000" y="3619500"/>
            <a:ext cx="13335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QUỐC SƠN HÀ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5014C-BBB1-4F7A-D698-528ABE86F255}"/>
              </a:ext>
            </a:extLst>
          </p:cNvPr>
          <p:cNvSpPr txBox="1"/>
          <p:nvPr/>
        </p:nvSpPr>
        <p:spPr>
          <a:xfrm>
            <a:off x="2895424" y="1943100"/>
            <a:ext cx="12496975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6000" dirty="0" err="1" smtClean="0">
                <a:solidFill>
                  <a:srgbClr val="151C23"/>
                </a:solidFill>
                <a:latin typeface="#9Slide05 IcielSanelma" pitchFamily="2" charset="0"/>
              </a:rPr>
              <a:t>Tiết</a:t>
            </a:r>
            <a:r>
              <a:rPr lang="en-US" sz="6000" dirty="0" smtClean="0">
                <a:solidFill>
                  <a:srgbClr val="151C23"/>
                </a:solidFill>
                <a:latin typeface="#9Slide05 IcielSanelma" pitchFamily="2" charset="0"/>
              </a:rPr>
              <a:t> 32- </a:t>
            </a:r>
            <a:r>
              <a:rPr lang="en-US" sz="6000" dirty="0" err="1" smtClean="0">
                <a:solidFill>
                  <a:srgbClr val="151C23"/>
                </a:solidFill>
                <a:latin typeface="#9Slide05 IcielSanelma" pitchFamily="2" charset="0"/>
              </a:rPr>
              <a:t>Văn</a:t>
            </a:r>
            <a:r>
              <a:rPr lang="en-US" sz="6000" dirty="0" smtClean="0">
                <a:solidFill>
                  <a:srgbClr val="151C23"/>
                </a:solidFill>
                <a:latin typeface="#9Slide05 IcielSanelma" pitchFamily="2" charset="0"/>
              </a:rPr>
              <a:t> </a:t>
            </a:r>
            <a:r>
              <a:rPr lang="en-US" sz="6000" dirty="0" err="1" smtClean="0">
                <a:solidFill>
                  <a:srgbClr val="151C23"/>
                </a:solidFill>
                <a:latin typeface="#9Slide05 IcielSanelma" pitchFamily="2" charset="0"/>
              </a:rPr>
              <a:t>bản</a:t>
            </a:r>
            <a:r>
              <a:rPr lang="en-US" sz="6000" dirty="0" smtClean="0">
                <a:solidFill>
                  <a:srgbClr val="151C23"/>
                </a:solidFill>
                <a:latin typeface="#9Slide05 IcielSanelma" pitchFamily="2" charset="0"/>
              </a:rPr>
              <a:t> 3:</a:t>
            </a:r>
            <a:endParaRPr lang="en-US" sz="6000" dirty="0">
              <a:solidFill>
                <a:srgbClr val="151C23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2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2BEC71B8-47D9-4F53-AFE5-FF99A4D23DF7}"/>
              </a:ext>
            </a:extLst>
          </p:cNvPr>
          <p:cNvSpPr/>
          <p:nvPr/>
        </p:nvSpPr>
        <p:spPr>
          <a:xfrm>
            <a:off x="252251" y="864445"/>
            <a:ext cx="6785631" cy="3944039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552575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85A944-274F-421C-AD9D-3FF1C4BF1380}"/>
              </a:ext>
            </a:extLst>
          </p:cNvPr>
          <p:cNvSpPr txBox="1"/>
          <p:nvPr/>
        </p:nvSpPr>
        <p:spPr>
          <a:xfrm>
            <a:off x="7292718" y="864444"/>
            <a:ext cx="10727268" cy="91409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 ………………………………………………………………………………………………………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Xét về mục đích nói, 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thuộc kiểu câu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………………………………………….………..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.. ……….………………………………………….………..………………………………………...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.………………………………………….………..………………………………………………….………………………………………….………..……………………………………...</a:t>
            </a:r>
          </a:p>
        </p:txBody>
      </p:sp>
      <p:sp>
        <p:nvSpPr>
          <p:cNvPr id="7" name="Hình chữ nhật: Góc Chéo Tròn 6">
            <a:extLst>
              <a:ext uri="{FF2B5EF4-FFF2-40B4-BE49-F238E27FC236}">
                <a16:creationId xmlns:a16="http://schemas.microsoft.com/office/drawing/2014/main" id="{E09F59BE-949D-4AFA-ACC5-71AE7366AB8B}"/>
              </a:ext>
            </a:extLst>
          </p:cNvPr>
          <p:cNvSpPr/>
          <p:nvPr/>
        </p:nvSpPr>
        <p:spPr>
          <a:xfrm>
            <a:off x="252251" y="5028985"/>
            <a:ext cx="6785631" cy="504518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1,2,3: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…………….…………………………..…………............................................................................................................................................................................................... …………….…………………………..…………...............................................................................................................................................................................................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EAC30D6-2940-438D-8CEC-92C8A579225C}"/>
              </a:ext>
            </a:extLst>
          </p:cNvPr>
          <p:cNvSpPr txBox="1"/>
          <p:nvPr/>
        </p:nvSpPr>
        <p:spPr>
          <a:xfrm>
            <a:off x="1346012" y="89944"/>
            <a:ext cx="1559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3 - HAI CÂU THƠ CUỐI</a:t>
            </a:r>
          </a:p>
        </p:txBody>
      </p:sp>
    </p:spTree>
    <p:extLst>
      <p:ext uri="{BB962C8B-B14F-4D97-AF65-F5344CB8AC3E}">
        <p14:creationId xmlns:p14="http://schemas.microsoft.com/office/powerpoint/2010/main" val="19378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77B34-C30E-FDD5-9EC0-88BF6C5294A1}"/>
              </a:ext>
            </a:extLst>
          </p:cNvPr>
          <p:cNvSpPr txBox="1"/>
          <p:nvPr/>
        </p:nvSpPr>
        <p:spPr>
          <a:xfrm>
            <a:off x="533400" y="342900"/>
            <a:ext cx="14706600" cy="89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230E3E-F462-CA18-A05F-77BC8E056CDA}"/>
              </a:ext>
            </a:extLst>
          </p:cNvPr>
          <p:cNvSpPr/>
          <p:nvPr/>
        </p:nvSpPr>
        <p:spPr>
          <a:xfrm>
            <a:off x="4752833" y="1429526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F2E8D3-1DD4-8CBA-0BB9-E8FA856C498C}"/>
              </a:ext>
            </a:extLst>
          </p:cNvPr>
          <p:cNvCxnSpPr/>
          <p:nvPr/>
        </p:nvCxnSpPr>
        <p:spPr>
          <a:xfrm>
            <a:off x="6550925" y="2169993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8D905-B185-3874-13E9-073203EFBECC}"/>
              </a:ext>
            </a:extLst>
          </p:cNvPr>
          <p:cNvCxnSpPr/>
          <p:nvPr/>
        </p:nvCxnSpPr>
        <p:spPr>
          <a:xfrm>
            <a:off x="4752833" y="2173406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1CE260-436F-0300-9B34-BA739EB00E87}"/>
              </a:ext>
            </a:extLst>
          </p:cNvPr>
          <p:cNvSpPr/>
          <p:nvPr/>
        </p:nvSpPr>
        <p:spPr>
          <a:xfrm>
            <a:off x="801807" y="3108940"/>
            <a:ext cx="84183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 hà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cớ sao: Từ hỏi cho thấy sự phi lí không thể chấp nhận được. 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D9B3-0ED4-BBF6-79BC-58127BF84943}"/>
              </a:ext>
            </a:extLst>
          </p:cNvPr>
          <p:cNvSpPr/>
          <p:nvPr/>
        </p:nvSpPr>
        <p:spPr>
          <a:xfrm>
            <a:off x="801807" y="4678952"/>
            <a:ext cx="8418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Nghịch lỗ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lũ giặc: Cách gọi tỏ sự khinh bỉ bởi chúng làm trái đạo trời, phạm vào những điều thiêng liêng đã ghi trong sách trời.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2224F-5436-9208-2765-5743C64ED783}"/>
              </a:ext>
            </a:extLst>
          </p:cNvPr>
          <p:cNvSpPr/>
          <p:nvPr/>
        </p:nvSpPr>
        <p:spPr>
          <a:xfrm>
            <a:off x="4425290" y="8662835"/>
            <a:ext cx="121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30711-F532-400E-5746-733DDD202BE3}"/>
              </a:ext>
            </a:extLst>
          </p:cNvPr>
          <p:cNvSpPr/>
          <p:nvPr/>
        </p:nvSpPr>
        <p:spPr>
          <a:xfrm>
            <a:off x="9906000" y="3066008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 để khẳng định, tố cáo bản chất ngông cuồng, không có đạo lí của bọn phong kiến phương Bắc (nhà Tống) đã bao đời ỷ mạnh, cậy lớn để làm càn.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99CB074-F74E-482C-888C-F1F0E1BE5136}"/>
              </a:ext>
            </a:extLst>
          </p:cNvPr>
          <p:cNvSpPr/>
          <p:nvPr/>
        </p:nvSpPr>
        <p:spPr>
          <a:xfrm>
            <a:off x="16803814" y="6060285"/>
            <a:ext cx="1507046" cy="4114800"/>
          </a:xfrm>
          <a:custGeom>
            <a:avLst/>
            <a:gdLst/>
            <a:ahLst/>
            <a:cxnLst/>
            <a:rect l="l" t="t" r="r" b="b"/>
            <a:pathLst>
              <a:path w="1507046" h="4114800">
                <a:moveTo>
                  <a:pt x="0" y="0"/>
                </a:moveTo>
                <a:lnTo>
                  <a:pt x="1507046" y="0"/>
                </a:lnTo>
                <a:lnTo>
                  <a:pt x="1507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B75A008-D2E3-9DDC-3F22-A60EB77D1AE3}"/>
              </a:ext>
            </a:extLst>
          </p:cNvPr>
          <p:cNvSpPr/>
          <p:nvPr/>
        </p:nvSpPr>
        <p:spPr>
          <a:xfrm>
            <a:off x="13146214" y="-745029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617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64120" y="1150317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5218" y="2789754"/>
            <a:ext cx="161657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</a:t>
            </a: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quân giặc sẽ phải chính mắt chứng kiến việc thất bại tan tành do bọn chúng tự gây ra, rồi tự chuốc lấy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36CDF-D122-C853-4965-99BBD7C2C9EC}"/>
              </a:ext>
            </a:extLst>
          </p:cNvPr>
          <p:cNvSpPr/>
          <p:nvPr/>
        </p:nvSpPr>
        <p:spPr>
          <a:xfrm>
            <a:off x="8347880" y="933132"/>
            <a:ext cx="1177119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B857DD7-F164-1590-C376-AE2A066CEDFF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>
            <a:off x="7940078" y="558839"/>
            <a:ext cx="1356322" cy="3207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5AB2ECB-9D55-53EC-1546-5FAEF5C52BDA}"/>
              </a:ext>
            </a:extLst>
          </p:cNvPr>
          <p:cNvSpPr/>
          <p:nvPr/>
        </p:nvSpPr>
        <p:spPr>
          <a:xfrm>
            <a:off x="853478" y="20489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 thấy, chính mắt chứng kiến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EA332-94E9-0F8E-90EE-F82C2F811571}"/>
              </a:ext>
            </a:extLst>
          </p:cNvPr>
          <p:cNvSpPr/>
          <p:nvPr/>
        </p:nvSpPr>
        <p:spPr>
          <a:xfrm>
            <a:off x="9467689" y="83326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2EAAA8D-AC35-9AE0-2612-30EAFD0AFB74}"/>
              </a:ext>
            </a:extLst>
          </p:cNvPr>
          <p:cNvCxnSpPr>
            <a:cxnSpLocks/>
          </p:cNvCxnSpPr>
          <p:nvPr/>
        </p:nvCxnSpPr>
        <p:spPr>
          <a:xfrm>
            <a:off x="10237056" y="2131982"/>
            <a:ext cx="1096618" cy="266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B636-0C62-80DB-BD8C-19B0CEA0F879}"/>
              </a:ext>
            </a:extLst>
          </p:cNvPr>
          <p:cNvSpPr/>
          <p:nvPr/>
        </p:nvSpPr>
        <p:spPr>
          <a:xfrm>
            <a:off x="11356865" y="202700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Chuốc lấy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3D8FEA-E019-15A2-1AC3-812E610EFB22}"/>
              </a:ext>
            </a:extLst>
          </p:cNvPr>
          <p:cNvSpPr/>
          <p:nvPr/>
        </p:nvSpPr>
        <p:spPr>
          <a:xfrm>
            <a:off x="11201153" y="85361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035951E-5710-1F77-AD32-22E18DCB26DE}"/>
              </a:ext>
            </a:extLst>
          </p:cNvPr>
          <p:cNvCxnSpPr>
            <a:cxnSpLocks/>
          </p:cNvCxnSpPr>
          <p:nvPr/>
        </p:nvCxnSpPr>
        <p:spPr>
          <a:xfrm flipV="1">
            <a:off x="12152986" y="736297"/>
            <a:ext cx="781631" cy="4486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93AB4-739D-1E2B-F7F8-CE116AE49CDE}"/>
              </a:ext>
            </a:extLst>
          </p:cNvPr>
          <p:cNvSpPr/>
          <p:nvPr/>
        </p:nvSpPr>
        <p:spPr>
          <a:xfrm>
            <a:off x="13106846" y="35057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Tan tành không còn gì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6DA92F60-F8C9-C028-00E6-E5F53560EC72}"/>
              </a:ext>
            </a:extLst>
          </p:cNvPr>
          <p:cNvSpPr/>
          <p:nvPr/>
        </p:nvSpPr>
        <p:spPr>
          <a:xfrm>
            <a:off x="853479" y="4973589"/>
            <a:ext cx="10881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răn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đe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&gt;&lt;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kẻ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528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6" grpId="0"/>
      <p:bldP spid="7" grpId="0" animBg="1"/>
      <p:bldP spid="10" grpId="0"/>
      <p:bldP spid="12" grpId="0" animBg="1"/>
      <p:bldP spid="1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2E07F7B-1B40-C033-48D0-CF870FA48C4C}"/>
              </a:ext>
            </a:extLst>
          </p:cNvPr>
          <p:cNvGrpSpPr/>
          <p:nvPr/>
        </p:nvGrpSpPr>
        <p:grpSpPr>
          <a:xfrm>
            <a:off x="6454801" y="2773270"/>
            <a:ext cx="5465409" cy="6104030"/>
            <a:chOff x="669087" y="3131090"/>
            <a:chExt cx="7822950" cy="610403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A7A09945-B658-7B0B-7947-33AE05442832}"/>
                </a:ext>
              </a:extLst>
            </p:cNvPr>
            <p:cNvGrpSpPr/>
            <p:nvPr/>
          </p:nvGrpSpPr>
          <p:grpSpPr>
            <a:xfrm>
              <a:off x="669087" y="3543299"/>
              <a:ext cx="7822950" cy="5691821"/>
              <a:chOff x="0" y="0"/>
              <a:chExt cx="2115875" cy="1020040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FB466B52-7DC4-8DEC-F4CA-F39A3F8A132E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1020040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rgbClr val="FFF1E6"/>
              </a:solidFill>
              <a:ln w="38100" cap="rnd">
                <a:solidFill>
                  <a:srgbClr val="8C524B"/>
                </a:solidFill>
                <a:prstDash val="solid"/>
                <a:round/>
              </a:ln>
            </p:spPr>
          </p:sp>
          <p:sp>
            <p:nvSpPr>
              <p:cNvPr id="14" name="TextBox 5">
                <a:extLst>
                  <a:ext uri="{FF2B5EF4-FFF2-40B4-BE49-F238E27FC236}">
                    <a16:creationId xmlns:a16="http://schemas.microsoft.com/office/drawing/2014/main" id="{E4F135C3-DB43-0BB3-FF06-DE2ED2068EE6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E8C1227-65EB-56FD-E31A-62B51D44024B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747833"/>
            </a:xfrm>
            <a:prstGeom prst="rect">
              <a:avLst/>
            </a:prstGeom>
            <a:solidFill>
              <a:srgbClr val="8C524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496569" marR="0" lvl="1" indent="0" algn="ctr" defTabSz="914400" rtl="0" eaLnBrk="1" fontAlgn="auto" latinLnBrk="0" hangingPunct="1">
                <a:lnSpc>
                  <a:spcPts val="64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81EA9A-AD00-CBC8-90F8-A2143B9D7FC4}"/>
              </a:ext>
            </a:extLst>
          </p:cNvPr>
          <p:cNvGrpSpPr/>
          <p:nvPr/>
        </p:nvGrpSpPr>
        <p:grpSpPr>
          <a:xfrm>
            <a:off x="12441248" y="2773270"/>
            <a:ext cx="5465409" cy="6104030"/>
            <a:chOff x="669087" y="3131090"/>
            <a:chExt cx="7822950" cy="610403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99E77D9F-C28D-0698-CEC7-C6F3C5F1A770}"/>
                </a:ext>
              </a:extLst>
            </p:cNvPr>
            <p:cNvGrpSpPr/>
            <p:nvPr/>
          </p:nvGrpSpPr>
          <p:grpSpPr>
            <a:xfrm>
              <a:off x="669087" y="3543299"/>
              <a:ext cx="7822950" cy="5691821"/>
              <a:chOff x="0" y="0"/>
              <a:chExt cx="2115875" cy="1020040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373177DC-53AC-E770-62F0-656B32F34D90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1020040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rgbClr val="FFF1E6"/>
              </a:solidFill>
              <a:ln w="38100" cap="rnd">
                <a:solidFill>
                  <a:srgbClr val="8C524B"/>
                </a:solidFill>
                <a:prstDash val="solid"/>
                <a:round/>
              </a:ln>
            </p:spPr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5EDD4690-8948-E178-7943-D040473C4201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52CD4114-897E-67AF-2114-E31842CBC943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747833"/>
            </a:xfrm>
            <a:prstGeom prst="rect">
              <a:avLst/>
            </a:prstGeom>
            <a:solidFill>
              <a:srgbClr val="8C524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496569" marR="0" lvl="1" indent="0" algn="l" defTabSz="914400" rtl="0" eaLnBrk="1" fontAlgn="auto" latinLnBrk="0" hangingPunct="1">
                <a:lnSpc>
                  <a:spcPts val="64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8492A32-AAF3-D624-16B4-9537FD362F5D}"/>
              </a:ext>
            </a:extLst>
          </p:cNvPr>
          <p:cNvGrpSpPr/>
          <p:nvPr/>
        </p:nvGrpSpPr>
        <p:grpSpPr>
          <a:xfrm>
            <a:off x="457200" y="2773270"/>
            <a:ext cx="5465409" cy="6104030"/>
            <a:chOff x="669087" y="3131090"/>
            <a:chExt cx="7822950" cy="6104030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C01BC1A6-2709-A4A5-B02A-AD1F19945CDA}"/>
                </a:ext>
              </a:extLst>
            </p:cNvPr>
            <p:cNvGrpSpPr/>
            <p:nvPr/>
          </p:nvGrpSpPr>
          <p:grpSpPr>
            <a:xfrm>
              <a:off x="669087" y="3543299"/>
              <a:ext cx="7822950" cy="5691821"/>
              <a:chOff x="0" y="0"/>
              <a:chExt cx="2115875" cy="1020040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C1D2352E-45D0-A681-616C-5388351AEC59}"/>
                  </a:ext>
                </a:extLst>
              </p:cNvPr>
              <p:cNvSpPr/>
              <p:nvPr/>
            </p:nvSpPr>
            <p:spPr>
              <a:xfrm>
                <a:off x="0" y="0"/>
                <a:ext cx="2115876" cy="1020040"/>
              </a:xfrm>
              <a:custGeom>
                <a:avLst/>
                <a:gdLst/>
                <a:ahLst/>
                <a:cxnLst/>
                <a:rect l="l" t="t" r="r" b="b"/>
                <a:pathLst>
                  <a:path w="2115876" h="1020040">
                    <a:moveTo>
                      <a:pt x="19815" y="0"/>
                    </a:moveTo>
                    <a:lnTo>
                      <a:pt x="2096061" y="0"/>
                    </a:lnTo>
                    <a:cubicBezTo>
                      <a:pt x="2107004" y="0"/>
                      <a:pt x="2115876" y="8871"/>
                      <a:pt x="2115876" y="19815"/>
                    </a:cubicBezTo>
                    <a:lnTo>
                      <a:pt x="2115876" y="1000225"/>
                    </a:lnTo>
                    <a:cubicBezTo>
                      <a:pt x="2115876" y="1011169"/>
                      <a:pt x="2107004" y="1020040"/>
                      <a:pt x="2096061" y="1020040"/>
                    </a:cubicBezTo>
                    <a:lnTo>
                      <a:pt x="19815" y="1020040"/>
                    </a:lnTo>
                    <a:cubicBezTo>
                      <a:pt x="8871" y="1020040"/>
                      <a:pt x="0" y="1011169"/>
                      <a:pt x="0" y="1000225"/>
                    </a:cubicBezTo>
                    <a:lnTo>
                      <a:pt x="0" y="19815"/>
                    </a:lnTo>
                    <a:cubicBezTo>
                      <a:pt x="0" y="8871"/>
                      <a:pt x="8871" y="0"/>
                      <a:pt x="19815" y="0"/>
                    </a:cubicBezTo>
                    <a:close/>
                  </a:path>
                </a:pathLst>
              </a:custGeom>
              <a:solidFill>
                <a:srgbClr val="FFF1E6"/>
              </a:solidFill>
              <a:ln w="38100" cap="rnd">
                <a:solidFill>
                  <a:srgbClr val="8C524B"/>
                </a:solidFill>
                <a:prstDash val="solid"/>
                <a:round/>
              </a:ln>
            </p:spPr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04F3D839-97C4-B271-3DE4-0CF522EAFAAB}"/>
                  </a:ext>
                </a:extLst>
              </p:cNvPr>
              <p:cNvSpPr txBox="1"/>
              <p:nvPr/>
            </p:nvSpPr>
            <p:spPr>
              <a:xfrm>
                <a:off x="0" y="38100"/>
                <a:ext cx="2115875" cy="9819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6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4946673F-88AB-71AB-3AF5-3F823D8B1CBF}"/>
                </a:ext>
              </a:extLst>
            </p:cNvPr>
            <p:cNvSpPr txBox="1"/>
            <p:nvPr/>
          </p:nvSpPr>
          <p:spPr>
            <a:xfrm>
              <a:off x="904009" y="3131090"/>
              <a:ext cx="7477991" cy="747833"/>
            </a:xfrm>
            <a:prstGeom prst="rect">
              <a:avLst/>
            </a:prstGeom>
            <a:solidFill>
              <a:srgbClr val="8C524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496569" marR="0" lvl="1" indent="0" algn="l" defTabSz="914400" rtl="0" eaLnBrk="1" fontAlgn="auto" latinLnBrk="0" hangingPunct="1">
                <a:lnSpc>
                  <a:spcPts val="64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70C39E-CB58-37C6-B98F-110DBFC99A90}"/>
              </a:ext>
            </a:extLst>
          </p:cNvPr>
          <p:cNvSpPr txBox="1"/>
          <p:nvPr/>
        </p:nvSpPr>
        <p:spPr>
          <a:xfrm>
            <a:off x="838200" y="3944280"/>
            <a:ext cx="4876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Kiên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54F9D-C954-7D39-EF8E-4C42AECFD93E}"/>
              </a:ext>
            </a:extLst>
          </p:cNvPr>
          <p:cNvSpPr txBox="1"/>
          <p:nvPr/>
        </p:nvSpPr>
        <p:spPr>
          <a:xfrm>
            <a:off x="6858000" y="3954502"/>
            <a:ext cx="46901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hẳng định  chủ quyền về lãnh thổ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và ý chí quyết tâm bảo vệ chủ quyền đó trước mọi kẻ thù xâm lược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DE016-C5AD-9A79-DBC7-6ECF7A1E1FF0}"/>
              </a:ext>
            </a:extLst>
          </p:cNvPr>
          <p:cNvSpPr txBox="1"/>
          <p:nvPr/>
        </p:nvSpPr>
        <p:spPr>
          <a:xfrm>
            <a:off x="12681063" y="3954502"/>
            <a:ext cx="50730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tình cảm yêu nước mãnh liệt lòng tự tôn dân tộc sâu sắc và ý thức về chủ quyền của dân 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6800" y="1196024"/>
            <a:ext cx="8258992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AEFD41B-5D6E-AD32-C4FD-8C40EFE65FD0}"/>
              </a:ext>
            </a:extLst>
          </p:cNvPr>
          <p:cNvSpPr/>
          <p:nvPr/>
        </p:nvSpPr>
        <p:spPr>
          <a:xfrm>
            <a:off x="12115800" y="-397116"/>
            <a:ext cx="7315200" cy="2566970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38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13E498-0CC5-D39C-496A-76243E31B907}"/>
              </a:ext>
            </a:extLst>
          </p:cNvPr>
          <p:cNvGrpSpPr/>
          <p:nvPr/>
        </p:nvGrpSpPr>
        <p:grpSpPr>
          <a:xfrm>
            <a:off x="609600" y="2781300"/>
            <a:ext cx="16764000" cy="3616037"/>
            <a:chOff x="609600" y="2781300"/>
            <a:chExt cx="16764000" cy="361603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9EE45E3-240A-3AC1-2AA0-B52C55CD7E8C}"/>
                </a:ext>
              </a:extLst>
            </p:cNvPr>
            <p:cNvSpPr/>
            <p:nvPr/>
          </p:nvSpPr>
          <p:spPr>
            <a:xfrm>
              <a:off x="609600" y="2781300"/>
              <a:ext cx="16764000" cy="3616037"/>
            </a:xfrm>
            <a:custGeom>
              <a:avLst/>
              <a:gdLst/>
              <a:ahLst/>
              <a:cxnLst/>
              <a:rect l="l" t="t" r="r" b="b"/>
              <a:pathLst>
                <a:path w="7315200" h="1995055">
                  <a:moveTo>
                    <a:pt x="0" y="0"/>
                  </a:moveTo>
                  <a:lnTo>
                    <a:pt x="7315200" y="0"/>
                  </a:lnTo>
                  <a:lnTo>
                    <a:pt x="7315200" y="1995054"/>
                  </a:lnTo>
                  <a:lnTo>
                    <a:pt x="0" y="1995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9A485-6A7A-D7AD-7479-F35E03ADA0A8}"/>
                </a:ext>
              </a:extLst>
            </p:cNvPr>
            <p:cNvSpPr txBox="1"/>
            <p:nvPr/>
          </p:nvSpPr>
          <p:spPr>
            <a:xfrm>
              <a:off x="2286000" y="3378857"/>
              <a:ext cx="135636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24000" y="6741474"/>
            <a:ext cx="154993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đầu khẳng định chủ quyền lãnh thổ của nước Nam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dòng thơ cuối thể hiện quyết tâm bảo vệ chủ quyền đó. 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sung,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ý chí và lòng tự hào dân tộc của tác giả, cũng như ý thức trách nhiệm trong việc bảo vệ đất nước.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976208-096C-9B92-0FD9-B1E5454DBEE5}"/>
              </a:ext>
            </a:extLst>
          </p:cNvPr>
          <p:cNvGrpSpPr/>
          <p:nvPr/>
        </p:nvGrpSpPr>
        <p:grpSpPr>
          <a:xfrm>
            <a:off x="3810000" y="744759"/>
            <a:ext cx="12344400" cy="1477525"/>
            <a:chOff x="3505200" y="3075690"/>
            <a:chExt cx="13562110" cy="1863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6FBCF1-CA9C-66B7-C4C6-4A14ABF1D3D3}"/>
                </a:ext>
              </a:extLst>
            </p:cNvPr>
            <p:cNvSpPr/>
            <p:nvPr/>
          </p:nvSpPr>
          <p:spPr>
            <a:xfrm>
              <a:off x="3505200" y="3439211"/>
              <a:ext cx="13562110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8000" dirty="0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8000" dirty="0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8000" dirty="0" err="1">
                  <a:solidFill>
                    <a:srgbClr val="C00000"/>
                  </a:solidFill>
                  <a:latin typeface="#9Slide07 Soup of Justice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8000" i="1" dirty="0">
                <a:solidFill>
                  <a:srgbClr val="C00000"/>
                </a:solidFill>
                <a:latin typeface="#9Slide07 Soup of Justice" pitchFamily="2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AC7E6F-62A5-B437-0561-998BCFA46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14359" y="3075690"/>
              <a:ext cx="1271896" cy="1863986"/>
            </a:xfrm>
            <a:prstGeom prst="rect">
              <a:avLst/>
            </a:prstGeom>
          </p:spPr>
        </p:pic>
      </p:grpSp>
      <p:pic>
        <p:nvPicPr>
          <p:cNvPr id="10" name="1 Minute Christmas Timer (Countdown Clock With Festive Ending Music)">
            <a:hlinkClick r:id="" action="ppaction://media"/>
            <a:extLst>
              <a:ext uri="{FF2B5EF4-FFF2-40B4-BE49-F238E27FC236}">
                <a16:creationId xmlns:a16="http://schemas.microsoft.com/office/drawing/2014/main" id="{16D6A938-8074-A9C0-41B8-44DC5C067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16200" y="610654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3CB053E4-DC4B-5C13-AEB0-098130DB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FAFCF-E114-0580-B35A-805A7D97AEE4}"/>
              </a:ext>
            </a:extLst>
          </p:cNvPr>
          <p:cNvSpPr txBox="1"/>
          <p:nvPr/>
        </p:nvSpPr>
        <p:spPr>
          <a:xfrm>
            <a:off x="8702563" y="6858000"/>
            <a:ext cx="8328134" cy="247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C8AD-7BD9-5128-2F83-3E8EBBF9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936462"/>
            <a:ext cx="6259068" cy="5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0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423C6-8B06-F074-A0F6-EFAE39B24225}"/>
              </a:ext>
            </a:extLst>
          </p:cNvPr>
          <p:cNvSpPr txBox="1"/>
          <p:nvPr/>
        </p:nvSpPr>
        <p:spPr>
          <a:xfrm>
            <a:off x="2667000" y="1028700"/>
            <a:ext cx="3429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5192B-07DF-03F1-A363-165A66C3EE7E}"/>
              </a:ext>
            </a:extLst>
          </p:cNvPr>
          <p:cNvSpPr txBox="1"/>
          <p:nvPr/>
        </p:nvSpPr>
        <p:spPr>
          <a:xfrm>
            <a:off x="12070771" y="1028700"/>
            <a:ext cx="484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BA86-327E-F7D3-9178-343C98DC6676}"/>
              </a:ext>
            </a:extLst>
          </p:cNvPr>
          <p:cNvSpPr/>
          <p:nvPr/>
        </p:nvSpPr>
        <p:spPr>
          <a:xfrm>
            <a:off x="745141" y="2470948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thể thơ thất ngôn tứ 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8772C-2393-7699-B374-427C5042C539}"/>
              </a:ext>
            </a:extLst>
          </p:cNvPr>
          <p:cNvSpPr/>
          <p:nvPr/>
        </p:nvSpPr>
        <p:spPr>
          <a:xfrm>
            <a:off x="758394" y="3487581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A2191-0FD8-A9CC-C02E-F70FD108E5AF}"/>
              </a:ext>
            </a:extLst>
          </p:cNvPr>
          <p:cNvSpPr/>
          <p:nvPr/>
        </p:nvSpPr>
        <p:spPr>
          <a:xfrm>
            <a:off x="680575" y="4363717"/>
            <a:ext cx="830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74F1A-55C0-41AC-8D31-249C32BF7612}"/>
              </a:ext>
            </a:extLst>
          </p:cNvPr>
          <p:cNvSpPr/>
          <p:nvPr/>
        </p:nvSpPr>
        <p:spPr>
          <a:xfrm>
            <a:off x="10363200" y="2425752"/>
            <a:ext cx="71796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khằng định chủ quyền và niềm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tin vào sức mạnh chính nghĩa của dân tộc ta.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7C053-5825-30E9-2188-558918D00C55}"/>
              </a:ext>
            </a:extLst>
          </p:cNvPr>
          <p:cNvSpPr/>
          <p:nvPr/>
        </p:nvSpPr>
        <p:spPr>
          <a:xfrm>
            <a:off x="10332406" y="5226518"/>
            <a:ext cx="7193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Bài thơ có thể xem là bản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FE7BA4-096D-28BB-11B8-25F474A92D3D}"/>
              </a:ext>
            </a:extLst>
          </p:cNvPr>
          <p:cNvCxnSpPr/>
          <p:nvPr/>
        </p:nvCxnSpPr>
        <p:spPr>
          <a:xfrm>
            <a:off x="9372600" y="1413253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47DDDC71-79C5-316C-5D11-CC0DCDB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6029979"/>
            <a:ext cx="5486397" cy="3972908"/>
          </a:xfrm>
          <a:custGeom>
            <a:avLst/>
            <a:gdLst>
              <a:gd name="connsiteX0" fmla="*/ 0 w 5486397"/>
              <a:gd name="connsiteY0" fmla="*/ 0 h 3972908"/>
              <a:gd name="connsiteX1" fmla="*/ 658368 w 5486397"/>
              <a:gd name="connsiteY1" fmla="*/ 0 h 3972908"/>
              <a:gd name="connsiteX2" fmla="*/ 1316735 w 5486397"/>
              <a:gd name="connsiteY2" fmla="*/ 0 h 3972908"/>
              <a:gd name="connsiteX3" fmla="*/ 1975103 w 5486397"/>
              <a:gd name="connsiteY3" fmla="*/ 0 h 3972908"/>
              <a:gd name="connsiteX4" fmla="*/ 2633471 w 5486397"/>
              <a:gd name="connsiteY4" fmla="*/ 0 h 3972908"/>
              <a:gd name="connsiteX5" fmla="*/ 3236974 w 5486397"/>
              <a:gd name="connsiteY5" fmla="*/ 0 h 3972908"/>
              <a:gd name="connsiteX6" fmla="*/ 3840478 w 5486397"/>
              <a:gd name="connsiteY6" fmla="*/ 0 h 3972908"/>
              <a:gd name="connsiteX7" fmla="*/ 4224526 w 5486397"/>
              <a:gd name="connsiteY7" fmla="*/ 0 h 3972908"/>
              <a:gd name="connsiteX8" fmla="*/ 4828029 w 5486397"/>
              <a:gd name="connsiteY8" fmla="*/ 0 h 3972908"/>
              <a:gd name="connsiteX9" fmla="*/ 5486397 w 5486397"/>
              <a:gd name="connsiteY9" fmla="*/ 0 h 3972908"/>
              <a:gd name="connsiteX10" fmla="*/ 5486397 w 5486397"/>
              <a:gd name="connsiteY10" fmla="*/ 607287 h 3972908"/>
              <a:gd name="connsiteX11" fmla="*/ 5486397 w 5486397"/>
              <a:gd name="connsiteY11" fmla="*/ 1214575 h 3972908"/>
              <a:gd name="connsiteX12" fmla="*/ 5486397 w 5486397"/>
              <a:gd name="connsiteY12" fmla="*/ 1782133 h 3972908"/>
              <a:gd name="connsiteX13" fmla="*/ 5486397 w 5486397"/>
              <a:gd name="connsiteY13" fmla="*/ 2349691 h 3972908"/>
              <a:gd name="connsiteX14" fmla="*/ 5486397 w 5486397"/>
              <a:gd name="connsiteY14" fmla="*/ 2917250 h 3972908"/>
              <a:gd name="connsiteX15" fmla="*/ 5486397 w 5486397"/>
              <a:gd name="connsiteY15" fmla="*/ 3484808 h 3972908"/>
              <a:gd name="connsiteX16" fmla="*/ 5486397 w 5486397"/>
              <a:gd name="connsiteY16" fmla="*/ 3972908 h 3972908"/>
              <a:gd name="connsiteX17" fmla="*/ 4882893 w 5486397"/>
              <a:gd name="connsiteY17" fmla="*/ 3972908 h 3972908"/>
              <a:gd name="connsiteX18" fmla="*/ 4334254 w 5486397"/>
              <a:gd name="connsiteY18" fmla="*/ 3972908 h 3972908"/>
              <a:gd name="connsiteX19" fmla="*/ 3730750 w 5486397"/>
              <a:gd name="connsiteY19" fmla="*/ 3972908 h 3972908"/>
              <a:gd name="connsiteX20" fmla="*/ 3346702 w 5486397"/>
              <a:gd name="connsiteY20" fmla="*/ 3972908 h 3972908"/>
              <a:gd name="connsiteX21" fmla="*/ 2798062 w 5486397"/>
              <a:gd name="connsiteY21" fmla="*/ 3972908 h 3972908"/>
              <a:gd name="connsiteX22" fmla="*/ 2359151 w 5486397"/>
              <a:gd name="connsiteY22" fmla="*/ 3972908 h 3972908"/>
              <a:gd name="connsiteX23" fmla="*/ 1920239 w 5486397"/>
              <a:gd name="connsiteY23" fmla="*/ 3972908 h 3972908"/>
              <a:gd name="connsiteX24" fmla="*/ 1536191 w 5486397"/>
              <a:gd name="connsiteY24" fmla="*/ 3972908 h 3972908"/>
              <a:gd name="connsiteX25" fmla="*/ 877824 w 5486397"/>
              <a:gd name="connsiteY25" fmla="*/ 3972908 h 3972908"/>
              <a:gd name="connsiteX26" fmla="*/ 0 w 5486397"/>
              <a:gd name="connsiteY26" fmla="*/ 3972908 h 3972908"/>
              <a:gd name="connsiteX27" fmla="*/ 0 w 5486397"/>
              <a:gd name="connsiteY27" fmla="*/ 3325892 h 3972908"/>
              <a:gd name="connsiteX28" fmla="*/ 0 w 5486397"/>
              <a:gd name="connsiteY28" fmla="*/ 2718604 h 3972908"/>
              <a:gd name="connsiteX29" fmla="*/ 0 w 5486397"/>
              <a:gd name="connsiteY29" fmla="*/ 2190775 h 3972908"/>
              <a:gd name="connsiteX30" fmla="*/ 0 w 5486397"/>
              <a:gd name="connsiteY30" fmla="*/ 1662946 h 3972908"/>
              <a:gd name="connsiteX31" fmla="*/ 0 w 5486397"/>
              <a:gd name="connsiteY31" fmla="*/ 1214575 h 3972908"/>
              <a:gd name="connsiteX32" fmla="*/ 0 w 5486397"/>
              <a:gd name="connsiteY32" fmla="*/ 607287 h 3972908"/>
              <a:gd name="connsiteX33" fmla="*/ 0 w 5486397"/>
              <a:gd name="connsiteY33" fmla="*/ 0 h 39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486397" h="3972908" extrusionOk="0">
                <a:moveTo>
                  <a:pt x="0" y="0"/>
                </a:moveTo>
                <a:cubicBezTo>
                  <a:pt x="235861" y="-10038"/>
                  <a:pt x="401946" y="52999"/>
                  <a:pt x="658368" y="0"/>
                </a:cubicBezTo>
                <a:cubicBezTo>
                  <a:pt x="914790" y="-52999"/>
                  <a:pt x="1151262" y="74290"/>
                  <a:pt x="1316735" y="0"/>
                </a:cubicBezTo>
                <a:cubicBezTo>
                  <a:pt x="1482208" y="-74290"/>
                  <a:pt x="1780846" y="44664"/>
                  <a:pt x="1975103" y="0"/>
                </a:cubicBezTo>
                <a:cubicBezTo>
                  <a:pt x="2169360" y="-44664"/>
                  <a:pt x="2434884" y="14881"/>
                  <a:pt x="2633471" y="0"/>
                </a:cubicBezTo>
                <a:cubicBezTo>
                  <a:pt x="2832058" y="-14881"/>
                  <a:pt x="2975281" y="22038"/>
                  <a:pt x="3236974" y="0"/>
                </a:cubicBezTo>
                <a:cubicBezTo>
                  <a:pt x="3498667" y="-22038"/>
                  <a:pt x="3543157" y="8030"/>
                  <a:pt x="3840478" y="0"/>
                </a:cubicBezTo>
                <a:cubicBezTo>
                  <a:pt x="4137799" y="-8030"/>
                  <a:pt x="4122334" y="15025"/>
                  <a:pt x="4224526" y="0"/>
                </a:cubicBezTo>
                <a:cubicBezTo>
                  <a:pt x="4326718" y="-15025"/>
                  <a:pt x="4616251" y="56112"/>
                  <a:pt x="4828029" y="0"/>
                </a:cubicBezTo>
                <a:cubicBezTo>
                  <a:pt x="5039807" y="-56112"/>
                  <a:pt x="5254300" y="52215"/>
                  <a:pt x="5486397" y="0"/>
                </a:cubicBezTo>
                <a:cubicBezTo>
                  <a:pt x="5507317" y="228476"/>
                  <a:pt x="5441287" y="415228"/>
                  <a:pt x="5486397" y="607287"/>
                </a:cubicBezTo>
                <a:cubicBezTo>
                  <a:pt x="5531507" y="799346"/>
                  <a:pt x="5435645" y="918237"/>
                  <a:pt x="5486397" y="1214575"/>
                </a:cubicBezTo>
                <a:cubicBezTo>
                  <a:pt x="5537149" y="1510913"/>
                  <a:pt x="5420713" y="1606309"/>
                  <a:pt x="5486397" y="1782133"/>
                </a:cubicBezTo>
                <a:cubicBezTo>
                  <a:pt x="5552081" y="1957957"/>
                  <a:pt x="5422944" y="2152146"/>
                  <a:pt x="5486397" y="2349691"/>
                </a:cubicBezTo>
                <a:cubicBezTo>
                  <a:pt x="5549850" y="2547236"/>
                  <a:pt x="5432501" y="2747276"/>
                  <a:pt x="5486397" y="2917250"/>
                </a:cubicBezTo>
                <a:cubicBezTo>
                  <a:pt x="5540293" y="3087224"/>
                  <a:pt x="5471200" y="3220851"/>
                  <a:pt x="5486397" y="3484808"/>
                </a:cubicBezTo>
                <a:cubicBezTo>
                  <a:pt x="5501594" y="3748765"/>
                  <a:pt x="5456361" y="3850906"/>
                  <a:pt x="5486397" y="3972908"/>
                </a:cubicBezTo>
                <a:cubicBezTo>
                  <a:pt x="5344410" y="3988026"/>
                  <a:pt x="5102732" y="3920232"/>
                  <a:pt x="4882893" y="3972908"/>
                </a:cubicBezTo>
                <a:cubicBezTo>
                  <a:pt x="4663054" y="4025584"/>
                  <a:pt x="4489497" y="3961581"/>
                  <a:pt x="4334254" y="3972908"/>
                </a:cubicBezTo>
                <a:cubicBezTo>
                  <a:pt x="4179011" y="3984235"/>
                  <a:pt x="4006419" y="3952684"/>
                  <a:pt x="3730750" y="3972908"/>
                </a:cubicBezTo>
                <a:cubicBezTo>
                  <a:pt x="3455081" y="3993132"/>
                  <a:pt x="3537801" y="3927157"/>
                  <a:pt x="3346702" y="3972908"/>
                </a:cubicBezTo>
                <a:cubicBezTo>
                  <a:pt x="3155603" y="4018659"/>
                  <a:pt x="2928249" y="3915286"/>
                  <a:pt x="2798062" y="3972908"/>
                </a:cubicBezTo>
                <a:cubicBezTo>
                  <a:pt x="2667875" y="4030530"/>
                  <a:pt x="2567333" y="3946771"/>
                  <a:pt x="2359151" y="3972908"/>
                </a:cubicBezTo>
                <a:cubicBezTo>
                  <a:pt x="2150969" y="3999045"/>
                  <a:pt x="2119258" y="3942280"/>
                  <a:pt x="1920239" y="3972908"/>
                </a:cubicBezTo>
                <a:cubicBezTo>
                  <a:pt x="1721220" y="4003536"/>
                  <a:pt x="1632576" y="3972547"/>
                  <a:pt x="1536191" y="3972908"/>
                </a:cubicBezTo>
                <a:cubicBezTo>
                  <a:pt x="1439806" y="3973269"/>
                  <a:pt x="1020024" y="3955136"/>
                  <a:pt x="877824" y="3972908"/>
                </a:cubicBezTo>
                <a:cubicBezTo>
                  <a:pt x="735624" y="3990680"/>
                  <a:pt x="183045" y="3967511"/>
                  <a:pt x="0" y="3972908"/>
                </a:cubicBezTo>
                <a:cubicBezTo>
                  <a:pt x="-67380" y="3664105"/>
                  <a:pt x="54007" y="3456780"/>
                  <a:pt x="0" y="3325892"/>
                </a:cubicBezTo>
                <a:cubicBezTo>
                  <a:pt x="-54007" y="3195004"/>
                  <a:pt x="68810" y="2862117"/>
                  <a:pt x="0" y="2718604"/>
                </a:cubicBezTo>
                <a:cubicBezTo>
                  <a:pt x="-68810" y="2575091"/>
                  <a:pt x="17537" y="2410655"/>
                  <a:pt x="0" y="2190775"/>
                </a:cubicBezTo>
                <a:cubicBezTo>
                  <a:pt x="-17537" y="1970895"/>
                  <a:pt x="15506" y="1852407"/>
                  <a:pt x="0" y="1662946"/>
                </a:cubicBezTo>
                <a:cubicBezTo>
                  <a:pt x="-15506" y="1473485"/>
                  <a:pt x="31488" y="1310000"/>
                  <a:pt x="0" y="1214575"/>
                </a:cubicBezTo>
                <a:cubicBezTo>
                  <a:pt x="-31488" y="1119150"/>
                  <a:pt x="59724" y="747166"/>
                  <a:pt x="0" y="607287"/>
                </a:cubicBezTo>
                <a:cubicBezTo>
                  <a:pt x="-59724" y="467408"/>
                  <a:pt x="55573" y="1354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2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42900"/>
            <a:ext cx="16687800" cy="8846347"/>
          </a:xfrm>
        </p:spPr>
        <p:txBody>
          <a:bodyPr/>
          <a:lstStyle/>
          <a:p>
            <a:pPr marL="0" indent="0" algn="ctr">
              <a:buNone/>
            </a:pPr>
            <a:r>
              <a:rPr lang="nl-NL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marL="0" indent="0">
              <a:buNone/>
            </a:pPr>
            <a:endParaRPr lang="nl-NL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HƠN AI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30" y="4580576"/>
            <a:ext cx="1923818" cy="202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72" y="5233441"/>
            <a:ext cx="3498830" cy="10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8" y="7132774"/>
            <a:ext cx="5116286" cy="15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2084182" y="8057534"/>
            <a:ext cx="2002970" cy="17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29" y="-38099"/>
            <a:ext cx="1193742" cy="12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15" y="5120479"/>
            <a:ext cx="3498830" cy="10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" y="5904593"/>
            <a:ext cx="2272784" cy="161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324" y="6362700"/>
            <a:ext cx="2133600" cy="14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88" y="-38099"/>
            <a:ext cx="1193742" cy="12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38099"/>
            <a:ext cx="1183596" cy="11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340" y="6569326"/>
            <a:ext cx="3367812" cy="11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2720" y="8265155"/>
            <a:ext cx="1530551" cy="13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38099"/>
            <a:ext cx="1219200" cy="121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6673121" y="5179399"/>
            <a:ext cx="3928266" cy="26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68" y="-38100"/>
            <a:ext cx="1206143" cy="11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959745" y="5445953"/>
            <a:ext cx="2963294" cy="22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52" y="-38383"/>
            <a:ext cx="1624950" cy="137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203" y="6605242"/>
            <a:ext cx="4610100" cy="46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60" y="1028701"/>
            <a:ext cx="1577148" cy="16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" y="1028701"/>
            <a:ext cx="1652483" cy="16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80040"/>
            <a:ext cx="1562885" cy="16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96" y="975509"/>
            <a:ext cx="1582506" cy="16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28" y="1055642"/>
            <a:ext cx="1507673" cy="16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28" y="1055644"/>
            <a:ext cx="1507673" cy="16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44" y="1"/>
            <a:ext cx="3200399" cy="1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200400" y="1638300"/>
            <a:ext cx="111252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2" y="2048354"/>
            <a:ext cx="11099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“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Nam”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mệnh danh 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86400" y="4838700"/>
            <a:ext cx="10820400" cy="2590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428" y="5263700"/>
            <a:ext cx="10354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 ngôn độc lập đầu tiên của nước 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7001"/>
            <a:ext cx="6096000" cy="42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C52BC-788C-F7B3-B9A4-0510C17E6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0" b="15242"/>
          <a:stretch/>
        </p:blipFill>
        <p:spPr>
          <a:xfrm>
            <a:off x="20" y="-66251"/>
            <a:ext cx="18287980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32AD2ACB-B6FC-2551-C17A-3600FC6214D8}"/>
              </a:ext>
            </a:extLst>
          </p:cNvPr>
          <p:cNvSpPr txBox="1"/>
          <p:nvPr/>
        </p:nvSpPr>
        <p:spPr>
          <a:xfrm>
            <a:off x="1922977" y="6230135"/>
            <a:ext cx="144420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C0000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9600" dirty="0" smtClean="0">
                <a:solidFill>
                  <a:srgbClr val="C0000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TÌM </a:t>
            </a:r>
            <a:r>
              <a:rPr lang="en-US" sz="9600" dirty="0">
                <a:solidFill>
                  <a:srgbClr val="C0000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HIỂU CHUNG</a:t>
            </a:r>
          </a:p>
        </p:txBody>
      </p:sp>
    </p:spTree>
    <p:extLst>
      <p:ext uri="{BB962C8B-B14F-4D97-AF65-F5344CB8AC3E}">
        <p14:creationId xmlns:p14="http://schemas.microsoft.com/office/powerpoint/2010/main" val="6689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00400" y="1638300"/>
            <a:ext cx="11125200" cy="213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364" y="1824599"/>
            <a:ext cx="11099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thơ tác giả dùng để viết </a:t>
            </a:r>
            <a:r>
              <a:rPr lang="en-US" sz="5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5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86400" y="4838700"/>
            <a:ext cx="10820400" cy="2590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88002"/>
            <a:ext cx="11194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 ngôn tứ tuyệt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6449776"/>
            <a:ext cx="5624759" cy="387532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44" y="1"/>
            <a:ext cx="3200399" cy="1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7136" y="1147056"/>
            <a:ext cx="12958464" cy="26248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160" y="1417410"/>
            <a:ext cx="12313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86400" y="4838700"/>
            <a:ext cx="10820400" cy="2590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5102" y="5126649"/>
            <a:ext cx="883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Sai,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rõ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khẳng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Lý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Kiệt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6475103"/>
            <a:ext cx="5588000" cy="3850001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44" y="1"/>
            <a:ext cx="3200399" cy="1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3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7136" y="931032"/>
            <a:ext cx="12958464" cy="28408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8557" y="1182519"/>
            <a:ext cx="125039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phân tích cách nói "định phận tại thiên thư" để chứng minh cho luận điểm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88978" y="5191745"/>
            <a:ext cx="10820400" cy="2590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7616" y="5233853"/>
            <a:ext cx="10477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hẳng định quyền độc lập và tính chất chính nghĩa của việc phần chia lãnh thổ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6580103"/>
            <a:ext cx="5435600" cy="3745001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44" y="1"/>
            <a:ext cx="3200399" cy="1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15208" y="1039044"/>
            <a:ext cx="12310392" cy="27328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5208" y="1147056"/>
            <a:ext cx="12310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“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lỗ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?”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86400" y="4838700"/>
            <a:ext cx="10820400" cy="2590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88002"/>
            <a:ext cx="11194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6449776"/>
            <a:ext cx="5624759" cy="387532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344" y="1"/>
            <a:ext cx="3200399" cy="1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42900"/>
            <a:ext cx="16687800" cy="8846347"/>
          </a:xfrm>
        </p:spPr>
        <p:txBody>
          <a:bodyPr/>
          <a:lstStyle/>
          <a:p>
            <a:pPr marL="0" indent="0" algn="ctr">
              <a:buNone/>
            </a:pP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marL="0" indent="0">
              <a:buNone/>
            </a:pPr>
            <a:endParaRPr lang="nl-NL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các bản tuyên ngôn độc lập mà em biết?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8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9D88E28B-493C-F2C3-E5A2-7505617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13"/>
            <a:ext cx="18288000" cy="6591300"/>
          </a:xfrm>
          <a:custGeom>
            <a:avLst/>
            <a:gdLst>
              <a:gd name="connsiteX0" fmla="*/ 0 w 18288000"/>
              <a:gd name="connsiteY0" fmla="*/ 0 h 6591300"/>
              <a:gd name="connsiteX1" fmla="*/ 772815 w 18288000"/>
              <a:gd name="connsiteY1" fmla="*/ 0 h 6591300"/>
              <a:gd name="connsiteX2" fmla="*/ 1728511 w 18288000"/>
              <a:gd name="connsiteY2" fmla="*/ 0 h 6591300"/>
              <a:gd name="connsiteX3" fmla="*/ 2684206 w 18288000"/>
              <a:gd name="connsiteY3" fmla="*/ 0 h 6591300"/>
              <a:gd name="connsiteX4" fmla="*/ 3274142 w 18288000"/>
              <a:gd name="connsiteY4" fmla="*/ 0 h 6591300"/>
              <a:gd name="connsiteX5" fmla="*/ 4046957 w 18288000"/>
              <a:gd name="connsiteY5" fmla="*/ 0 h 6591300"/>
              <a:gd name="connsiteX6" fmla="*/ 4271133 w 18288000"/>
              <a:gd name="connsiteY6" fmla="*/ 0 h 6591300"/>
              <a:gd name="connsiteX7" fmla="*/ 4678188 w 18288000"/>
              <a:gd name="connsiteY7" fmla="*/ 0 h 6591300"/>
              <a:gd name="connsiteX8" fmla="*/ 4719484 w 18288000"/>
              <a:gd name="connsiteY8" fmla="*/ 0 h 6591300"/>
              <a:gd name="connsiteX9" fmla="*/ 5675179 w 18288000"/>
              <a:gd name="connsiteY9" fmla="*/ 0 h 6591300"/>
              <a:gd name="connsiteX10" fmla="*/ 6082235 w 18288000"/>
              <a:gd name="connsiteY10" fmla="*/ 0 h 6591300"/>
              <a:gd name="connsiteX11" fmla="*/ 7037930 w 18288000"/>
              <a:gd name="connsiteY11" fmla="*/ 0 h 6591300"/>
              <a:gd name="connsiteX12" fmla="*/ 7079226 w 18288000"/>
              <a:gd name="connsiteY12" fmla="*/ 0 h 6591300"/>
              <a:gd name="connsiteX13" fmla="*/ 7120521 w 18288000"/>
              <a:gd name="connsiteY13" fmla="*/ 0 h 6591300"/>
              <a:gd name="connsiteX14" fmla="*/ 7710457 w 18288000"/>
              <a:gd name="connsiteY14" fmla="*/ 0 h 6591300"/>
              <a:gd name="connsiteX15" fmla="*/ 8666152 w 18288000"/>
              <a:gd name="connsiteY15" fmla="*/ 0 h 6591300"/>
              <a:gd name="connsiteX16" fmla="*/ 9438968 w 18288000"/>
              <a:gd name="connsiteY16" fmla="*/ 0 h 6591300"/>
              <a:gd name="connsiteX17" fmla="*/ 10394663 w 18288000"/>
              <a:gd name="connsiteY17" fmla="*/ 0 h 6591300"/>
              <a:gd name="connsiteX18" fmla="*/ 10801719 w 18288000"/>
              <a:gd name="connsiteY18" fmla="*/ 0 h 6591300"/>
              <a:gd name="connsiteX19" fmla="*/ 10843014 w 18288000"/>
              <a:gd name="connsiteY19" fmla="*/ 0 h 6591300"/>
              <a:gd name="connsiteX20" fmla="*/ 11798710 w 18288000"/>
              <a:gd name="connsiteY20" fmla="*/ 0 h 6591300"/>
              <a:gd name="connsiteX21" fmla="*/ 12388645 w 18288000"/>
              <a:gd name="connsiteY21" fmla="*/ 0 h 6591300"/>
              <a:gd name="connsiteX22" fmla="*/ 13344341 w 18288000"/>
              <a:gd name="connsiteY22" fmla="*/ 0 h 6591300"/>
              <a:gd name="connsiteX23" fmla="*/ 14300036 w 18288000"/>
              <a:gd name="connsiteY23" fmla="*/ 0 h 6591300"/>
              <a:gd name="connsiteX24" fmla="*/ 15255732 w 18288000"/>
              <a:gd name="connsiteY24" fmla="*/ 0 h 6591300"/>
              <a:gd name="connsiteX25" fmla="*/ 16211427 w 18288000"/>
              <a:gd name="connsiteY25" fmla="*/ 0 h 6591300"/>
              <a:gd name="connsiteX26" fmla="*/ 16252723 w 18288000"/>
              <a:gd name="connsiteY26" fmla="*/ 0 h 6591300"/>
              <a:gd name="connsiteX27" fmla="*/ 16294018 w 18288000"/>
              <a:gd name="connsiteY27" fmla="*/ 0 h 6591300"/>
              <a:gd name="connsiteX28" fmla="*/ 17066834 w 18288000"/>
              <a:gd name="connsiteY28" fmla="*/ 0 h 6591300"/>
              <a:gd name="connsiteX29" fmla="*/ 18288000 w 18288000"/>
              <a:gd name="connsiteY29" fmla="*/ 0 h 6591300"/>
              <a:gd name="connsiteX30" fmla="*/ 18288000 w 18288000"/>
              <a:gd name="connsiteY30" fmla="*/ 533296 h 6591300"/>
              <a:gd name="connsiteX31" fmla="*/ 18288000 w 18288000"/>
              <a:gd name="connsiteY31" fmla="*/ 934766 h 6591300"/>
              <a:gd name="connsiteX32" fmla="*/ 18288000 w 18288000"/>
              <a:gd name="connsiteY32" fmla="*/ 1665801 h 6591300"/>
              <a:gd name="connsiteX33" fmla="*/ 18288000 w 18288000"/>
              <a:gd name="connsiteY33" fmla="*/ 2199097 h 6591300"/>
              <a:gd name="connsiteX34" fmla="*/ 18288000 w 18288000"/>
              <a:gd name="connsiteY34" fmla="*/ 2600567 h 6591300"/>
              <a:gd name="connsiteX35" fmla="*/ 18288000 w 18288000"/>
              <a:gd name="connsiteY35" fmla="*/ 3002038 h 6591300"/>
              <a:gd name="connsiteX36" fmla="*/ 18288000 w 18288000"/>
              <a:gd name="connsiteY36" fmla="*/ 3601247 h 6591300"/>
              <a:gd name="connsiteX37" fmla="*/ 18288000 w 18288000"/>
              <a:gd name="connsiteY37" fmla="*/ 4200456 h 6591300"/>
              <a:gd name="connsiteX38" fmla="*/ 18288000 w 18288000"/>
              <a:gd name="connsiteY38" fmla="*/ 4601926 h 6591300"/>
              <a:gd name="connsiteX39" fmla="*/ 18288000 w 18288000"/>
              <a:gd name="connsiteY39" fmla="*/ 5267048 h 6591300"/>
              <a:gd name="connsiteX40" fmla="*/ 18288000 w 18288000"/>
              <a:gd name="connsiteY40" fmla="*/ 5932170 h 6591300"/>
              <a:gd name="connsiteX41" fmla="*/ 18288000 w 18288000"/>
              <a:gd name="connsiteY41" fmla="*/ 6591300 h 6591300"/>
              <a:gd name="connsiteX42" fmla="*/ 18063825 w 18288000"/>
              <a:gd name="connsiteY42" fmla="*/ 6591300 h 6591300"/>
              <a:gd name="connsiteX43" fmla="*/ 17291009 w 18288000"/>
              <a:gd name="connsiteY43" fmla="*/ 6591300 h 6591300"/>
              <a:gd name="connsiteX44" fmla="*/ 16883954 w 18288000"/>
              <a:gd name="connsiteY44" fmla="*/ 6591300 h 6591300"/>
              <a:gd name="connsiteX45" fmla="*/ 16842658 w 18288000"/>
              <a:gd name="connsiteY45" fmla="*/ 6591300 h 6591300"/>
              <a:gd name="connsiteX46" fmla="*/ 15886963 w 18288000"/>
              <a:gd name="connsiteY46" fmla="*/ 6591300 h 6591300"/>
              <a:gd name="connsiteX47" fmla="*/ 15479907 w 18288000"/>
              <a:gd name="connsiteY47" fmla="*/ 6591300 h 6591300"/>
              <a:gd name="connsiteX48" fmla="*/ 14707092 w 18288000"/>
              <a:gd name="connsiteY48" fmla="*/ 6591300 h 6591300"/>
              <a:gd name="connsiteX49" fmla="*/ 13751396 w 18288000"/>
              <a:gd name="connsiteY49" fmla="*/ 6591300 h 6591300"/>
              <a:gd name="connsiteX50" fmla="*/ 13527221 w 18288000"/>
              <a:gd name="connsiteY50" fmla="*/ 6591300 h 6591300"/>
              <a:gd name="connsiteX51" fmla="*/ 12571525 w 18288000"/>
              <a:gd name="connsiteY51" fmla="*/ 6591300 h 6591300"/>
              <a:gd name="connsiteX52" fmla="*/ 11615830 w 18288000"/>
              <a:gd name="connsiteY52" fmla="*/ 6591300 h 6591300"/>
              <a:gd name="connsiteX53" fmla="*/ 10660134 w 18288000"/>
              <a:gd name="connsiteY53" fmla="*/ 6591300 h 6591300"/>
              <a:gd name="connsiteX54" fmla="*/ 10253079 w 18288000"/>
              <a:gd name="connsiteY54" fmla="*/ 6591300 h 6591300"/>
              <a:gd name="connsiteX55" fmla="*/ 9663143 w 18288000"/>
              <a:gd name="connsiteY55" fmla="*/ 6591300 h 6591300"/>
              <a:gd name="connsiteX56" fmla="*/ 9256088 w 18288000"/>
              <a:gd name="connsiteY56" fmla="*/ 6591300 h 6591300"/>
              <a:gd name="connsiteX57" fmla="*/ 8849032 w 18288000"/>
              <a:gd name="connsiteY57" fmla="*/ 6591300 h 6591300"/>
              <a:gd name="connsiteX58" fmla="*/ 8441977 w 18288000"/>
              <a:gd name="connsiteY58" fmla="*/ 6591300 h 6591300"/>
              <a:gd name="connsiteX59" fmla="*/ 7852041 w 18288000"/>
              <a:gd name="connsiteY59" fmla="*/ 6591300 h 6591300"/>
              <a:gd name="connsiteX60" fmla="*/ 7262106 w 18288000"/>
              <a:gd name="connsiteY60" fmla="*/ 6591300 h 6591300"/>
              <a:gd name="connsiteX61" fmla="*/ 7220810 w 18288000"/>
              <a:gd name="connsiteY61" fmla="*/ 6591300 h 6591300"/>
              <a:gd name="connsiteX62" fmla="*/ 6813755 w 18288000"/>
              <a:gd name="connsiteY62" fmla="*/ 6591300 h 6591300"/>
              <a:gd name="connsiteX63" fmla="*/ 6406699 w 18288000"/>
              <a:gd name="connsiteY63" fmla="*/ 6591300 h 6591300"/>
              <a:gd name="connsiteX64" fmla="*/ 6365404 w 18288000"/>
              <a:gd name="connsiteY64" fmla="*/ 6591300 h 6591300"/>
              <a:gd name="connsiteX65" fmla="*/ 6324108 w 18288000"/>
              <a:gd name="connsiteY65" fmla="*/ 6591300 h 6591300"/>
              <a:gd name="connsiteX66" fmla="*/ 5734173 w 18288000"/>
              <a:gd name="connsiteY66" fmla="*/ 6591300 h 6591300"/>
              <a:gd name="connsiteX67" fmla="*/ 5144237 w 18288000"/>
              <a:gd name="connsiteY67" fmla="*/ 6591300 h 6591300"/>
              <a:gd name="connsiteX68" fmla="*/ 4737182 w 18288000"/>
              <a:gd name="connsiteY68" fmla="*/ 6591300 h 6591300"/>
              <a:gd name="connsiteX69" fmla="*/ 4513006 w 18288000"/>
              <a:gd name="connsiteY69" fmla="*/ 6591300 h 6591300"/>
              <a:gd name="connsiteX70" fmla="*/ 3740191 w 18288000"/>
              <a:gd name="connsiteY70" fmla="*/ 6591300 h 6591300"/>
              <a:gd name="connsiteX71" fmla="*/ 2967375 w 18288000"/>
              <a:gd name="connsiteY71" fmla="*/ 6591300 h 6591300"/>
              <a:gd name="connsiteX72" fmla="*/ 2560320 w 18288000"/>
              <a:gd name="connsiteY72" fmla="*/ 6591300 h 6591300"/>
              <a:gd name="connsiteX73" fmla="*/ 1970385 w 18288000"/>
              <a:gd name="connsiteY73" fmla="*/ 6591300 h 6591300"/>
              <a:gd name="connsiteX74" fmla="*/ 1014689 w 18288000"/>
              <a:gd name="connsiteY74" fmla="*/ 6591300 h 6591300"/>
              <a:gd name="connsiteX75" fmla="*/ 0 w 18288000"/>
              <a:gd name="connsiteY75" fmla="*/ 6591300 h 6591300"/>
              <a:gd name="connsiteX76" fmla="*/ 0 w 18288000"/>
              <a:gd name="connsiteY76" fmla="*/ 6058004 h 6591300"/>
              <a:gd name="connsiteX77" fmla="*/ 0 w 18288000"/>
              <a:gd name="connsiteY77" fmla="*/ 5590621 h 6591300"/>
              <a:gd name="connsiteX78" fmla="*/ 0 w 18288000"/>
              <a:gd name="connsiteY78" fmla="*/ 4925499 h 6591300"/>
              <a:gd name="connsiteX79" fmla="*/ 0 w 18288000"/>
              <a:gd name="connsiteY79" fmla="*/ 4260377 h 6591300"/>
              <a:gd name="connsiteX80" fmla="*/ 0 w 18288000"/>
              <a:gd name="connsiteY80" fmla="*/ 3858907 h 6591300"/>
              <a:gd name="connsiteX81" fmla="*/ 0 w 18288000"/>
              <a:gd name="connsiteY81" fmla="*/ 3391523 h 6591300"/>
              <a:gd name="connsiteX82" fmla="*/ 0 w 18288000"/>
              <a:gd name="connsiteY82" fmla="*/ 2660488 h 6591300"/>
              <a:gd name="connsiteX83" fmla="*/ 0 w 18288000"/>
              <a:gd name="connsiteY83" fmla="*/ 2127192 h 6591300"/>
              <a:gd name="connsiteX84" fmla="*/ 0 w 18288000"/>
              <a:gd name="connsiteY84" fmla="*/ 1659809 h 6591300"/>
              <a:gd name="connsiteX85" fmla="*/ 0 w 18288000"/>
              <a:gd name="connsiteY85" fmla="*/ 994687 h 6591300"/>
              <a:gd name="connsiteX86" fmla="*/ 0 w 18288000"/>
              <a:gd name="connsiteY86" fmla="*/ 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6591300" extrusionOk="0">
                <a:moveTo>
                  <a:pt x="0" y="0"/>
                </a:moveTo>
                <a:cubicBezTo>
                  <a:pt x="199334" y="-69368"/>
                  <a:pt x="602055" y="30800"/>
                  <a:pt x="772815" y="0"/>
                </a:cubicBezTo>
                <a:cubicBezTo>
                  <a:pt x="943575" y="-30800"/>
                  <a:pt x="1374598" y="103102"/>
                  <a:pt x="1728511" y="0"/>
                </a:cubicBezTo>
                <a:cubicBezTo>
                  <a:pt x="2082424" y="-103102"/>
                  <a:pt x="2270782" y="6094"/>
                  <a:pt x="2684206" y="0"/>
                </a:cubicBezTo>
                <a:cubicBezTo>
                  <a:pt x="3097631" y="-6094"/>
                  <a:pt x="3071700" y="30993"/>
                  <a:pt x="3274142" y="0"/>
                </a:cubicBezTo>
                <a:cubicBezTo>
                  <a:pt x="3476584" y="-30993"/>
                  <a:pt x="3854790" y="32900"/>
                  <a:pt x="4046957" y="0"/>
                </a:cubicBezTo>
                <a:cubicBezTo>
                  <a:pt x="4239125" y="-32900"/>
                  <a:pt x="4204469" y="20800"/>
                  <a:pt x="4271133" y="0"/>
                </a:cubicBezTo>
                <a:cubicBezTo>
                  <a:pt x="4337797" y="-20800"/>
                  <a:pt x="4557512" y="14133"/>
                  <a:pt x="4678188" y="0"/>
                </a:cubicBezTo>
                <a:cubicBezTo>
                  <a:pt x="4798864" y="-14133"/>
                  <a:pt x="4701506" y="3608"/>
                  <a:pt x="4719484" y="0"/>
                </a:cubicBezTo>
                <a:cubicBezTo>
                  <a:pt x="4737462" y="-3608"/>
                  <a:pt x="5441416" y="22813"/>
                  <a:pt x="5675179" y="0"/>
                </a:cubicBezTo>
                <a:cubicBezTo>
                  <a:pt x="5908942" y="-22813"/>
                  <a:pt x="5926237" y="8947"/>
                  <a:pt x="6082235" y="0"/>
                </a:cubicBezTo>
                <a:cubicBezTo>
                  <a:pt x="6238233" y="-8947"/>
                  <a:pt x="6679275" y="90293"/>
                  <a:pt x="7037930" y="0"/>
                </a:cubicBezTo>
                <a:cubicBezTo>
                  <a:pt x="7396585" y="-90293"/>
                  <a:pt x="7063847" y="4516"/>
                  <a:pt x="7079226" y="0"/>
                </a:cubicBezTo>
                <a:cubicBezTo>
                  <a:pt x="7094605" y="-4516"/>
                  <a:pt x="7110193" y="921"/>
                  <a:pt x="7120521" y="0"/>
                </a:cubicBezTo>
                <a:cubicBezTo>
                  <a:pt x="7130850" y="-921"/>
                  <a:pt x="7482492" y="65382"/>
                  <a:pt x="7710457" y="0"/>
                </a:cubicBezTo>
                <a:cubicBezTo>
                  <a:pt x="7938422" y="-65382"/>
                  <a:pt x="8453798" y="61501"/>
                  <a:pt x="8666152" y="0"/>
                </a:cubicBezTo>
                <a:cubicBezTo>
                  <a:pt x="8878506" y="-61501"/>
                  <a:pt x="9233745" y="85658"/>
                  <a:pt x="9438968" y="0"/>
                </a:cubicBezTo>
                <a:cubicBezTo>
                  <a:pt x="9644191" y="-85658"/>
                  <a:pt x="10159381" y="19624"/>
                  <a:pt x="10394663" y="0"/>
                </a:cubicBezTo>
                <a:cubicBezTo>
                  <a:pt x="10629945" y="-19624"/>
                  <a:pt x="10707057" y="39506"/>
                  <a:pt x="10801719" y="0"/>
                </a:cubicBezTo>
                <a:cubicBezTo>
                  <a:pt x="10896381" y="-39506"/>
                  <a:pt x="10831991" y="2409"/>
                  <a:pt x="10843014" y="0"/>
                </a:cubicBezTo>
                <a:cubicBezTo>
                  <a:pt x="10854037" y="-2409"/>
                  <a:pt x="11562316" y="10690"/>
                  <a:pt x="11798710" y="0"/>
                </a:cubicBezTo>
                <a:cubicBezTo>
                  <a:pt x="12035104" y="-10690"/>
                  <a:pt x="12217771" y="4445"/>
                  <a:pt x="12388645" y="0"/>
                </a:cubicBezTo>
                <a:cubicBezTo>
                  <a:pt x="12559519" y="-4445"/>
                  <a:pt x="13060195" y="105243"/>
                  <a:pt x="13344341" y="0"/>
                </a:cubicBezTo>
                <a:cubicBezTo>
                  <a:pt x="13628487" y="-105243"/>
                  <a:pt x="13840612" y="97133"/>
                  <a:pt x="14300036" y="0"/>
                </a:cubicBezTo>
                <a:cubicBezTo>
                  <a:pt x="14759461" y="-97133"/>
                  <a:pt x="15044256" y="112076"/>
                  <a:pt x="15255732" y="0"/>
                </a:cubicBezTo>
                <a:cubicBezTo>
                  <a:pt x="15467208" y="-112076"/>
                  <a:pt x="15933454" y="32485"/>
                  <a:pt x="16211427" y="0"/>
                </a:cubicBezTo>
                <a:cubicBezTo>
                  <a:pt x="16489400" y="-32485"/>
                  <a:pt x="16240897" y="3192"/>
                  <a:pt x="16252723" y="0"/>
                </a:cubicBezTo>
                <a:cubicBezTo>
                  <a:pt x="16264549" y="-3192"/>
                  <a:pt x="16276302" y="4554"/>
                  <a:pt x="16294018" y="0"/>
                </a:cubicBezTo>
                <a:cubicBezTo>
                  <a:pt x="16311734" y="-4554"/>
                  <a:pt x="16722666" y="56426"/>
                  <a:pt x="17066834" y="0"/>
                </a:cubicBezTo>
                <a:cubicBezTo>
                  <a:pt x="17411002" y="-56426"/>
                  <a:pt x="17946105" y="38138"/>
                  <a:pt x="18288000" y="0"/>
                </a:cubicBezTo>
                <a:cubicBezTo>
                  <a:pt x="18297852" y="151961"/>
                  <a:pt x="18264389" y="387569"/>
                  <a:pt x="18288000" y="533296"/>
                </a:cubicBezTo>
                <a:cubicBezTo>
                  <a:pt x="18311611" y="679023"/>
                  <a:pt x="18279064" y="827402"/>
                  <a:pt x="18288000" y="934766"/>
                </a:cubicBezTo>
                <a:cubicBezTo>
                  <a:pt x="18296936" y="1042130"/>
                  <a:pt x="18265165" y="1478984"/>
                  <a:pt x="18288000" y="1665801"/>
                </a:cubicBezTo>
                <a:cubicBezTo>
                  <a:pt x="18310835" y="1852619"/>
                  <a:pt x="18241394" y="1990519"/>
                  <a:pt x="18288000" y="2199097"/>
                </a:cubicBezTo>
                <a:cubicBezTo>
                  <a:pt x="18334606" y="2407675"/>
                  <a:pt x="18284404" y="2422422"/>
                  <a:pt x="18288000" y="2600567"/>
                </a:cubicBezTo>
                <a:cubicBezTo>
                  <a:pt x="18291596" y="2778712"/>
                  <a:pt x="18256082" y="2891112"/>
                  <a:pt x="18288000" y="3002038"/>
                </a:cubicBezTo>
                <a:cubicBezTo>
                  <a:pt x="18319918" y="3112964"/>
                  <a:pt x="18277580" y="3350885"/>
                  <a:pt x="18288000" y="3601247"/>
                </a:cubicBezTo>
                <a:cubicBezTo>
                  <a:pt x="18298420" y="3851609"/>
                  <a:pt x="18242916" y="4027769"/>
                  <a:pt x="18288000" y="4200456"/>
                </a:cubicBezTo>
                <a:cubicBezTo>
                  <a:pt x="18333084" y="4373143"/>
                  <a:pt x="18287425" y="4472758"/>
                  <a:pt x="18288000" y="4601926"/>
                </a:cubicBezTo>
                <a:cubicBezTo>
                  <a:pt x="18288575" y="4731094"/>
                  <a:pt x="18231452" y="4994692"/>
                  <a:pt x="18288000" y="5267048"/>
                </a:cubicBezTo>
                <a:cubicBezTo>
                  <a:pt x="18344548" y="5539404"/>
                  <a:pt x="18251281" y="5658293"/>
                  <a:pt x="18288000" y="5932170"/>
                </a:cubicBezTo>
                <a:cubicBezTo>
                  <a:pt x="18324719" y="6206047"/>
                  <a:pt x="18275995" y="6404168"/>
                  <a:pt x="18288000" y="6591300"/>
                </a:cubicBezTo>
                <a:cubicBezTo>
                  <a:pt x="18205389" y="6591342"/>
                  <a:pt x="18144432" y="6581890"/>
                  <a:pt x="18063825" y="6591300"/>
                </a:cubicBezTo>
                <a:cubicBezTo>
                  <a:pt x="17983219" y="6600710"/>
                  <a:pt x="17523883" y="6557186"/>
                  <a:pt x="17291009" y="6591300"/>
                </a:cubicBezTo>
                <a:cubicBezTo>
                  <a:pt x="17058135" y="6625414"/>
                  <a:pt x="17004102" y="6558752"/>
                  <a:pt x="16883954" y="6591300"/>
                </a:cubicBezTo>
                <a:cubicBezTo>
                  <a:pt x="16763807" y="6623848"/>
                  <a:pt x="16859916" y="6589888"/>
                  <a:pt x="16842658" y="6591300"/>
                </a:cubicBezTo>
                <a:cubicBezTo>
                  <a:pt x="16825400" y="6592712"/>
                  <a:pt x="16299990" y="6582160"/>
                  <a:pt x="15886963" y="6591300"/>
                </a:cubicBezTo>
                <a:cubicBezTo>
                  <a:pt x="15473937" y="6600440"/>
                  <a:pt x="15646178" y="6553311"/>
                  <a:pt x="15479907" y="6591300"/>
                </a:cubicBezTo>
                <a:cubicBezTo>
                  <a:pt x="15313636" y="6629289"/>
                  <a:pt x="14902190" y="6510516"/>
                  <a:pt x="14707092" y="6591300"/>
                </a:cubicBezTo>
                <a:cubicBezTo>
                  <a:pt x="14511995" y="6672084"/>
                  <a:pt x="14183506" y="6512127"/>
                  <a:pt x="13751396" y="6591300"/>
                </a:cubicBezTo>
                <a:cubicBezTo>
                  <a:pt x="13319286" y="6670473"/>
                  <a:pt x="13573930" y="6566140"/>
                  <a:pt x="13527221" y="6591300"/>
                </a:cubicBezTo>
                <a:cubicBezTo>
                  <a:pt x="13480513" y="6616460"/>
                  <a:pt x="12799353" y="6574645"/>
                  <a:pt x="12571525" y="6591300"/>
                </a:cubicBezTo>
                <a:cubicBezTo>
                  <a:pt x="12343697" y="6607955"/>
                  <a:pt x="11939455" y="6524685"/>
                  <a:pt x="11615830" y="6591300"/>
                </a:cubicBezTo>
                <a:cubicBezTo>
                  <a:pt x="11292205" y="6657915"/>
                  <a:pt x="10936984" y="6478460"/>
                  <a:pt x="10660134" y="6591300"/>
                </a:cubicBezTo>
                <a:cubicBezTo>
                  <a:pt x="10383284" y="6704140"/>
                  <a:pt x="10450980" y="6572759"/>
                  <a:pt x="10253079" y="6591300"/>
                </a:cubicBezTo>
                <a:cubicBezTo>
                  <a:pt x="10055179" y="6609841"/>
                  <a:pt x="9826526" y="6560857"/>
                  <a:pt x="9663143" y="6591300"/>
                </a:cubicBezTo>
                <a:cubicBezTo>
                  <a:pt x="9499760" y="6621743"/>
                  <a:pt x="9415928" y="6575407"/>
                  <a:pt x="9256088" y="6591300"/>
                </a:cubicBezTo>
                <a:cubicBezTo>
                  <a:pt x="9096248" y="6607193"/>
                  <a:pt x="9029128" y="6574221"/>
                  <a:pt x="8849032" y="6591300"/>
                </a:cubicBezTo>
                <a:cubicBezTo>
                  <a:pt x="8668936" y="6608379"/>
                  <a:pt x="8624070" y="6544529"/>
                  <a:pt x="8441977" y="6591300"/>
                </a:cubicBezTo>
                <a:cubicBezTo>
                  <a:pt x="8259885" y="6638071"/>
                  <a:pt x="8111895" y="6575834"/>
                  <a:pt x="7852041" y="6591300"/>
                </a:cubicBezTo>
                <a:cubicBezTo>
                  <a:pt x="7592187" y="6606766"/>
                  <a:pt x="7509187" y="6549580"/>
                  <a:pt x="7262106" y="6591300"/>
                </a:cubicBezTo>
                <a:cubicBezTo>
                  <a:pt x="7015026" y="6633020"/>
                  <a:pt x="7230355" y="6591225"/>
                  <a:pt x="7220810" y="6591300"/>
                </a:cubicBezTo>
                <a:cubicBezTo>
                  <a:pt x="7211265" y="6591375"/>
                  <a:pt x="7014259" y="6581416"/>
                  <a:pt x="6813755" y="6591300"/>
                </a:cubicBezTo>
                <a:cubicBezTo>
                  <a:pt x="6613251" y="6601184"/>
                  <a:pt x="6491613" y="6584468"/>
                  <a:pt x="6406699" y="6591300"/>
                </a:cubicBezTo>
                <a:cubicBezTo>
                  <a:pt x="6321785" y="6598132"/>
                  <a:pt x="6375810" y="6587440"/>
                  <a:pt x="6365404" y="6591300"/>
                </a:cubicBezTo>
                <a:cubicBezTo>
                  <a:pt x="6354999" y="6595160"/>
                  <a:pt x="6335433" y="6591086"/>
                  <a:pt x="6324108" y="6591300"/>
                </a:cubicBezTo>
                <a:cubicBezTo>
                  <a:pt x="6312783" y="6591514"/>
                  <a:pt x="5908314" y="6558193"/>
                  <a:pt x="5734173" y="6591300"/>
                </a:cubicBezTo>
                <a:cubicBezTo>
                  <a:pt x="5560033" y="6624407"/>
                  <a:pt x="5282544" y="6581531"/>
                  <a:pt x="5144237" y="6591300"/>
                </a:cubicBezTo>
                <a:cubicBezTo>
                  <a:pt x="5005930" y="6601069"/>
                  <a:pt x="4922172" y="6563564"/>
                  <a:pt x="4737182" y="6591300"/>
                </a:cubicBezTo>
                <a:cubicBezTo>
                  <a:pt x="4552193" y="6619036"/>
                  <a:pt x="4570151" y="6573113"/>
                  <a:pt x="4513006" y="6591300"/>
                </a:cubicBezTo>
                <a:cubicBezTo>
                  <a:pt x="4455861" y="6609487"/>
                  <a:pt x="4072645" y="6557660"/>
                  <a:pt x="3740191" y="6591300"/>
                </a:cubicBezTo>
                <a:cubicBezTo>
                  <a:pt x="3407737" y="6624940"/>
                  <a:pt x="3247531" y="6532331"/>
                  <a:pt x="2967375" y="6591300"/>
                </a:cubicBezTo>
                <a:cubicBezTo>
                  <a:pt x="2687219" y="6650269"/>
                  <a:pt x="2757532" y="6572804"/>
                  <a:pt x="2560320" y="6591300"/>
                </a:cubicBezTo>
                <a:cubicBezTo>
                  <a:pt x="2363108" y="6609796"/>
                  <a:pt x="2185573" y="6545501"/>
                  <a:pt x="1970385" y="6591300"/>
                </a:cubicBezTo>
                <a:cubicBezTo>
                  <a:pt x="1755198" y="6637099"/>
                  <a:pt x="1427399" y="6517796"/>
                  <a:pt x="1014689" y="6591300"/>
                </a:cubicBezTo>
                <a:cubicBezTo>
                  <a:pt x="601979" y="6664804"/>
                  <a:pt x="370904" y="6574202"/>
                  <a:pt x="0" y="6591300"/>
                </a:cubicBezTo>
                <a:cubicBezTo>
                  <a:pt x="-51106" y="6381784"/>
                  <a:pt x="46197" y="6171004"/>
                  <a:pt x="0" y="6058004"/>
                </a:cubicBezTo>
                <a:cubicBezTo>
                  <a:pt x="-46197" y="5945004"/>
                  <a:pt x="48226" y="5795555"/>
                  <a:pt x="0" y="5590621"/>
                </a:cubicBezTo>
                <a:cubicBezTo>
                  <a:pt x="-48226" y="5385687"/>
                  <a:pt x="65276" y="5161405"/>
                  <a:pt x="0" y="4925499"/>
                </a:cubicBezTo>
                <a:cubicBezTo>
                  <a:pt x="-65276" y="4689593"/>
                  <a:pt x="71238" y="4500265"/>
                  <a:pt x="0" y="4260377"/>
                </a:cubicBezTo>
                <a:cubicBezTo>
                  <a:pt x="-71238" y="4020489"/>
                  <a:pt x="9833" y="3951437"/>
                  <a:pt x="0" y="3858907"/>
                </a:cubicBezTo>
                <a:cubicBezTo>
                  <a:pt x="-9833" y="3766377"/>
                  <a:pt x="45527" y="3602129"/>
                  <a:pt x="0" y="3391523"/>
                </a:cubicBezTo>
                <a:cubicBezTo>
                  <a:pt x="-45527" y="3180917"/>
                  <a:pt x="54558" y="2928178"/>
                  <a:pt x="0" y="2660488"/>
                </a:cubicBezTo>
                <a:cubicBezTo>
                  <a:pt x="-54558" y="2392799"/>
                  <a:pt x="45227" y="2369983"/>
                  <a:pt x="0" y="2127192"/>
                </a:cubicBezTo>
                <a:cubicBezTo>
                  <a:pt x="-45227" y="1884401"/>
                  <a:pt x="29990" y="1890694"/>
                  <a:pt x="0" y="1659809"/>
                </a:cubicBezTo>
                <a:cubicBezTo>
                  <a:pt x="-29990" y="1428924"/>
                  <a:pt x="49446" y="1262844"/>
                  <a:pt x="0" y="994687"/>
                </a:cubicBezTo>
                <a:cubicBezTo>
                  <a:pt x="-49446" y="726530"/>
                  <a:pt x="100871" y="35409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3838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F30FD-F68C-8E49-8214-3A6061160E1F}"/>
              </a:ext>
            </a:extLst>
          </p:cNvPr>
          <p:cNvSpPr txBox="1"/>
          <p:nvPr/>
        </p:nvSpPr>
        <p:spPr>
          <a:xfrm>
            <a:off x="2943225" y="2552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838200" y="157758"/>
            <a:ext cx="120805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838200" y="3543300"/>
            <a:ext cx="196596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838200" y="6743700"/>
            <a:ext cx="169164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939606-8287-69B7-E4B4-DE199B6721A6}"/>
              </a:ext>
            </a:extLst>
          </p:cNvPr>
          <p:cNvSpPr txBox="1"/>
          <p:nvPr/>
        </p:nvSpPr>
        <p:spPr>
          <a:xfrm>
            <a:off x="9448800" y="495300"/>
            <a:ext cx="10099875" cy="2366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1"/>
              </a:lnSpc>
            </a:pPr>
            <a:r>
              <a:rPr lang="en-US" sz="9600" b="1" dirty="0" smtClean="0">
                <a:latin typeface="#9Slide05 Hummingbird" panose="02000505000000020002" pitchFamily="2" charset="0"/>
              </a:rPr>
              <a:t>Nam </a:t>
            </a:r>
            <a:r>
              <a:rPr lang="en-US" sz="9600" b="1" dirty="0" err="1">
                <a:latin typeface="#9Slide05 Hummingbird" panose="02000505000000020002" pitchFamily="2" charset="0"/>
              </a:rPr>
              <a:t>quốc</a:t>
            </a:r>
            <a:r>
              <a:rPr lang="en-US" sz="9600" b="1" dirty="0">
                <a:latin typeface="#9Slide05 Hummingbird" panose="02000505000000020002" pitchFamily="2" charset="0"/>
              </a:rPr>
              <a:t> </a:t>
            </a:r>
            <a:r>
              <a:rPr lang="en-US" sz="9600" b="1" dirty="0" err="1">
                <a:latin typeface="#9Slide05 Hummingbird" panose="02000505000000020002" pitchFamily="2" charset="0"/>
              </a:rPr>
              <a:t>sơn</a:t>
            </a:r>
            <a:r>
              <a:rPr lang="en-US" sz="9600" b="1" dirty="0">
                <a:latin typeface="#9Slide05 Hummingbird" panose="02000505000000020002" pitchFamily="2" charset="0"/>
              </a:rPr>
              <a:t> </a:t>
            </a:r>
            <a:r>
              <a:rPr lang="en-US" sz="9600" b="1" dirty="0" err="1" smtClean="0">
                <a:latin typeface="#9Slide05 Hummingbird" panose="02000505000000020002" pitchFamily="2" charset="0"/>
              </a:rPr>
              <a:t>hà</a:t>
            </a:r>
            <a:endParaRPr lang="en-US" sz="9600" b="1" dirty="0">
              <a:latin typeface="#9Slide05 Hummingbird" panose="02000505000000020002" pitchFamily="2" charset="0"/>
            </a:endParaRPr>
          </a:p>
          <a:p>
            <a:pPr algn="ctr">
              <a:lnSpc>
                <a:spcPts val="8921"/>
              </a:lnSpc>
            </a:pPr>
            <a:r>
              <a:rPr lang="en-US" sz="9600" b="1" dirty="0" smtClean="0">
                <a:solidFill>
                  <a:srgbClr val="C00000"/>
                </a:solidFill>
                <a:latin typeface="#9Slide05 Hummingbird" panose="02000505000000020002" pitchFamily="2" charset="0"/>
              </a:rPr>
              <a:t>(</a:t>
            </a:r>
            <a:r>
              <a:rPr lang="en-US" sz="9600" b="1" dirty="0" err="1" smtClean="0">
                <a:solidFill>
                  <a:srgbClr val="C00000"/>
                </a:solidFill>
                <a:latin typeface="#9Slide05 Hummingbird" panose="02000505000000020002" pitchFamily="2" charset="0"/>
              </a:rPr>
              <a:t>Sông</a:t>
            </a:r>
            <a:r>
              <a:rPr lang="en-US" sz="9600" b="1" dirty="0" smtClean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núi</a:t>
            </a:r>
            <a:r>
              <a:rPr lang="en-US" sz="96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#9Slide05 Hummingbird" panose="02000505000000020002" pitchFamily="2" charset="0"/>
              </a:rPr>
              <a:t>nước</a:t>
            </a:r>
            <a:r>
              <a:rPr lang="en-US" sz="9600" b="1" dirty="0">
                <a:solidFill>
                  <a:srgbClr val="C00000"/>
                </a:solidFill>
                <a:latin typeface="#9Slide05 Hummingbird" panose="02000505000000020002" pitchFamily="2" charset="0"/>
              </a:rPr>
              <a:t> </a:t>
            </a:r>
            <a:r>
              <a:rPr lang="en-US" sz="9600" b="1" dirty="0" smtClean="0">
                <a:solidFill>
                  <a:srgbClr val="C00000"/>
                </a:solidFill>
                <a:latin typeface="#9Slide05 Hummingbird" panose="02000505000000020002" pitchFamily="2" charset="0"/>
              </a:rPr>
              <a:t>Nam)</a:t>
            </a:r>
            <a:endParaRPr lang="en-US" sz="9600" b="1" dirty="0">
              <a:solidFill>
                <a:srgbClr val="C00000"/>
              </a:solidFill>
              <a:latin typeface="#9Slide05 Hummingbird" panose="02000505000000020002" pitchFamily="2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B43F85-AC14-B58E-2E78-246FD7B620FA}"/>
              </a:ext>
            </a:extLst>
          </p:cNvPr>
          <p:cNvSpPr/>
          <p:nvPr/>
        </p:nvSpPr>
        <p:spPr>
          <a:xfrm rot="5400000">
            <a:off x="13391579" y="5848922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9937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478779" y="2650628"/>
            <a:ext cx="2928892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Nam quốc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066800" y="952500"/>
            <a:ext cx="122329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4400" b="1" dirty="0" smtClean="0">
                <a:latin typeface="Times New Roman" pitchFamily="18" charset="0"/>
                <a:cs typeface="Times New Roman" pitchFamily="18" charset="0"/>
              </a:rPr>
              <a:t> Tìm hiểu chú </a:t>
            </a:r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83921-76FF-F5E4-C13C-052A66B12D22}"/>
              </a:ext>
            </a:extLst>
          </p:cNvPr>
          <p:cNvSpPr txBox="1"/>
          <p:nvPr/>
        </p:nvSpPr>
        <p:spPr>
          <a:xfrm>
            <a:off x="1447799" y="3877474"/>
            <a:ext cx="2928893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Nam đế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EA074-FB66-4737-F2D3-5CA6068EFD51}"/>
              </a:ext>
            </a:extLst>
          </p:cNvPr>
          <p:cNvSpPr txBox="1"/>
          <p:nvPr/>
        </p:nvSpPr>
        <p:spPr>
          <a:xfrm>
            <a:off x="1447799" y="5181124"/>
            <a:ext cx="2928894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Cư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099BB-8235-1728-C813-4B3F3DFF8995}"/>
              </a:ext>
            </a:extLst>
          </p:cNvPr>
          <p:cNvSpPr txBox="1"/>
          <p:nvPr/>
        </p:nvSpPr>
        <p:spPr>
          <a:xfrm>
            <a:off x="1439930" y="6451544"/>
            <a:ext cx="2928894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Định phận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66AF5E-6E8D-14C4-2C22-C54C14E23D50}"/>
              </a:ext>
            </a:extLst>
          </p:cNvPr>
          <p:cNvSpPr txBox="1"/>
          <p:nvPr/>
        </p:nvSpPr>
        <p:spPr>
          <a:xfrm>
            <a:off x="1443740" y="7757873"/>
            <a:ext cx="2928894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Thiên thư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86821-8E75-D360-9CB9-D0D270C01B3B}"/>
              </a:ext>
            </a:extLst>
          </p:cNvPr>
          <p:cNvSpPr txBox="1"/>
          <p:nvPr/>
        </p:nvSpPr>
        <p:spPr>
          <a:xfrm>
            <a:off x="1459229" y="9044865"/>
            <a:ext cx="2928894" cy="677108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Thủ bại hư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7D01B-FBB7-C4E6-328C-9279C42E5217}"/>
              </a:ext>
            </a:extLst>
          </p:cNvPr>
          <p:cNvSpPr txBox="1"/>
          <p:nvPr/>
        </p:nvSpPr>
        <p:spPr>
          <a:xfrm>
            <a:off x="5659256" y="8367756"/>
            <a:ext cx="12019142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nước Nam, chỉ nước ta khi đó, để phân biệt với Bắc quốc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8F190-584C-5789-382B-18152D368607}"/>
              </a:ext>
            </a:extLst>
          </p:cNvPr>
          <p:cNvSpPr txBox="1"/>
          <p:nvPr/>
        </p:nvSpPr>
        <p:spPr>
          <a:xfrm>
            <a:off x="5659256" y="4809024"/>
            <a:ext cx="7640458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hoàng đế, vua nước Nam.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E19FA2-38A2-5C94-8409-270A9C7CB694}"/>
              </a:ext>
            </a:extLst>
          </p:cNvPr>
          <p:cNvSpPr txBox="1"/>
          <p:nvPr/>
        </p:nvSpPr>
        <p:spPr>
          <a:xfrm>
            <a:off x="5659257" y="2628900"/>
            <a:ext cx="10190344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ở (ngự trị, cai quản, gánh vác...)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646E91-FA2F-D07C-7CD8-F0F4C9736B0C}"/>
              </a:ext>
            </a:extLst>
          </p:cNvPr>
          <p:cNvSpPr txBox="1"/>
          <p:nvPr/>
        </p:nvSpPr>
        <p:spPr>
          <a:xfrm>
            <a:off x="5659256" y="3697246"/>
            <a:ext cx="12019142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địa phận, lãnh thổ đã được phân định rõ ràng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A6B82D-8FC2-DE6C-7DE9-F1559AF71414}"/>
              </a:ext>
            </a:extLst>
          </p:cNvPr>
          <p:cNvSpPr txBox="1"/>
          <p:nvPr/>
        </p:nvSpPr>
        <p:spPr>
          <a:xfrm>
            <a:off x="5659256" y="6729220"/>
            <a:ext cx="12019142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sách trời, ghi nhận cương vực, lãnh thổ của nước Nam ta đã được trời đất định phận rõ ràng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A7C636-F7C9-915B-8E5F-2D8ADD21F765}"/>
              </a:ext>
            </a:extLst>
          </p:cNvPr>
          <p:cNvSpPr txBox="1"/>
          <p:nvPr/>
        </p:nvSpPr>
        <p:spPr>
          <a:xfrm>
            <a:off x="5825108" y="5858232"/>
            <a:ext cx="7890892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chuốc lấy, nhận thấy thất bại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7A6F37-5681-2754-166F-02971F5B4986}"/>
              </a:ext>
            </a:extLst>
          </p:cNvPr>
          <p:cNvCxnSpPr>
            <a:stCxn id="3" idx="3"/>
            <a:endCxn id="10" idx="1"/>
          </p:cNvCxnSpPr>
          <p:nvPr/>
        </p:nvCxnSpPr>
        <p:spPr>
          <a:xfrm>
            <a:off x="4407671" y="2989182"/>
            <a:ext cx="1251585" cy="6055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06C937-12BD-A267-8E1F-AE42BDA5EF67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>
            <a:off x="4376692" y="4216028"/>
            <a:ext cx="1282564" cy="931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08B362-8D11-C09D-B25C-A1387E355803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 flipV="1">
            <a:off x="4376693" y="2967454"/>
            <a:ext cx="1282564" cy="2552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4BA809-4482-B0AA-AA82-EAD0437E8868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 flipV="1">
            <a:off x="4368824" y="4035800"/>
            <a:ext cx="1290432" cy="2754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1E37585-3715-54CF-F5CF-4E87F803786D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4372634" y="7406329"/>
            <a:ext cx="1286622" cy="69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16546C-2EB4-E0B0-2EC1-7626A8B00674}"/>
              </a:ext>
            </a:extLst>
          </p:cNvPr>
          <p:cNvCxnSpPr>
            <a:cxnSpLocks/>
          </p:cNvCxnSpPr>
          <p:nvPr/>
        </p:nvCxnSpPr>
        <p:spPr>
          <a:xfrm flipV="1">
            <a:off x="4302676" y="6211170"/>
            <a:ext cx="1271133" cy="3251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reeform 5">
            <a:extLst>
              <a:ext uri="{FF2B5EF4-FFF2-40B4-BE49-F238E27FC236}">
                <a16:creationId xmlns:a16="http://schemas.microsoft.com/office/drawing/2014/main" id="{0742794C-10A0-DFA2-ADA9-469438220BF0}"/>
              </a:ext>
            </a:extLst>
          </p:cNvPr>
          <p:cNvSpPr/>
          <p:nvPr/>
        </p:nvSpPr>
        <p:spPr>
          <a:xfrm>
            <a:off x="15459098" y="141135"/>
            <a:ext cx="2828902" cy="2662704"/>
          </a:xfrm>
          <a:custGeom>
            <a:avLst/>
            <a:gdLst/>
            <a:ahLst/>
            <a:cxnLst/>
            <a:rect l="l" t="t" r="r" b="b"/>
            <a:pathLst>
              <a:path w="2828902" h="2662704">
                <a:moveTo>
                  <a:pt x="0" y="0"/>
                </a:moveTo>
                <a:lnTo>
                  <a:pt x="2828902" y="0"/>
                </a:lnTo>
                <a:lnTo>
                  <a:pt x="2828902" y="2662704"/>
                </a:lnTo>
                <a:lnTo>
                  <a:pt x="0" y="2662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82E7-1368-5AA7-C744-FAE3E4A279D0}"/>
              </a:ext>
            </a:extLst>
          </p:cNvPr>
          <p:cNvSpPr txBox="1"/>
          <p:nvPr/>
        </p:nvSpPr>
        <p:spPr>
          <a:xfrm>
            <a:off x="762000" y="2324100"/>
            <a:ext cx="166116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1076,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CE5DD88-8A61-913A-988C-132276EC8F0C}"/>
              </a:ext>
            </a:extLst>
          </p:cNvPr>
          <p:cNvSpPr/>
          <p:nvPr/>
        </p:nvSpPr>
        <p:spPr>
          <a:xfrm>
            <a:off x="13921518" y="495300"/>
            <a:ext cx="4001643" cy="4114800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6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AD2AEF4-AFF7-43D0-886E-526696FD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64" y="1578770"/>
            <a:ext cx="6849218" cy="513948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38D3745-CF5C-4184-8D88-311BA47A7C46}"/>
              </a:ext>
            </a:extLst>
          </p:cNvPr>
          <p:cNvSpPr txBox="1"/>
          <p:nvPr/>
        </p:nvSpPr>
        <p:spPr>
          <a:xfrm>
            <a:off x="773282" y="709977"/>
            <a:ext cx="1559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1 - TÌM HIỂU CHUNG VỀ VĂN BẢN “NAM QUỐC SƠN HÀ”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7955842-F27A-4152-99BD-714CE151C9E7}"/>
              </a:ext>
            </a:extLst>
          </p:cNvPr>
          <p:cNvSpPr txBox="1"/>
          <p:nvPr/>
        </p:nvSpPr>
        <p:spPr>
          <a:xfrm>
            <a:off x="8036486" y="1578770"/>
            <a:ext cx="8849934" cy="79868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“Nam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2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…………….………………………………………….……...... ………………………………………………………………………………………………………………………………………………………………………………………………………3.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5" y="6718258"/>
            <a:ext cx="6712611" cy="33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873"/>
              </a:lnSpc>
            </a:pP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066800" y="6057900"/>
            <a:ext cx="4648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914401" y="6819899"/>
            <a:ext cx="90677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FF734-C007-C43A-DDEB-1A7C33136B4D}"/>
              </a:ext>
            </a:extLst>
          </p:cNvPr>
          <p:cNvSpPr txBox="1"/>
          <p:nvPr/>
        </p:nvSpPr>
        <p:spPr>
          <a:xfrm>
            <a:off x="914400" y="3800164"/>
            <a:ext cx="91752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FC30B-B722-5F7F-ADD8-29BAC9A00F7B}"/>
              </a:ext>
            </a:extLst>
          </p:cNvPr>
          <p:cNvSpPr txBox="1"/>
          <p:nvPr/>
        </p:nvSpPr>
        <p:spPr>
          <a:xfrm>
            <a:off x="1066800" y="4632923"/>
            <a:ext cx="15011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thơ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4400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dirty="0" smtClean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</a:t>
            </a:r>
            <a:r>
              <a:rPr lang="vi-VN" sz="4400" b="0" i="0" u="none" strike="noStrike" cap="none" dirty="0" smtClean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rong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thời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kì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0" u="none" strike="noStrike" cap="none" dirty="0" smtClean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kháng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chiến chống Tống bên sông Như Nguyệt (1076)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3925883" y="3317488"/>
            <a:ext cx="129143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3FD808A-F763-C758-05EF-255341F29653}"/>
              </a:ext>
            </a:extLst>
          </p:cNvPr>
          <p:cNvSpPr/>
          <p:nvPr/>
        </p:nvSpPr>
        <p:spPr>
          <a:xfrm>
            <a:off x="1066800" y="1457537"/>
            <a:ext cx="15773400" cy="1877753"/>
          </a:xfrm>
          <a:custGeom>
            <a:avLst/>
            <a:gdLst/>
            <a:ahLst/>
            <a:cxnLst/>
            <a:rect l="l" t="t" r="r" b="b"/>
            <a:pathLst>
              <a:path w="4001643" h="4114800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5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2332</Words>
  <Application>Microsoft Office PowerPoint</Application>
  <PresentationFormat>Custom</PresentationFormat>
  <Paragraphs>232</Paragraphs>
  <Slides>34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Calibri</vt:lpstr>
      <vt:lpstr>#9Slide05 IcielSanelma</vt:lpstr>
      <vt:lpstr>Wingdings</vt:lpstr>
      <vt:lpstr>Arial</vt:lpstr>
      <vt:lpstr>Cambria</vt:lpstr>
      <vt:lpstr>等线</vt:lpstr>
      <vt:lpstr>Times New Roman</vt:lpstr>
      <vt:lpstr>#9Slide05 Hummingbird</vt:lpstr>
      <vt:lpstr>宋体</vt:lpstr>
      <vt:lpstr>方正姚体</vt:lpstr>
      <vt:lpstr>Symbol</vt:lpstr>
      <vt:lpstr>#9Slide07 IcielCrocante</vt:lpstr>
      <vt:lpstr>#9Slide07 Soup of Justice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Admin</dc:creator>
  <cp:lastModifiedBy>Admin</cp:lastModifiedBy>
  <cp:revision>100</cp:revision>
  <dcterms:created xsi:type="dcterms:W3CDTF">2006-08-16T00:00:00Z</dcterms:created>
  <dcterms:modified xsi:type="dcterms:W3CDTF">2024-11-01T23:47:48Z</dcterms:modified>
  <dc:identifier>DAFqk0XwARU</dc:identifier>
</cp:coreProperties>
</file>