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9" r:id="rId2"/>
    <p:sldMasterId id="2147483714" r:id="rId3"/>
  </p:sldMasterIdLst>
  <p:notesMasterIdLst>
    <p:notesMasterId r:id="rId38"/>
  </p:notesMasterIdLst>
  <p:sldIdLst>
    <p:sldId id="299" r:id="rId4"/>
    <p:sldId id="350" r:id="rId5"/>
    <p:sldId id="301" r:id="rId6"/>
    <p:sldId id="310" r:id="rId7"/>
    <p:sldId id="351" r:id="rId8"/>
    <p:sldId id="305" r:id="rId9"/>
    <p:sldId id="354" r:id="rId10"/>
    <p:sldId id="315" r:id="rId11"/>
    <p:sldId id="316" r:id="rId12"/>
    <p:sldId id="355" r:id="rId13"/>
    <p:sldId id="317" r:id="rId14"/>
    <p:sldId id="320" r:id="rId15"/>
    <p:sldId id="309" r:id="rId16"/>
    <p:sldId id="324" r:id="rId17"/>
    <p:sldId id="325" r:id="rId18"/>
    <p:sldId id="327" r:id="rId19"/>
    <p:sldId id="341" r:id="rId20"/>
    <p:sldId id="342" r:id="rId21"/>
    <p:sldId id="343" r:id="rId22"/>
    <p:sldId id="344" r:id="rId23"/>
    <p:sldId id="328" r:id="rId24"/>
    <p:sldId id="329" r:id="rId25"/>
    <p:sldId id="332" r:id="rId26"/>
    <p:sldId id="333" r:id="rId27"/>
    <p:sldId id="334" r:id="rId28"/>
    <p:sldId id="345" r:id="rId29"/>
    <p:sldId id="336" r:id="rId30"/>
    <p:sldId id="337" r:id="rId31"/>
    <p:sldId id="339" r:id="rId32"/>
    <p:sldId id="346" r:id="rId33"/>
    <p:sldId id="347" r:id="rId34"/>
    <p:sldId id="348" r:id="rId35"/>
    <p:sldId id="349" r:id="rId36"/>
    <p:sldId id="34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772" autoAdjust="0"/>
  </p:normalViewPr>
  <p:slideViewPr>
    <p:cSldViewPr snapToGrid="0">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0074D-D12E-4DA8-8C53-9D9AE84B04F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EC6BB6D-8942-4C61-9913-1BB6F8545298}" type="pres">
      <dgm:prSet presAssocID="{5840074D-D12E-4DA8-8C53-9D9AE84B04F9}" presName="Name0" presStyleCnt="0">
        <dgm:presLayoutVars>
          <dgm:dir/>
          <dgm:animLvl val="lvl"/>
          <dgm:resizeHandles/>
        </dgm:presLayoutVars>
      </dgm:prSet>
      <dgm:spPr/>
    </dgm:pt>
  </dgm:ptLst>
  <dgm:cxnLst>
    <dgm:cxn modelId="{FD2F988D-B1B6-4C37-8A00-D7584F6DF4AD}" type="presOf" srcId="{5840074D-D12E-4DA8-8C53-9D9AE84B04F9}" destId="{5EC6BB6D-8942-4C61-9913-1BB6F8545298}" srcOrd="0"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C7654-B000-4DF8-B255-0D6FA1187F5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72E6B5F0-2009-4526-A530-4A17D384ABE2}" type="pres">
      <dgm:prSet presAssocID="{824C7654-B000-4DF8-B255-0D6FA1187F55}" presName="Name0" presStyleCnt="0">
        <dgm:presLayoutVars>
          <dgm:dir/>
          <dgm:resizeHandles val="exact"/>
        </dgm:presLayoutVars>
      </dgm:prSet>
      <dgm:spPr/>
    </dgm:pt>
  </dgm:ptLst>
  <dgm:cxnLst>
    <dgm:cxn modelId="{DF164882-0DEF-415D-9DC2-0BF206E94CBD}" type="presOf" srcId="{824C7654-B000-4DF8-B255-0D6FA1187F55}" destId="{72E6B5F0-2009-4526-A530-4A17D384ABE2}" srcOrd="0"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7ECD77-CE38-40B4-9F86-7CE5759A68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44430DB9-90D6-4DDC-B6F2-CF2757994939}">
      <dgm:prSet phldrT="[Text]" custT="1">
        <dgm:style>
          <a:lnRef idx="1">
            <a:schemeClr val="accent6"/>
          </a:lnRef>
          <a:fillRef idx="2">
            <a:schemeClr val="accent6"/>
          </a:fillRef>
          <a:effectRef idx="1">
            <a:schemeClr val="accent6"/>
          </a:effectRef>
          <a:fontRef idx="minor">
            <a:schemeClr val="dk1"/>
          </a:fontRef>
        </dgm:style>
      </dgm:prSet>
      <dgm:spPr/>
      <dgm:t>
        <a:bodyPr/>
        <a:lstStyle/>
        <a:p>
          <a:pPr algn="l">
            <a:lnSpc>
              <a:spcPct val="150000"/>
            </a:lnSpc>
          </a:pP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a:t>
          </a:r>
        </a:p>
      </dgm:t>
    </dgm:pt>
    <dgm:pt modelId="{D8501516-A8B9-4CF1-AF7C-4F1F10075175}" type="parTrans" cxnId="{CC1C4074-61C0-4480-B61D-4728356A1835}">
      <dgm:prSet/>
      <dgm:spPr/>
      <dgm:t>
        <a:bodyPr/>
        <a:lstStyle/>
        <a:p>
          <a:endParaRPr lang="en-US"/>
        </a:p>
      </dgm:t>
    </dgm:pt>
    <dgm:pt modelId="{683535C0-0856-42EC-978C-B52F63C3710A}" type="sibTrans" cxnId="{CC1C4074-61C0-4480-B61D-4728356A1835}">
      <dgm:prSet/>
      <dgm:spPr/>
      <dgm:t>
        <a:bodyPr/>
        <a:lstStyle/>
        <a:p>
          <a:endParaRPr lang="en-US"/>
        </a:p>
      </dgm:t>
    </dgm:pt>
    <dgm:pt modelId="{B0C10933-455A-422D-BAC3-3CFBA38CB50B}" type="pres">
      <dgm:prSet presAssocID="{CB7ECD77-CE38-40B4-9F86-7CE5759A6825}" presName="Name0" presStyleCnt="0">
        <dgm:presLayoutVars>
          <dgm:chMax val="7"/>
          <dgm:chPref val="7"/>
          <dgm:dir/>
        </dgm:presLayoutVars>
      </dgm:prSet>
      <dgm:spPr/>
    </dgm:pt>
    <dgm:pt modelId="{A8A4A1B7-97BC-4FFC-B8AD-95D29DECBA5E}" type="pres">
      <dgm:prSet presAssocID="{CB7ECD77-CE38-40B4-9F86-7CE5759A6825}" presName="Name1" presStyleCnt="0"/>
      <dgm:spPr/>
    </dgm:pt>
    <dgm:pt modelId="{5D2280B0-948F-46C8-A46E-B4A84BB63000}" type="pres">
      <dgm:prSet presAssocID="{CB7ECD77-CE38-40B4-9F86-7CE5759A6825}" presName="cycle" presStyleCnt="0"/>
      <dgm:spPr/>
    </dgm:pt>
    <dgm:pt modelId="{A6CB2369-7BB8-4A82-83BA-A98B086D305F}" type="pres">
      <dgm:prSet presAssocID="{CB7ECD77-CE38-40B4-9F86-7CE5759A6825}" presName="srcNode" presStyleLbl="node1" presStyleIdx="0" presStyleCnt="1"/>
      <dgm:spPr/>
    </dgm:pt>
    <dgm:pt modelId="{56223C59-6876-4590-A8B9-059D332DE2B4}" type="pres">
      <dgm:prSet presAssocID="{CB7ECD77-CE38-40B4-9F86-7CE5759A6825}" presName="conn" presStyleLbl="parChTrans1D2" presStyleIdx="0" presStyleCnt="1"/>
      <dgm:spPr/>
    </dgm:pt>
    <dgm:pt modelId="{E5B56BAC-2A28-422F-941D-15DFA9334865}" type="pres">
      <dgm:prSet presAssocID="{CB7ECD77-CE38-40B4-9F86-7CE5759A6825}" presName="extraNode" presStyleLbl="node1" presStyleIdx="0" presStyleCnt="1"/>
      <dgm:spPr/>
    </dgm:pt>
    <dgm:pt modelId="{88FA0EAD-5340-48B4-91E4-0F1DB875C8C0}" type="pres">
      <dgm:prSet presAssocID="{CB7ECD77-CE38-40B4-9F86-7CE5759A6825}" presName="dstNode" presStyleLbl="node1" presStyleIdx="0" presStyleCnt="1"/>
      <dgm:spPr/>
    </dgm:pt>
    <dgm:pt modelId="{88107EA8-A02F-4DEC-8EDF-8E333B86032E}" type="pres">
      <dgm:prSet presAssocID="{44430DB9-90D6-4DDC-B6F2-CF2757994939}" presName="text_1" presStyleLbl="node1" presStyleIdx="0" presStyleCnt="1" custScaleX="82645" custLinFactNeighborX="-3366">
        <dgm:presLayoutVars>
          <dgm:bulletEnabled val="1"/>
        </dgm:presLayoutVars>
      </dgm:prSet>
      <dgm:spPr/>
    </dgm:pt>
    <dgm:pt modelId="{22C054C2-DBF2-469D-8510-7BF9404FD873}" type="pres">
      <dgm:prSet presAssocID="{44430DB9-90D6-4DDC-B6F2-CF2757994939}" presName="accent_1" presStyleCnt="0"/>
      <dgm:spPr/>
    </dgm:pt>
    <dgm:pt modelId="{D42F8C80-3654-4532-B70F-C0665BC87F5A}" type="pres">
      <dgm:prSet presAssocID="{44430DB9-90D6-4DDC-B6F2-CF2757994939}" presName="accentRepeatNode" presStyleLbl="solidFgAcc1" presStyleIdx="0" presStyleCnt="1" custLinFactNeighborX="-34986" custLinFactNeighborY="25392"/>
      <dgm:spPr>
        <a:noFill/>
        <a:ln>
          <a:noFill/>
        </a:ln>
      </dgm:spPr>
    </dgm:pt>
  </dgm:ptLst>
  <dgm:cxnLst>
    <dgm:cxn modelId="{CC1C4074-61C0-4480-B61D-4728356A1835}" srcId="{CB7ECD77-CE38-40B4-9F86-7CE5759A6825}" destId="{44430DB9-90D6-4DDC-B6F2-CF2757994939}" srcOrd="0" destOrd="0" parTransId="{D8501516-A8B9-4CF1-AF7C-4F1F10075175}" sibTransId="{683535C0-0856-42EC-978C-B52F63C3710A}"/>
    <dgm:cxn modelId="{ADB475E5-085B-4301-9636-6ED349450763}" type="presOf" srcId="{CB7ECD77-CE38-40B4-9F86-7CE5759A6825}" destId="{B0C10933-455A-422D-BAC3-3CFBA38CB50B}" srcOrd="0" destOrd="0" presId="urn:microsoft.com/office/officeart/2008/layout/VerticalCurvedList"/>
    <dgm:cxn modelId="{7907D2EB-21F2-4B28-9901-31336CB8FFA6}" type="presOf" srcId="{44430DB9-90D6-4DDC-B6F2-CF2757994939}" destId="{88107EA8-A02F-4DEC-8EDF-8E333B86032E}" srcOrd="0" destOrd="0" presId="urn:microsoft.com/office/officeart/2008/layout/VerticalCurvedList"/>
    <dgm:cxn modelId="{680C85F9-8447-4065-9133-6C820D047F4C}" type="presOf" srcId="{683535C0-0856-42EC-978C-B52F63C3710A}" destId="{56223C59-6876-4590-A8B9-059D332DE2B4}" srcOrd="0" destOrd="0" presId="urn:microsoft.com/office/officeart/2008/layout/VerticalCurvedList"/>
    <dgm:cxn modelId="{01244600-9A88-479F-8CDC-9EB8E0A16378}" type="presParOf" srcId="{B0C10933-455A-422D-BAC3-3CFBA38CB50B}" destId="{A8A4A1B7-97BC-4FFC-B8AD-95D29DECBA5E}" srcOrd="0" destOrd="0" presId="urn:microsoft.com/office/officeart/2008/layout/VerticalCurvedList"/>
    <dgm:cxn modelId="{2B1A4021-8933-4F16-9A29-FAC0FA2F7B44}" type="presParOf" srcId="{A8A4A1B7-97BC-4FFC-B8AD-95D29DECBA5E}" destId="{5D2280B0-948F-46C8-A46E-B4A84BB63000}" srcOrd="0" destOrd="0" presId="urn:microsoft.com/office/officeart/2008/layout/VerticalCurvedList"/>
    <dgm:cxn modelId="{7216F7CB-9241-4046-BCF9-B11D5144D442}" type="presParOf" srcId="{5D2280B0-948F-46C8-A46E-B4A84BB63000}" destId="{A6CB2369-7BB8-4A82-83BA-A98B086D305F}" srcOrd="0" destOrd="0" presId="urn:microsoft.com/office/officeart/2008/layout/VerticalCurvedList"/>
    <dgm:cxn modelId="{C35B7FCD-2725-4689-92B0-1ECB2ABFCF84}" type="presParOf" srcId="{5D2280B0-948F-46C8-A46E-B4A84BB63000}" destId="{56223C59-6876-4590-A8B9-059D332DE2B4}" srcOrd="1" destOrd="0" presId="urn:microsoft.com/office/officeart/2008/layout/VerticalCurvedList"/>
    <dgm:cxn modelId="{0B0C4D20-A62E-491E-AB41-ADAE1BF24385}" type="presParOf" srcId="{5D2280B0-948F-46C8-A46E-B4A84BB63000}" destId="{E5B56BAC-2A28-422F-941D-15DFA9334865}" srcOrd="2" destOrd="0" presId="urn:microsoft.com/office/officeart/2008/layout/VerticalCurvedList"/>
    <dgm:cxn modelId="{1A79BFA9-218F-4B55-8FB7-5348720CA0FF}" type="presParOf" srcId="{5D2280B0-948F-46C8-A46E-B4A84BB63000}" destId="{88FA0EAD-5340-48B4-91E4-0F1DB875C8C0}" srcOrd="3" destOrd="0" presId="urn:microsoft.com/office/officeart/2008/layout/VerticalCurvedList"/>
    <dgm:cxn modelId="{2EFC577B-BEDD-4E59-89F4-063C4E6BB924}" type="presParOf" srcId="{A8A4A1B7-97BC-4FFC-B8AD-95D29DECBA5E}" destId="{88107EA8-A02F-4DEC-8EDF-8E333B86032E}" srcOrd="1" destOrd="0" presId="urn:microsoft.com/office/officeart/2008/layout/VerticalCurvedList"/>
    <dgm:cxn modelId="{A163DC2C-F1FC-4528-8CEF-74E498D01C7A}" type="presParOf" srcId="{A8A4A1B7-97BC-4FFC-B8AD-95D29DECBA5E}" destId="{22C054C2-DBF2-469D-8510-7BF9404FD873}" srcOrd="2" destOrd="0" presId="urn:microsoft.com/office/officeart/2008/layout/VerticalCurvedList"/>
    <dgm:cxn modelId="{7E333F1D-F073-44D6-B0E9-2FECDD4E2696}" type="presParOf" srcId="{22C054C2-DBF2-469D-8510-7BF9404FD873}" destId="{D42F8C80-3654-4532-B70F-C0665BC87F5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23C59-6876-4590-A8B9-059D332DE2B4}">
      <dsp:nvSpPr>
        <dsp:cNvPr id="0" name=""/>
        <dsp:cNvSpPr/>
      </dsp:nvSpPr>
      <dsp:spPr>
        <a:xfrm>
          <a:off x="-4102948" y="-750902"/>
          <a:ext cx="5836119" cy="5836119"/>
        </a:xfrm>
        <a:prstGeom prst="blockArc">
          <a:avLst>
            <a:gd name="adj1" fmla="val 18900000"/>
            <a:gd name="adj2" fmla="val 2700000"/>
            <a:gd name="adj3" fmla="val 37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7EA8-A02F-4DEC-8EDF-8E333B86032E}">
      <dsp:nvSpPr>
        <dsp:cNvPr id="0" name=""/>
        <dsp:cNvSpPr/>
      </dsp:nvSpPr>
      <dsp:spPr>
        <a:xfrm>
          <a:off x="2180777" y="1121706"/>
          <a:ext cx="7484650" cy="20909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720181" tIns="81280" rIns="81280" bIns="81280" numCol="1" spcCol="1270" anchor="ctr" anchorCtr="0">
          <a:noAutofit/>
        </a:bodyPr>
        <a:lstStyle/>
        <a:p>
          <a:pPr marL="0" lvl="0" indent="0" algn="l" defTabSz="1422400">
            <a:lnSpc>
              <a:spcPct val="150000"/>
            </a:lnSpc>
            <a:spcBef>
              <a:spcPct val="0"/>
            </a:spcBef>
            <a:spcAft>
              <a:spcPct val="35000"/>
            </a:spcAft>
            <a:buNone/>
          </a:pPr>
          <a:r>
            <a:rPr lang="en-US" sz="3200" b="1" kern="1200" dirty="0" err="1">
              <a:latin typeface="Times New Roman" panose="02020603050405020304" pitchFamily="18" charset="0"/>
              <a:cs typeface="Times New Roman" panose="02020603050405020304" pitchFamily="18" charset="0"/>
            </a:rPr>
            <a:t>Hiện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tượng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kỳ</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bí</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trong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thực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tế</a:t>
          </a:r>
          <a:r>
            <a:rPr lang="en-US" sz="3200" b="1" kern="1200" dirty="0">
              <a:latin typeface="Times New Roman" panose="02020603050405020304" pitchFamily="18" charset="0"/>
              <a:cs typeface="Times New Roman" panose="02020603050405020304" pitchFamily="18" charset="0"/>
            </a:rPr>
            <a:t>?</a:t>
          </a:r>
        </a:p>
      </dsp:txBody>
      <dsp:txXfrm>
        <a:off x="2180777" y="1121706"/>
        <a:ext cx="7484650" cy="2090901"/>
      </dsp:txXfrm>
    </dsp:sp>
    <dsp:sp modelId="{D42F8C80-3654-4532-B70F-C0665BC87F5A}">
      <dsp:nvSpPr>
        <dsp:cNvPr id="0" name=""/>
        <dsp:cNvSpPr/>
      </dsp:nvSpPr>
      <dsp:spPr>
        <a:xfrm>
          <a:off x="0" y="1523996"/>
          <a:ext cx="2613626" cy="2613626"/>
        </a:xfrm>
        <a:prstGeom prst="ellipse">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1AB4-CAC3-4335-8CB6-1A3A98AC58AD}" type="datetimeFigureOut">
              <a:rPr lang="en-US" smtClean="0"/>
              <a:t>5/13/2023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1EC6E-79AB-4BD0-9BED-88EFA752C8B8}" type="slidenum">
              <a:rPr lang="en-US" smtClean="0"/>
              <a:t>‹#›</a:t>
            </a:fld>
            <a:endParaRPr lang="en-US"/>
          </a:p>
        </p:txBody>
      </p:sp>
    </p:spTree>
    <p:extLst>
      <p:ext uri="{BB962C8B-B14F-4D97-AF65-F5344CB8AC3E}">
        <p14:creationId xmlns:p14="http://schemas.microsoft.com/office/powerpoint/2010/main" val="12882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7B542-197D-4C2F-B5D5-FD382C8C818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719037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32" name="Rectangle 56"/>
          <p:cNvSpPr>
            <a:spLocks noChangeArrowheads="1"/>
          </p:cNvSpPr>
          <p:nvPr/>
        </p:nvSpPr>
        <p:spPr bwMode="ltGray">
          <a:xfrm>
            <a:off x="0" y="3244850"/>
            <a:ext cx="12192000" cy="3613150"/>
          </a:xfrm>
          <a:prstGeom prst="rect">
            <a:avLst/>
          </a:prstGeom>
          <a:gradFill rotWithShape="1">
            <a:gsLst>
              <a:gs pos="0">
                <a:schemeClr val="accent1">
                  <a:gamma/>
                  <a:tint val="0"/>
                  <a:invGamma/>
                  <a:alpha val="0"/>
                </a:schemeClr>
              </a:gs>
              <a:gs pos="100000">
                <a:schemeClr val="accent1">
                  <a:alpha val="30000"/>
                </a:scheme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50233" name="Rectangle 57"/>
          <p:cNvSpPr>
            <a:spLocks noChangeArrowheads="1"/>
          </p:cNvSpPr>
          <p:nvPr/>
        </p:nvSpPr>
        <p:spPr bwMode="gray">
          <a:xfrm flipH="1">
            <a:off x="8026400" y="1"/>
            <a:ext cx="4165600" cy="3908425"/>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34" name="Rectangle 58"/>
          <p:cNvSpPr>
            <a:spLocks noChangeArrowheads="1"/>
          </p:cNvSpPr>
          <p:nvPr/>
        </p:nvSpPr>
        <p:spPr bwMode="gray">
          <a:xfrm>
            <a:off x="0" y="1"/>
            <a:ext cx="8534400" cy="3908425"/>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0235" name="Picture 59" descr="9"/>
          <p:cNvPicPr>
            <a:picLocks noChangeAspect="1" noChangeArrowheads="1"/>
          </p:cNvPicPr>
          <p:nvPr/>
        </p:nvPicPr>
        <p:blipFill>
          <a:blip r:embed="rId2">
            <a:extLst>
              <a:ext uri="{28A0092B-C50C-407E-A947-70E740481C1C}">
                <a14:useLocalDpi xmlns:a14="http://schemas.microsoft.com/office/drawing/2010/main" val="0"/>
              </a:ext>
            </a:extLst>
          </a:blip>
          <a:srcRect l="9430" t="9430" r="12967" b="11002"/>
          <a:stretch>
            <a:fillRect/>
          </a:stretch>
        </p:blipFill>
        <p:spPr bwMode="auto">
          <a:xfrm>
            <a:off x="10426700" y="2992439"/>
            <a:ext cx="1143000" cy="879475"/>
          </a:xfrm>
          <a:prstGeom prst="rect">
            <a:avLst/>
          </a:prstGeom>
          <a:noFill/>
          <a:extLst>
            <a:ext uri="{909E8E84-426E-40DD-AFC4-6F175D3DCCD1}">
              <a14:hiddenFill xmlns:a14="http://schemas.microsoft.com/office/drawing/2010/main">
                <a:solidFill>
                  <a:srgbClr val="FFFFFF"/>
                </a:solidFill>
              </a14:hiddenFill>
            </a:ext>
          </a:extLst>
        </p:spPr>
      </p:pic>
      <p:pic>
        <p:nvPicPr>
          <p:cNvPr id="50236" name="Picture 60" descr="7"/>
          <p:cNvPicPr>
            <a:picLocks noChangeAspect="1" noChangeArrowheads="1"/>
          </p:cNvPicPr>
          <p:nvPr/>
        </p:nvPicPr>
        <p:blipFill>
          <a:blip r:embed="rId3">
            <a:extLst>
              <a:ext uri="{28A0092B-C50C-407E-A947-70E740481C1C}">
                <a14:useLocalDpi xmlns:a14="http://schemas.microsoft.com/office/drawing/2010/main" val="0"/>
              </a:ext>
            </a:extLst>
          </a:blip>
          <a:srcRect l="12143" t="10001" r="12143" b="37653"/>
          <a:stretch>
            <a:fillRect/>
          </a:stretch>
        </p:blipFill>
        <p:spPr bwMode="auto">
          <a:xfrm>
            <a:off x="719667" y="6105526"/>
            <a:ext cx="14478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50237" name="Picture 61" descr="11"/>
          <p:cNvPicPr>
            <a:picLocks noChangeAspect="1" noChangeArrowheads="1"/>
          </p:cNvPicPr>
          <p:nvPr/>
        </p:nvPicPr>
        <p:blipFill>
          <a:blip r:embed="rId4">
            <a:extLst>
              <a:ext uri="{28A0092B-C50C-407E-A947-70E740481C1C}">
                <a14:useLocalDpi xmlns:a14="http://schemas.microsoft.com/office/drawing/2010/main" val="0"/>
              </a:ext>
            </a:extLst>
          </a:blip>
          <a:srcRect r="71735"/>
          <a:stretch>
            <a:fillRect/>
          </a:stretch>
        </p:blipFill>
        <p:spPr bwMode="auto">
          <a:xfrm>
            <a:off x="11184467" y="3429001"/>
            <a:ext cx="100753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50238" name="Picture 62" descr="10"/>
          <p:cNvPicPr>
            <a:picLocks noChangeAspect="1" noChangeArrowheads="1"/>
          </p:cNvPicPr>
          <p:nvPr/>
        </p:nvPicPr>
        <p:blipFill>
          <a:blip r:embed="rId5">
            <a:extLst>
              <a:ext uri="{28A0092B-C50C-407E-A947-70E740481C1C}">
                <a14:useLocalDpi xmlns:a14="http://schemas.microsoft.com/office/drawing/2010/main" val="0"/>
              </a:ext>
            </a:extLst>
          </a:blip>
          <a:srcRect l="9875" r="7950" b="-2397"/>
          <a:stretch>
            <a:fillRect/>
          </a:stretch>
        </p:blipFill>
        <p:spPr bwMode="auto">
          <a:xfrm>
            <a:off x="-4233" y="3860801"/>
            <a:ext cx="2800351"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0239" name="Picture 63" descr="7"/>
          <p:cNvPicPr>
            <a:picLocks noChangeAspect="1" noChangeArrowheads="1"/>
          </p:cNvPicPr>
          <p:nvPr/>
        </p:nvPicPr>
        <p:blipFill>
          <a:blip r:embed="rId3">
            <a:extLst>
              <a:ext uri="{28A0092B-C50C-407E-A947-70E740481C1C}">
                <a14:useLocalDpi xmlns:a14="http://schemas.microsoft.com/office/drawing/2010/main" val="0"/>
              </a:ext>
            </a:extLst>
          </a:blip>
          <a:srcRect l="6102" t="12965" r="8136" b="10847"/>
          <a:stretch>
            <a:fillRect/>
          </a:stretch>
        </p:blipFill>
        <p:spPr bwMode="auto">
          <a:xfrm>
            <a:off x="4368800" y="152401"/>
            <a:ext cx="2142067" cy="1427163"/>
          </a:xfrm>
          <a:prstGeom prst="rect">
            <a:avLst/>
          </a:prstGeom>
          <a:noFill/>
          <a:extLst>
            <a:ext uri="{909E8E84-426E-40DD-AFC4-6F175D3DCCD1}">
              <a14:hiddenFill xmlns:a14="http://schemas.microsoft.com/office/drawing/2010/main">
                <a:solidFill>
                  <a:srgbClr val="FFFFFF"/>
                </a:solidFill>
              </a14:hiddenFill>
            </a:ext>
          </a:extLst>
        </p:spPr>
      </p:pic>
      <p:pic>
        <p:nvPicPr>
          <p:cNvPr id="50240" name="Picture 64"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8974" b="22986"/>
          <a:stretch>
            <a:fillRect/>
          </a:stretch>
        </p:blipFill>
        <p:spPr bwMode="auto">
          <a:xfrm>
            <a:off x="6288618" y="5627688"/>
            <a:ext cx="1934633" cy="1230312"/>
          </a:xfrm>
          <a:prstGeom prst="rect">
            <a:avLst/>
          </a:prstGeom>
          <a:noFill/>
          <a:extLst>
            <a:ext uri="{909E8E84-426E-40DD-AFC4-6F175D3DCCD1}">
              <a14:hiddenFill xmlns:a14="http://schemas.microsoft.com/office/drawing/2010/main">
                <a:solidFill>
                  <a:srgbClr val="FFFFFF"/>
                </a:solidFill>
              </a14:hiddenFill>
            </a:ext>
          </a:extLst>
        </p:spPr>
      </p:pic>
      <p:pic>
        <p:nvPicPr>
          <p:cNvPr id="50241" name="Picture 65"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653991" flipH="1">
            <a:off x="4938184" y="5932489"/>
            <a:ext cx="5842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50242" name="Picture 66" descr="8"/>
          <p:cNvPicPr>
            <a:picLocks noChangeAspect="1" noChangeArrowheads="1"/>
          </p:cNvPicPr>
          <p:nvPr/>
        </p:nvPicPr>
        <p:blipFill>
          <a:blip r:embed="rId6">
            <a:extLst>
              <a:ext uri="{28A0092B-C50C-407E-A947-70E740481C1C}">
                <a14:useLocalDpi xmlns:a14="http://schemas.microsoft.com/office/drawing/2010/main" val="0"/>
              </a:ext>
            </a:extLst>
          </a:blip>
          <a:srcRect l="11539" t="9616" r="39903" b="10898"/>
          <a:stretch>
            <a:fillRect/>
          </a:stretch>
        </p:blipFill>
        <p:spPr bwMode="auto">
          <a:xfrm>
            <a:off x="11250085" y="620713"/>
            <a:ext cx="941916"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0243" name="Picture 67"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1551" y="188913"/>
            <a:ext cx="683683" cy="501650"/>
          </a:xfrm>
          <a:prstGeom prst="rect">
            <a:avLst/>
          </a:prstGeom>
          <a:noFill/>
          <a:extLst>
            <a:ext uri="{909E8E84-426E-40DD-AFC4-6F175D3DCCD1}">
              <a14:hiddenFill xmlns:a14="http://schemas.microsoft.com/office/drawing/2010/main">
                <a:solidFill>
                  <a:srgbClr val="FFFFFF"/>
                </a:solidFill>
              </a14:hiddenFill>
            </a:ext>
          </a:extLst>
        </p:spPr>
      </p:pic>
      <p:pic>
        <p:nvPicPr>
          <p:cNvPr id="50244" name="Picture 68" descr="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0000" flipH="1">
            <a:off x="401109" y="40957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0245" name="Rectangle 69"/>
          <p:cNvSpPr>
            <a:spLocks noGrp="1" noChangeArrowheads="1"/>
          </p:cNvSpPr>
          <p:nvPr>
            <p:ph type="dt" sz="half" idx="2"/>
          </p:nvPr>
        </p:nvSpPr>
        <p:spPr>
          <a:xfrm>
            <a:off x="609600" y="6421439"/>
            <a:ext cx="21336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55E0C165-B762-42E3-8810-94456B5AF9B2}" type="datetimeFigureOut">
              <a:rPr lang="en-US" smtClean="0"/>
              <a:t>5/13/2023</a:t>
            </a:fld>
            <a:endParaRPr lang="en-US"/>
          </a:p>
        </p:txBody>
      </p:sp>
      <p:sp>
        <p:nvSpPr>
          <p:cNvPr id="50246" name="Rectangle 70"/>
          <p:cNvSpPr>
            <a:spLocks noGrp="1" noChangeArrowheads="1"/>
          </p:cNvSpPr>
          <p:nvPr>
            <p:ph type="ftr" sz="quarter" idx="3"/>
          </p:nvPr>
        </p:nvSpPr>
        <p:spPr>
          <a:xfrm>
            <a:off x="2844800" y="6421439"/>
            <a:ext cx="3860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endParaRPr lang="en-US"/>
          </a:p>
        </p:txBody>
      </p:sp>
      <p:sp>
        <p:nvSpPr>
          <p:cNvPr id="50247" name="Rectangle 71"/>
          <p:cNvSpPr>
            <a:spLocks noGrp="1" noChangeArrowheads="1"/>
          </p:cNvSpPr>
          <p:nvPr>
            <p:ph type="sldNum" sz="quarter" idx="4"/>
          </p:nvPr>
        </p:nvSpPr>
        <p:spPr>
          <a:xfrm>
            <a:off x="8026400" y="6421439"/>
            <a:ext cx="1828800" cy="3000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vl1pPr>
          </a:lstStyle>
          <a:p>
            <a:fld id="{320D0775-F658-44BD-831E-2B32475A435C}" type="slidenum">
              <a:rPr lang="en-US" smtClean="0"/>
              <a:t>‹#›</a:t>
            </a:fld>
            <a:endParaRPr lang="en-US"/>
          </a:p>
        </p:txBody>
      </p:sp>
      <p:sp>
        <p:nvSpPr>
          <p:cNvPr id="50248" name="Text Box 72"/>
          <p:cNvSpPr txBox="1">
            <a:spLocks noChangeArrowheads="1"/>
          </p:cNvSpPr>
          <p:nvPr/>
        </p:nvSpPr>
        <p:spPr bwMode="auto">
          <a:xfrm>
            <a:off x="10719937" y="6281738"/>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800">
                <a:latin typeface="Arial Black" pitchFamily="34" charset="0"/>
              </a:rPr>
              <a:t>L/O/G/O</a:t>
            </a:r>
          </a:p>
        </p:txBody>
      </p:sp>
      <p:grpSp>
        <p:nvGrpSpPr>
          <p:cNvPr id="50249" name="Group 73"/>
          <p:cNvGrpSpPr>
            <a:grpSpLocks/>
          </p:cNvGrpSpPr>
          <p:nvPr/>
        </p:nvGrpSpPr>
        <p:grpSpPr bwMode="auto">
          <a:xfrm>
            <a:off x="977901" y="374651"/>
            <a:ext cx="10325100" cy="5946775"/>
            <a:chOff x="462" y="236"/>
            <a:chExt cx="4878" cy="3746"/>
          </a:xfrm>
        </p:grpSpPr>
        <p:sp>
          <p:nvSpPr>
            <p:cNvPr id="50250" name="Freeform 74"/>
            <p:cNvSpPr>
              <a:spLocks/>
            </p:cNvSpPr>
            <p:nvPr/>
          </p:nvSpPr>
          <p:spPr bwMode="gray">
            <a:xfrm>
              <a:off x="504" y="592"/>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solidFill>
              <a:srgbClr val="333333">
                <a:alpha val="30000"/>
              </a:srgbClr>
            </a:solidFill>
            <a:ln>
              <a:noFill/>
            </a:ln>
            <a:effectLst/>
            <a:extLst>
              <a:ext uri="{91240B29-F687-4F45-9708-019B960494DF}">
                <a14:hiddenLine xmlns:a14="http://schemas.microsoft.com/office/drawing/2010/main" w="9525">
                  <a:solidFill>
                    <a:srgbClr val="503F2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1" name="Freeform 75"/>
            <p:cNvSpPr>
              <a:spLocks/>
            </p:cNvSpPr>
            <p:nvPr/>
          </p:nvSpPr>
          <p:spPr bwMode="gray">
            <a:xfrm>
              <a:off x="462" y="546"/>
              <a:ext cx="4836" cy="3390"/>
            </a:xfrm>
            <a:custGeom>
              <a:avLst/>
              <a:gdLst>
                <a:gd name="T0" fmla="*/ 0 w 4836"/>
                <a:gd name="T1" fmla="*/ 3390 h 3390"/>
                <a:gd name="T2" fmla="*/ 132 w 4836"/>
                <a:gd name="T3" fmla="*/ 0 h 3390"/>
                <a:gd name="T4" fmla="*/ 4560 w 4836"/>
                <a:gd name="T5" fmla="*/ 132 h 3390"/>
                <a:gd name="T6" fmla="*/ 4836 w 4836"/>
                <a:gd name="T7" fmla="*/ 3210 h 3390"/>
                <a:gd name="T8" fmla="*/ 0 w 4836"/>
                <a:gd name="T9" fmla="*/ 3390 h 3390"/>
              </a:gdLst>
              <a:ahLst/>
              <a:cxnLst>
                <a:cxn ang="0">
                  <a:pos x="T0" y="T1"/>
                </a:cxn>
                <a:cxn ang="0">
                  <a:pos x="T2" y="T3"/>
                </a:cxn>
                <a:cxn ang="0">
                  <a:pos x="T4" y="T5"/>
                </a:cxn>
                <a:cxn ang="0">
                  <a:pos x="T6" y="T7"/>
                </a:cxn>
                <a:cxn ang="0">
                  <a:pos x="T8" y="T9"/>
                </a:cxn>
              </a:cxnLst>
              <a:rect l="0" t="0" r="r" b="b"/>
              <a:pathLst>
                <a:path w="4836" h="3390">
                  <a:moveTo>
                    <a:pt x="0" y="3390"/>
                  </a:moveTo>
                  <a:lnTo>
                    <a:pt x="132" y="0"/>
                  </a:lnTo>
                  <a:lnTo>
                    <a:pt x="4560" y="132"/>
                  </a:lnTo>
                  <a:lnTo>
                    <a:pt x="4836" y="3210"/>
                  </a:lnTo>
                  <a:lnTo>
                    <a:pt x="0" y="3390"/>
                  </a:lnTo>
                  <a:close/>
                </a:path>
              </a:pathLst>
            </a:custGeom>
            <a:gradFill rotWithShape="1">
              <a:gsLst>
                <a:gs pos="0">
                  <a:srgbClr val="FFFFFF"/>
                </a:gs>
                <a:gs pos="100000">
                  <a:srgbClr val="FFFFFF">
                    <a:gamma/>
                    <a:shade val="95294"/>
                    <a:invGamma/>
                  </a:srgbClr>
                </a:gs>
              </a:gsLst>
              <a:path path="rect">
                <a:fillToRect l="50000" t="50000" r="50000" b="50000"/>
              </a:path>
            </a:gra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2" name="Freeform 76"/>
            <p:cNvSpPr>
              <a:spLocks/>
            </p:cNvSpPr>
            <p:nvPr/>
          </p:nvSpPr>
          <p:spPr bwMode="gray">
            <a:xfrm>
              <a:off x="4926" y="906"/>
              <a:ext cx="288" cy="2718"/>
            </a:xfrm>
            <a:custGeom>
              <a:avLst/>
              <a:gdLst>
                <a:gd name="T0" fmla="*/ 288 w 288"/>
                <a:gd name="T1" fmla="*/ 2718 h 2718"/>
                <a:gd name="T2" fmla="*/ 0 w 288"/>
                <a:gd name="T3" fmla="*/ 0 h 2718"/>
              </a:gdLst>
              <a:ahLst/>
              <a:cxnLst>
                <a:cxn ang="0">
                  <a:pos x="T0" y="T1"/>
                </a:cxn>
                <a:cxn ang="0">
                  <a:pos x="T2" y="T3"/>
                </a:cxn>
              </a:cxnLst>
              <a:rect l="0" t="0" r="r" b="b"/>
              <a:pathLst>
                <a:path w="288" h="2718">
                  <a:moveTo>
                    <a:pt x="288" y="2718"/>
                  </a:moveTo>
                  <a:lnTo>
                    <a:pt x="0" y="0"/>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3" name="Freeform 77"/>
            <p:cNvSpPr>
              <a:spLocks/>
            </p:cNvSpPr>
            <p:nvPr/>
          </p:nvSpPr>
          <p:spPr bwMode="gray">
            <a:xfrm>
              <a:off x="516" y="1248"/>
              <a:ext cx="4710" cy="2598"/>
            </a:xfrm>
            <a:custGeom>
              <a:avLst/>
              <a:gdLst>
                <a:gd name="T0" fmla="*/ 108 w 4710"/>
                <a:gd name="T1" fmla="*/ 0 h 2598"/>
                <a:gd name="T2" fmla="*/ 0 w 4710"/>
                <a:gd name="T3" fmla="*/ 2598 h 2598"/>
                <a:gd name="T4" fmla="*/ 4710 w 4710"/>
                <a:gd name="T5" fmla="*/ 2424 h 2598"/>
              </a:gdLst>
              <a:ahLst/>
              <a:cxnLst>
                <a:cxn ang="0">
                  <a:pos x="T0" y="T1"/>
                </a:cxn>
                <a:cxn ang="0">
                  <a:pos x="T2" y="T3"/>
                </a:cxn>
                <a:cxn ang="0">
                  <a:pos x="T4" y="T5"/>
                </a:cxn>
              </a:cxnLst>
              <a:rect l="0" t="0" r="r" b="b"/>
              <a:pathLst>
                <a:path w="4710" h="2598">
                  <a:moveTo>
                    <a:pt x="108" y="0"/>
                  </a:moveTo>
                  <a:lnTo>
                    <a:pt x="0" y="2598"/>
                  </a:lnTo>
                  <a:lnTo>
                    <a:pt x="4710" y="2424"/>
                  </a:lnTo>
                </a:path>
              </a:pathLst>
            </a:custGeom>
            <a:noFill/>
            <a:ln w="9525" cap="flat">
              <a:solidFill>
                <a:srgbClr val="503F2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4" name="Oval 78"/>
            <p:cNvSpPr>
              <a:spLocks noChangeArrowheads="1"/>
            </p:cNvSpPr>
            <p:nvPr/>
          </p:nvSpPr>
          <p:spPr bwMode="gray">
            <a:xfrm>
              <a:off x="1931" y="660"/>
              <a:ext cx="141" cy="141"/>
            </a:xfrm>
            <a:prstGeom prst="ellipse">
              <a:avLst/>
            </a:prstGeom>
            <a:solidFill>
              <a:schemeClr val="hlink">
                <a:alpha val="39999"/>
              </a:schemeClr>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5" name="Oval 79"/>
            <p:cNvSpPr>
              <a:spLocks noChangeArrowheads="1"/>
            </p:cNvSpPr>
            <p:nvPr/>
          </p:nvSpPr>
          <p:spPr bwMode="gray">
            <a:xfrm>
              <a:off x="3489" y="682"/>
              <a:ext cx="130" cy="130"/>
            </a:xfrm>
            <a:prstGeom prst="ellipse">
              <a:avLst/>
            </a:prstGeom>
            <a:solidFill>
              <a:srgbClr val="FFFFFF"/>
            </a:solidFill>
            <a:ln w="9525">
              <a:solidFill>
                <a:srgbClr val="503F2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0256" name="Freeform 80"/>
            <p:cNvSpPr>
              <a:spLocks/>
            </p:cNvSpPr>
            <p:nvPr/>
          </p:nvSpPr>
          <p:spPr bwMode="gray">
            <a:xfrm>
              <a:off x="1985" y="236"/>
              <a:ext cx="1543" cy="548"/>
            </a:xfrm>
            <a:custGeom>
              <a:avLst/>
              <a:gdLst>
                <a:gd name="T0" fmla="*/ 81 w 1555"/>
                <a:gd name="T1" fmla="*/ 508 h 548"/>
                <a:gd name="T2" fmla="*/ 18 w 1555"/>
                <a:gd name="T3" fmla="*/ 469 h 548"/>
                <a:gd name="T4" fmla="*/ 188 w 1555"/>
                <a:gd name="T5" fmla="*/ 254 h 548"/>
                <a:gd name="T6" fmla="*/ 391 w 1555"/>
                <a:gd name="T7" fmla="*/ 62 h 548"/>
                <a:gd name="T8" fmla="*/ 1340 w 1555"/>
                <a:gd name="T9" fmla="*/ 96 h 548"/>
                <a:gd name="T10" fmla="*/ 1543 w 1555"/>
                <a:gd name="T11" fmla="*/ 497 h 548"/>
                <a:gd name="T12" fmla="*/ 1521 w 1555"/>
                <a:gd name="T13" fmla="*/ 531 h 548"/>
              </a:gdLst>
              <a:ahLst/>
              <a:cxnLst>
                <a:cxn ang="0">
                  <a:pos x="T0" y="T1"/>
                </a:cxn>
                <a:cxn ang="0">
                  <a:pos x="T2" y="T3"/>
                </a:cxn>
                <a:cxn ang="0">
                  <a:pos x="T4" y="T5"/>
                </a:cxn>
                <a:cxn ang="0">
                  <a:pos x="T6" y="T7"/>
                </a:cxn>
                <a:cxn ang="0">
                  <a:pos x="T8" y="T9"/>
                </a:cxn>
                <a:cxn ang="0">
                  <a:pos x="T10" y="T11"/>
                </a:cxn>
                <a:cxn ang="0">
                  <a:pos x="T12" y="T13"/>
                </a:cxn>
              </a:cxnLst>
              <a:rect l="0" t="0" r="r" b="b"/>
              <a:pathLst>
                <a:path w="1555" h="548">
                  <a:moveTo>
                    <a:pt x="81" y="508"/>
                  </a:moveTo>
                  <a:cubicBezTo>
                    <a:pt x="71" y="502"/>
                    <a:pt x="0" y="511"/>
                    <a:pt x="18" y="469"/>
                  </a:cubicBezTo>
                  <a:cubicBezTo>
                    <a:pt x="47" y="416"/>
                    <a:pt x="126" y="322"/>
                    <a:pt x="188" y="254"/>
                  </a:cubicBezTo>
                  <a:cubicBezTo>
                    <a:pt x="250" y="186"/>
                    <a:pt x="301" y="49"/>
                    <a:pt x="391" y="62"/>
                  </a:cubicBezTo>
                  <a:cubicBezTo>
                    <a:pt x="481" y="75"/>
                    <a:pt x="950" y="0"/>
                    <a:pt x="1340" y="96"/>
                  </a:cubicBezTo>
                  <a:cubicBezTo>
                    <a:pt x="1425" y="271"/>
                    <a:pt x="1531" y="446"/>
                    <a:pt x="1543" y="497"/>
                  </a:cubicBezTo>
                  <a:cubicBezTo>
                    <a:pt x="1555" y="548"/>
                    <a:pt x="1526" y="524"/>
                    <a:pt x="1521" y="531"/>
                  </a:cubicBezTo>
                </a:path>
              </a:pathLst>
            </a:custGeom>
            <a:noFill/>
            <a:ln w="9525">
              <a:solidFill>
                <a:srgbClr val="503F2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50257" name="Freeform 81"/>
            <p:cNvSpPr>
              <a:spLocks/>
            </p:cNvSpPr>
            <p:nvPr/>
          </p:nvSpPr>
          <p:spPr bwMode="gray">
            <a:xfrm>
              <a:off x="616" y="912"/>
              <a:ext cx="4544" cy="2864"/>
            </a:xfrm>
            <a:custGeom>
              <a:avLst/>
              <a:gdLst>
                <a:gd name="T0" fmla="*/ 8 w 4544"/>
                <a:gd name="T1" fmla="*/ 2784 h 2864"/>
                <a:gd name="T2" fmla="*/ 80 w 4544"/>
                <a:gd name="T3" fmla="*/ 2864 h 2864"/>
                <a:gd name="T4" fmla="*/ 4480 w 4544"/>
                <a:gd name="T5" fmla="*/ 2720 h 2864"/>
                <a:gd name="T6" fmla="*/ 4536 w 4544"/>
                <a:gd name="T7" fmla="*/ 2592 h 2864"/>
                <a:gd name="T8" fmla="*/ 4256 w 4544"/>
                <a:gd name="T9" fmla="*/ 144 h 2864"/>
                <a:gd name="T10" fmla="*/ 4136 w 4544"/>
                <a:gd name="T11" fmla="*/ 56 h 2864"/>
                <a:gd name="T12" fmla="*/ 232 w 4544"/>
                <a:gd name="T13" fmla="*/ 8 h 2864"/>
                <a:gd name="T14" fmla="*/ 144 w 4544"/>
                <a:gd name="T15" fmla="*/ 104 h 2864"/>
                <a:gd name="T16" fmla="*/ 8 w 4544"/>
                <a:gd name="T17" fmla="*/ 2784 h 2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4" h="2864">
                  <a:moveTo>
                    <a:pt x="8" y="2784"/>
                  </a:moveTo>
                  <a:cubicBezTo>
                    <a:pt x="0" y="2864"/>
                    <a:pt x="80" y="2864"/>
                    <a:pt x="80" y="2864"/>
                  </a:cubicBezTo>
                  <a:cubicBezTo>
                    <a:pt x="80" y="2864"/>
                    <a:pt x="2280" y="2792"/>
                    <a:pt x="4480" y="2720"/>
                  </a:cubicBezTo>
                  <a:cubicBezTo>
                    <a:pt x="4544" y="2728"/>
                    <a:pt x="4536" y="2592"/>
                    <a:pt x="4536" y="2592"/>
                  </a:cubicBezTo>
                  <a:lnTo>
                    <a:pt x="4256" y="144"/>
                  </a:lnTo>
                  <a:cubicBezTo>
                    <a:pt x="4256" y="144"/>
                    <a:pt x="4248" y="56"/>
                    <a:pt x="4136" y="56"/>
                  </a:cubicBezTo>
                  <a:cubicBezTo>
                    <a:pt x="3465" y="33"/>
                    <a:pt x="897" y="0"/>
                    <a:pt x="232" y="8"/>
                  </a:cubicBezTo>
                  <a:cubicBezTo>
                    <a:pt x="152" y="16"/>
                    <a:pt x="144" y="104"/>
                    <a:pt x="144" y="104"/>
                  </a:cubicBezTo>
                  <a:cubicBezTo>
                    <a:pt x="107" y="567"/>
                    <a:pt x="36" y="2226"/>
                    <a:pt x="8" y="2784"/>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pic>
        <p:nvPicPr>
          <p:cNvPr id="50258" name="Picture 82" descr="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522289"/>
            <a:ext cx="2120900" cy="2022475"/>
          </a:xfrm>
          <a:prstGeom prst="rect">
            <a:avLst/>
          </a:prstGeom>
          <a:noFill/>
          <a:extLst>
            <a:ext uri="{909E8E84-426E-40DD-AFC4-6F175D3DCCD1}">
              <a14:hiddenFill xmlns:a14="http://schemas.microsoft.com/office/drawing/2010/main">
                <a:solidFill>
                  <a:srgbClr val="FFFFFF"/>
                </a:solidFill>
              </a14:hiddenFill>
            </a:ext>
          </a:extLst>
        </p:spPr>
      </p:pic>
      <p:pic>
        <p:nvPicPr>
          <p:cNvPr id="50259" name="Picture 83" descr="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9400" y="476251"/>
            <a:ext cx="2023533" cy="1927225"/>
          </a:xfrm>
          <a:prstGeom prst="rect">
            <a:avLst/>
          </a:prstGeom>
          <a:noFill/>
          <a:extLst>
            <a:ext uri="{909E8E84-426E-40DD-AFC4-6F175D3DCCD1}">
              <a14:hiddenFill xmlns:a14="http://schemas.microsoft.com/office/drawing/2010/main">
                <a:solidFill>
                  <a:srgbClr val="FFFFFF"/>
                </a:solidFill>
              </a14:hiddenFill>
            </a:ext>
          </a:extLst>
        </p:spPr>
      </p:pic>
      <p:sp>
        <p:nvSpPr>
          <p:cNvPr id="50260" name="Rectangle 84"/>
          <p:cNvSpPr>
            <a:spLocks noGrp="1" noChangeArrowheads="1"/>
          </p:cNvSpPr>
          <p:nvPr>
            <p:ph type="ctrTitle"/>
          </p:nvPr>
        </p:nvSpPr>
        <p:spPr>
          <a:xfrm>
            <a:off x="1727200" y="2286001"/>
            <a:ext cx="8737600" cy="15144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1" hangingPunct="1">
              <a:defRPr sz="5000" smtClean="0"/>
            </a:lvl1pPr>
          </a:lstStyle>
          <a:p>
            <a:pPr lvl="0"/>
            <a:r>
              <a:rPr lang="en-US" noProof="0"/>
              <a:t>Click to edit Master title style</a:t>
            </a:r>
          </a:p>
        </p:txBody>
      </p:sp>
      <p:sp>
        <p:nvSpPr>
          <p:cNvPr id="50261" name="Rectangle 85"/>
          <p:cNvSpPr>
            <a:spLocks noGrp="1" noChangeArrowheads="1"/>
          </p:cNvSpPr>
          <p:nvPr>
            <p:ph type="subTitle" idx="1"/>
          </p:nvPr>
        </p:nvSpPr>
        <p:spPr>
          <a:xfrm>
            <a:off x="1727200" y="4143375"/>
            <a:ext cx="8534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eaLnBrk="1" hangingPunct="1">
              <a:buFontTx/>
              <a:buNone/>
              <a:defRPr sz="2200" smtClean="0"/>
            </a:lvl1pPr>
          </a:lstStyle>
          <a:p>
            <a:pPr lvl="0"/>
            <a:r>
              <a:rPr lang="en-US" noProof="0"/>
              <a:t>Click to edit Master subtitle style</a:t>
            </a:r>
          </a:p>
        </p:txBody>
      </p:sp>
      <p:pic>
        <p:nvPicPr>
          <p:cNvPr id="50262" name="Picture 86" desc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13391">
            <a:off x="2250017" y="2897188"/>
            <a:ext cx="440267" cy="914400"/>
          </a:xfrm>
          <a:prstGeom prst="rect">
            <a:avLst/>
          </a:prstGeom>
          <a:noFill/>
          <a:extLst>
            <a:ext uri="{909E8E84-426E-40DD-AFC4-6F175D3DCCD1}">
              <a14:hiddenFill xmlns:a14="http://schemas.microsoft.com/office/drawing/2010/main">
                <a:solidFill>
                  <a:srgbClr val="FFFFFF"/>
                </a:solidFill>
              </a14:hiddenFill>
            </a:ext>
          </a:extLst>
        </p:spPr>
      </p:pic>
      <p:pic>
        <p:nvPicPr>
          <p:cNvPr id="50263" name="Picture 87" descr="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000">
            <a:off x="2133600" y="3733800"/>
            <a:ext cx="8238067"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10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0249"/>
                                        </p:tgtEl>
                                        <p:attrNameLst>
                                          <p:attrName>style.visibility</p:attrName>
                                        </p:attrNameLst>
                                      </p:cBhvr>
                                      <p:to>
                                        <p:strVal val="visible"/>
                                      </p:to>
                                    </p:set>
                                    <p:animEffect transition="in" filter="dissolve">
                                      <p:cBhvr>
                                        <p:cTn id="7" dur="1000"/>
                                        <p:tgtEl>
                                          <p:spTgt spid="5024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259"/>
                                        </p:tgtEl>
                                        <p:attrNameLst>
                                          <p:attrName>style.visibility</p:attrName>
                                        </p:attrNameLst>
                                      </p:cBhvr>
                                      <p:to>
                                        <p:strVal val="visible"/>
                                      </p:to>
                                    </p:set>
                                    <p:animEffect transition="in" filter="fade">
                                      <p:cBhvr>
                                        <p:cTn id="11" dur="1000"/>
                                        <p:tgtEl>
                                          <p:spTgt spid="50259"/>
                                        </p:tgtEl>
                                      </p:cBhvr>
                                    </p:animEffect>
                                  </p:childTnLst>
                                </p:cTn>
                              </p:par>
                              <p:par>
                                <p:cTn id="12" presetID="0" presetClass="path" presetSubtype="0" accel="50000" decel="50000" fill="hold" nodeType="withEffect">
                                  <p:stCondLst>
                                    <p:cond delay="0"/>
                                  </p:stCondLst>
                                  <p:childTnLst>
                                    <p:animMotion origin="layout" path="M 0.23507 0.24301 C 0.22292 0.23237 0.18316 0.20786 0.16198 0.17965 C 0.1408 0.15145 0.1349 0.10382 0.10799 0.07399 C 0.08108 0.04416 0.04045 0.02197 5.55556E-7 -9.82659E-7 " pathEditMode="relative" rAng="0" ptsTypes="aaaa">
                                      <p:cBhvr>
                                        <p:cTn id="13" dur="2000" fill="hold"/>
                                        <p:tgtEl>
                                          <p:spTgt spid="50259"/>
                                        </p:tgtEl>
                                        <p:attrNameLst>
                                          <p:attrName>ppt_x</p:attrName>
                                          <p:attrName>ppt_y</p:attrName>
                                        </p:attrNameLst>
                                      </p:cBhvr>
                                      <p:rCtr x="-11753" y="-12162"/>
                                    </p:animMotion>
                                  </p:childTnLst>
                                </p:cTn>
                              </p:par>
                              <p:par>
                                <p:cTn id="14" presetID="10" presetClass="entr" presetSubtype="0" fill="hold" nodeType="withEffect">
                                  <p:stCondLst>
                                    <p:cond delay="0"/>
                                  </p:stCondLst>
                                  <p:childTnLst>
                                    <p:set>
                                      <p:cBhvr>
                                        <p:cTn id="15" dur="1" fill="hold">
                                          <p:stCondLst>
                                            <p:cond delay="0"/>
                                          </p:stCondLst>
                                        </p:cTn>
                                        <p:tgtEl>
                                          <p:spTgt spid="50258"/>
                                        </p:tgtEl>
                                        <p:attrNameLst>
                                          <p:attrName>style.visibility</p:attrName>
                                        </p:attrNameLst>
                                      </p:cBhvr>
                                      <p:to>
                                        <p:strVal val="visible"/>
                                      </p:to>
                                    </p:set>
                                    <p:animEffect transition="in" filter="fade">
                                      <p:cBhvr>
                                        <p:cTn id="16" dur="1000"/>
                                        <p:tgtEl>
                                          <p:spTgt spid="50258"/>
                                        </p:tgtEl>
                                      </p:cBhvr>
                                    </p:animEffect>
                                  </p:childTnLst>
                                </p:cTn>
                              </p:par>
                              <p:par>
                                <p:cTn id="17" presetID="0" presetClass="path" presetSubtype="0" accel="50000" decel="50000" fill="hold" nodeType="withEffect">
                                  <p:stCondLst>
                                    <p:cond delay="0"/>
                                  </p:stCondLst>
                                  <p:childTnLst>
                                    <p:animMotion origin="layout" path="M -0.17604 0.06335 C -0.15191 0.06335 -0.1276 0.06335 -0.09826 0.05272 C -0.06892 0.04208 -0.03455 0.02104 8.33333E-7 1.44509E-6 " pathEditMode="relative" ptsTypes="aaA">
                                      <p:cBhvr>
                                        <p:cTn id="18" dur="2000" fill="hold"/>
                                        <p:tgtEl>
                                          <p:spTgt spid="50258"/>
                                        </p:tgtEl>
                                        <p:attrNameLst>
                                          <p:attrName>ppt_x</p:attrName>
                                          <p:attrName>ppt_y</p:attrName>
                                        </p:attrNameLst>
                                      </p:cBhvr>
                                    </p:animMotion>
                                  </p:childTnLst>
                                </p:cTn>
                              </p:par>
                            </p:childTnLst>
                          </p:cTn>
                        </p:par>
                        <p:par>
                          <p:cTn id="19" fill="hold" nodeType="afterGroup">
                            <p:stCondLst>
                              <p:cond delay="3000"/>
                            </p:stCondLst>
                            <p:childTnLst>
                              <p:par>
                                <p:cTn id="20" presetID="53" presetClass="entr" presetSubtype="0" fill="hold" grpId="0" nodeType="afterEffect">
                                  <p:stCondLst>
                                    <p:cond delay="0"/>
                                  </p:stCondLst>
                                  <p:childTnLst>
                                    <p:set>
                                      <p:cBhvr>
                                        <p:cTn id="21" dur="1" fill="hold">
                                          <p:stCondLst>
                                            <p:cond delay="0"/>
                                          </p:stCondLst>
                                        </p:cTn>
                                        <p:tgtEl>
                                          <p:spTgt spid="50260"/>
                                        </p:tgtEl>
                                        <p:attrNameLst>
                                          <p:attrName>style.visibility</p:attrName>
                                        </p:attrNameLst>
                                      </p:cBhvr>
                                      <p:to>
                                        <p:strVal val="visible"/>
                                      </p:to>
                                    </p:set>
                                    <p:anim calcmode="lin" valueType="num">
                                      <p:cBhvr>
                                        <p:cTn id="22" dur="800" fill="hold"/>
                                        <p:tgtEl>
                                          <p:spTgt spid="50260"/>
                                        </p:tgtEl>
                                        <p:attrNameLst>
                                          <p:attrName>ppt_w</p:attrName>
                                        </p:attrNameLst>
                                      </p:cBhvr>
                                      <p:tavLst>
                                        <p:tav tm="0">
                                          <p:val>
                                            <p:fltVal val="0"/>
                                          </p:val>
                                        </p:tav>
                                        <p:tav tm="100000">
                                          <p:val>
                                            <p:strVal val="#ppt_w"/>
                                          </p:val>
                                        </p:tav>
                                      </p:tavLst>
                                    </p:anim>
                                    <p:anim calcmode="lin" valueType="num">
                                      <p:cBhvr>
                                        <p:cTn id="23" dur="800" fill="hold"/>
                                        <p:tgtEl>
                                          <p:spTgt spid="50260"/>
                                        </p:tgtEl>
                                        <p:attrNameLst>
                                          <p:attrName>ppt_h</p:attrName>
                                        </p:attrNameLst>
                                      </p:cBhvr>
                                      <p:tavLst>
                                        <p:tav tm="0">
                                          <p:val>
                                            <p:fltVal val="0"/>
                                          </p:val>
                                        </p:tav>
                                        <p:tav tm="100000">
                                          <p:val>
                                            <p:strVal val="#ppt_h"/>
                                          </p:val>
                                        </p:tav>
                                      </p:tavLst>
                                    </p:anim>
                                    <p:animEffect transition="in" filter="fade">
                                      <p:cBhvr>
                                        <p:cTn id="24" dur="800"/>
                                        <p:tgtEl>
                                          <p:spTgt spid="50260"/>
                                        </p:tgtEl>
                                      </p:cBhvr>
                                    </p:animEffect>
                                  </p:childTnLst>
                                </p:cTn>
                              </p:par>
                            </p:childTnLst>
                          </p:cTn>
                        </p:par>
                        <p:par>
                          <p:cTn id="25" fill="hold" nodeType="afterGroup">
                            <p:stCondLst>
                              <p:cond delay="3800"/>
                            </p:stCondLst>
                            <p:childTnLst>
                              <p:par>
                                <p:cTn id="26" presetID="22" presetClass="entr" presetSubtype="1" fill="hold" nodeType="afterEffect">
                                  <p:stCondLst>
                                    <p:cond delay="0"/>
                                  </p:stCondLst>
                                  <p:childTnLst>
                                    <p:set>
                                      <p:cBhvr>
                                        <p:cTn id="27" dur="1" fill="hold">
                                          <p:stCondLst>
                                            <p:cond delay="0"/>
                                          </p:stCondLst>
                                        </p:cTn>
                                        <p:tgtEl>
                                          <p:spTgt spid="50262"/>
                                        </p:tgtEl>
                                        <p:attrNameLst>
                                          <p:attrName>style.visibility</p:attrName>
                                        </p:attrNameLst>
                                      </p:cBhvr>
                                      <p:to>
                                        <p:strVal val="visible"/>
                                      </p:to>
                                    </p:set>
                                    <p:animEffect transition="in" filter="wipe(up)">
                                      <p:cBhvr>
                                        <p:cTn id="28" dur="500"/>
                                        <p:tgtEl>
                                          <p:spTgt spid="50262"/>
                                        </p:tgtEl>
                                      </p:cBhvr>
                                    </p:animEffect>
                                  </p:childTnLst>
                                </p:cTn>
                              </p:par>
                            </p:childTnLst>
                          </p:cTn>
                        </p:par>
                        <p:par>
                          <p:cTn id="29" fill="hold" nodeType="afterGroup">
                            <p:stCondLst>
                              <p:cond delay="4300"/>
                            </p:stCondLst>
                            <p:childTnLst>
                              <p:par>
                                <p:cTn id="30" presetID="22" presetClass="entr" presetSubtype="8" fill="hold" nodeType="afterEffect">
                                  <p:stCondLst>
                                    <p:cond delay="0"/>
                                  </p:stCondLst>
                                  <p:childTnLst>
                                    <p:set>
                                      <p:cBhvr>
                                        <p:cTn id="31" dur="1" fill="hold">
                                          <p:stCondLst>
                                            <p:cond delay="0"/>
                                          </p:stCondLst>
                                        </p:cTn>
                                        <p:tgtEl>
                                          <p:spTgt spid="50263"/>
                                        </p:tgtEl>
                                        <p:attrNameLst>
                                          <p:attrName>style.visibility</p:attrName>
                                        </p:attrNameLst>
                                      </p:cBhvr>
                                      <p:to>
                                        <p:strVal val="visible"/>
                                      </p:to>
                                    </p:set>
                                    <p:animEffect transition="in" filter="wipe(left)">
                                      <p:cBhvr>
                                        <p:cTn id="32" dur="1000"/>
                                        <p:tgtEl>
                                          <p:spTgt spid="50263"/>
                                        </p:tgtEl>
                                      </p:cBhvr>
                                    </p:animEffect>
                                  </p:childTnLst>
                                </p:cTn>
                              </p:par>
                            </p:childTnLst>
                          </p:cTn>
                        </p:par>
                        <p:par>
                          <p:cTn id="33" fill="hold" nodeType="afterGroup">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50261">
                                            <p:txEl>
                                              <p:pRg st="0" end="0"/>
                                            </p:txEl>
                                          </p:spTgt>
                                        </p:tgtEl>
                                        <p:attrNameLst>
                                          <p:attrName>style.visibility</p:attrName>
                                        </p:attrNameLst>
                                      </p:cBhvr>
                                      <p:to>
                                        <p:strVal val="visible"/>
                                      </p:to>
                                    </p:set>
                                    <p:animEffect transition="in" filter="wipe(left)">
                                      <p:cBhvr>
                                        <p:cTn id="36" dur="1000"/>
                                        <p:tgtEl>
                                          <p:spTgt spid="50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60" grpId="0"/>
      <p:bldP spid="50261" grpId="0" build="p">
        <p:tmplLst>
          <p:tmpl lvl="1">
            <p:tnLst>
              <p:par>
                <p:cTn presetID="22" presetClass="entr" presetSubtype="8" fill="hold" nodeType="afterEffect">
                  <p:stCondLst>
                    <p:cond delay="0"/>
                  </p:stCondLst>
                  <p:childTnLst>
                    <p:set>
                      <p:cBhvr>
                        <p:cTn dur="1" fill="hold">
                          <p:stCondLst>
                            <p:cond delay="0"/>
                          </p:stCondLst>
                        </p:cTn>
                        <p:tgtEl>
                          <p:spTgt spid="50261"/>
                        </p:tgtEl>
                        <p:attrNameLst>
                          <p:attrName>style.visibility</p:attrName>
                        </p:attrNameLst>
                      </p:cBhvr>
                      <p:to>
                        <p:strVal val="visible"/>
                      </p:to>
                    </p:set>
                    <p:animEffect transition="in" filter="wipe(left)">
                      <p:cBhvr>
                        <p:cTn dur="1000"/>
                        <p:tgtEl>
                          <p:spTgt spid="5026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86826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33031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14583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9347200" cy="792162"/>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45070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14326"/>
            <a:ext cx="9347200" cy="792163"/>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8498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2"/>
        <p:cNvGrpSpPr/>
        <p:nvPr/>
      </p:nvGrpSpPr>
      <p:grpSpPr>
        <a:xfrm>
          <a:off x="0" y="0"/>
          <a:ext cx="0" cy="0"/>
          <a:chOff x="0" y="0"/>
          <a:chExt cx="0" cy="0"/>
        </a:xfrm>
      </p:grpSpPr>
      <p:sp>
        <p:nvSpPr>
          <p:cNvPr id="43" name="Google Shape;43;p3"/>
          <p:cNvSpPr txBox="1">
            <a:spLocks noGrp="1"/>
          </p:cNvSpPr>
          <p:nvPr>
            <p:ph type="ctrTitle"/>
          </p:nvPr>
        </p:nvSpPr>
        <p:spPr>
          <a:xfrm>
            <a:off x="2100167" y="2009533"/>
            <a:ext cx="7991600" cy="1546400"/>
          </a:xfrm>
          <a:prstGeom prst="rect">
            <a:avLst/>
          </a:prstGeom>
        </p:spPr>
        <p:txBody>
          <a:bodyPr spcFirstLastPara="1" wrap="square" lIns="0" tIns="0" rIns="0" bIns="0"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3"/>
          <p:cNvSpPr txBox="1">
            <a:spLocks noGrp="1"/>
          </p:cNvSpPr>
          <p:nvPr>
            <p:ph type="subTitle" idx="1"/>
          </p:nvPr>
        </p:nvSpPr>
        <p:spPr>
          <a:xfrm>
            <a:off x="2100167" y="3685136"/>
            <a:ext cx="7991600" cy="1046400"/>
          </a:xfrm>
          <a:prstGeom prst="rect">
            <a:avLst/>
          </a:prstGeom>
        </p:spPr>
        <p:txBody>
          <a:bodyPr spcFirstLastPara="1" wrap="square" lIns="0" tIns="0" rIns="0" bIns="0" anchor="t" anchorCtr="0"/>
          <a:lstStyle>
            <a:lvl1pPr lvl="0" algn="ctr" rtl="0">
              <a:spcBef>
                <a:spcPts val="0"/>
              </a:spcBef>
              <a:spcAft>
                <a:spcPts val="0"/>
              </a:spcAft>
              <a:buClr>
                <a:srgbClr val="7B77C8"/>
              </a:buClr>
              <a:buSzPts val="2000"/>
              <a:buNone/>
              <a:defRPr sz="2000">
                <a:solidFill>
                  <a:srgbClr val="7B77C8"/>
                </a:solidFill>
              </a:defRPr>
            </a:lvl1pPr>
            <a:lvl2pPr lvl="1" algn="ctr" rtl="0">
              <a:spcBef>
                <a:spcPts val="0"/>
              </a:spcBef>
              <a:spcAft>
                <a:spcPts val="0"/>
              </a:spcAft>
              <a:buClr>
                <a:srgbClr val="7B77C8"/>
              </a:buClr>
              <a:buSzPts val="2000"/>
              <a:buNone/>
              <a:defRPr sz="2000">
                <a:solidFill>
                  <a:srgbClr val="7B77C8"/>
                </a:solidFill>
              </a:defRPr>
            </a:lvl2pPr>
            <a:lvl3pPr lvl="2" algn="ctr" rtl="0">
              <a:spcBef>
                <a:spcPts val="0"/>
              </a:spcBef>
              <a:spcAft>
                <a:spcPts val="0"/>
              </a:spcAft>
              <a:buClr>
                <a:srgbClr val="7B77C8"/>
              </a:buClr>
              <a:buSzPts val="2000"/>
              <a:buNone/>
              <a:defRPr sz="2000">
                <a:solidFill>
                  <a:srgbClr val="7B77C8"/>
                </a:solidFill>
              </a:defRPr>
            </a:lvl3pPr>
            <a:lvl4pPr lvl="3" algn="ctr" rtl="0">
              <a:spcBef>
                <a:spcPts val="0"/>
              </a:spcBef>
              <a:spcAft>
                <a:spcPts val="0"/>
              </a:spcAft>
              <a:buClr>
                <a:srgbClr val="7B77C8"/>
              </a:buClr>
              <a:buSzPts val="2000"/>
              <a:buNone/>
              <a:defRPr sz="2000">
                <a:solidFill>
                  <a:srgbClr val="7B77C8"/>
                </a:solidFill>
              </a:defRPr>
            </a:lvl4pPr>
            <a:lvl5pPr lvl="4" algn="ctr" rtl="0">
              <a:spcBef>
                <a:spcPts val="0"/>
              </a:spcBef>
              <a:spcAft>
                <a:spcPts val="0"/>
              </a:spcAft>
              <a:buSzPts val="2000"/>
              <a:buNone/>
              <a:defRPr sz="2000">
                <a:solidFill>
                  <a:srgbClr val="7B77C8"/>
                </a:solidFill>
              </a:defRPr>
            </a:lvl5pPr>
            <a:lvl6pPr lvl="5" algn="ctr" rtl="0">
              <a:spcBef>
                <a:spcPts val="0"/>
              </a:spcBef>
              <a:spcAft>
                <a:spcPts val="0"/>
              </a:spcAft>
              <a:buClr>
                <a:srgbClr val="7B77C8"/>
              </a:buClr>
              <a:buSzPts val="2000"/>
              <a:buNone/>
              <a:defRPr sz="2000">
                <a:solidFill>
                  <a:srgbClr val="7B77C8"/>
                </a:solidFill>
              </a:defRPr>
            </a:lvl6pPr>
            <a:lvl7pPr lvl="6" algn="ctr" rtl="0">
              <a:spcBef>
                <a:spcPts val="0"/>
              </a:spcBef>
              <a:spcAft>
                <a:spcPts val="0"/>
              </a:spcAft>
              <a:buClr>
                <a:srgbClr val="7B77C8"/>
              </a:buClr>
              <a:buSzPts val="2000"/>
              <a:buNone/>
              <a:defRPr sz="2000">
                <a:solidFill>
                  <a:srgbClr val="7B77C8"/>
                </a:solidFill>
              </a:defRPr>
            </a:lvl7pPr>
            <a:lvl8pPr lvl="7" algn="ctr" rtl="0">
              <a:spcBef>
                <a:spcPts val="0"/>
              </a:spcBef>
              <a:spcAft>
                <a:spcPts val="0"/>
              </a:spcAft>
              <a:buClr>
                <a:srgbClr val="7B77C8"/>
              </a:buClr>
              <a:buSzPts val="2000"/>
              <a:buNone/>
              <a:defRPr sz="2000">
                <a:solidFill>
                  <a:srgbClr val="7B77C8"/>
                </a:solidFill>
              </a:defRPr>
            </a:lvl8pPr>
            <a:lvl9pPr lvl="8" algn="ctr" rtl="0">
              <a:spcBef>
                <a:spcPts val="0"/>
              </a:spcBef>
              <a:spcAft>
                <a:spcPts val="0"/>
              </a:spcAft>
              <a:buClr>
                <a:srgbClr val="7B77C8"/>
              </a:buClr>
              <a:buSzPts val="2000"/>
              <a:buNone/>
              <a:defRPr sz="2000">
                <a:solidFill>
                  <a:srgbClr val="7B77C8"/>
                </a:solidFill>
              </a:defRPr>
            </a:lvl9pPr>
          </a:lstStyle>
          <a:p>
            <a:endParaRPr/>
          </a:p>
        </p:txBody>
      </p:sp>
    </p:spTree>
    <p:extLst>
      <p:ext uri="{BB962C8B-B14F-4D97-AF65-F5344CB8AC3E}">
        <p14:creationId xmlns:p14="http://schemas.microsoft.com/office/powerpoint/2010/main" val="101433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5/13/2023</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222720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449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13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11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48551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5/13/2023</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46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5/13/2023</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3842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5/13/2023</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010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048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068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0302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9062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97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58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80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5" name="Rectangle 24"/>
          <p:cNvSpPr>
            <a:spLocks noGrp="1" noChangeArrowheads="1"/>
          </p:cNvSpPr>
          <p:nvPr>
            <p:ph type="ftr" sz="quarter" idx="11"/>
          </p:nvPr>
        </p:nvSpPr>
        <p:spPr>
          <a:ln/>
        </p:spPr>
        <p:txBody>
          <a:bodyPr/>
          <a:lstStyle>
            <a:lvl1pPr>
              <a:defRPr/>
            </a:lvl1pPr>
          </a:lstStyle>
          <a:p>
            <a:endParaRPr lang="en-US"/>
          </a:p>
        </p:txBody>
      </p:sp>
      <p:sp>
        <p:nvSpPr>
          <p:cNvPr id="6"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370939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0206" name="Freeform 30"/>
          <p:cNvSpPr>
            <a:spLocks/>
          </p:cNvSpPr>
          <p:nvPr/>
        </p:nvSpPr>
        <p:spPr bwMode="gray">
          <a:xfrm>
            <a:off x="933451" y="244475"/>
            <a:ext cx="9804400" cy="4502150"/>
          </a:xfrm>
          <a:custGeom>
            <a:avLst/>
            <a:gdLst>
              <a:gd name="T0" fmla="*/ 1411 w 4506"/>
              <a:gd name="T1" fmla="*/ 387 h 2760"/>
              <a:gd name="T2" fmla="*/ 2418 w 4506"/>
              <a:gd name="T3" fmla="*/ 372 h 2760"/>
              <a:gd name="T4" fmla="*/ 2706 w 4506"/>
              <a:gd name="T5" fmla="*/ 420 h 2760"/>
              <a:gd name="T6" fmla="*/ 2916 w 4506"/>
              <a:gd name="T7" fmla="*/ 336 h 2760"/>
              <a:gd name="T8" fmla="*/ 3624 w 4506"/>
              <a:gd name="T9" fmla="*/ 294 h 2760"/>
              <a:gd name="T10" fmla="*/ 4176 w 4506"/>
              <a:gd name="T11" fmla="*/ 816 h 2760"/>
              <a:gd name="T12" fmla="*/ 4314 w 4506"/>
              <a:gd name="T13" fmla="*/ 1518 h 2760"/>
              <a:gd name="T14" fmla="*/ 4302 w 4506"/>
              <a:gd name="T15" fmla="*/ 1716 h 2760"/>
              <a:gd name="T16" fmla="*/ 4200 w 4506"/>
              <a:gd name="T17" fmla="*/ 2232 h 2760"/>
              <a:gd name="T18" fmla="*/ 4050 w 4506"/>
              <a:gd name="T19" fmla="*/ 2526 h 2760"/>
              <a:gd name="T20" fmla="*/ 990 w 4506"/>
              <a:gd name="T21" fmla="*/ 2742 h 2760"/>
              <a:gd name="T22" fmla="*/ 756 w 4506"/>
              <a:gd name="T23" fmla="*/ 2514 h 2760"/>
              <a:gd name="T24" fmla="*/ 582 w 4506"/>
              <a:gd name="T25" fmla="*/ 2304 h 2760"/>
              <a:gd name="T26" fmla="*/ 534 w 4506"/>
              <a:gd name="T27" fmla="*/ 1506 h 2760"/>
              <a:gd name="T28" fmla="*/ 618 w 4506"/>
              <a:gd name="T29" fmla="*/ 1284 h 2760"/>
              <a:gd name="T30" fmla="*/ 1140 w 4506"/>
              <a:gd name="T31" fmla="*/ 474 h 2760"/>
              <a:gd name="T32" fmla="*/ 1411 w 4506"/>
              <a:gd name="T33" fmla="*/ 387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6" h="2760">
                <a:moveTo>
                  <a:pt x="1411" y="387"/>
                </a:moveTo>
                <a:cubicBezTo>
                  <a:pt x="1674" y="96"/>
                  <a:pt x="2274" y="6"/>
                  <a:pt x="2418" y="372"/>
                </a:cubicBezTo>
                <a:cubicBezTo>
                  <a:pt x="2526" y="234"/>
                  <a:pt x="2670" y="318"/>
                  <a:pt x="2706" y="420"/>
                </a:cubicBezTo>
                <a:cubicBezTo>
                  <a:pt x="2724" y="282"/>
                  <a:pt x="2880" y="276"/>
                  <a:pt x="2916" y="336"/>
                </a:cubicBezTo>
                <a:cubicBezTo>
                  <a:pt x="2886" y="0"/>
                  <a:pt x="3564" y="36"/>
                  <a:pt x="3624" y="294"/>
                </a:cubicBezTo>
                <a:cubicBezTo>
                  <a:pt x="4020" y="282"/>
                  <a:pt x="4212" y="702"/>
                  <a:pt x="4176" y="816"/>
                </a:cubicBezTo>
                <a:cubicBezTo>
                  <a:pt x="4506" y="942"/>
                  <a:pt x="4398" y="1440"/>
                  <a:pt x="4314" y="1518"/>
                </a:cubicBezTo>
                <a:cubicBezTo>
                  <a:pt x="4434" y="1542"/>
                  <a:pt x="4338" y="1704"/>
                  <a:pt x="4302" y="1716"/>
                </a:cubicBezTo>
                <a:cubicBezTo>
                  <a:pt x="4464" y="2010"/>
                  <a:pt x="4248" y="2226"/>
                  <a:pt x="4200" y="2232"/>
                </a:cubicBezTo>
                <a:cubicBezTo>
                  <a:pt x="4230" y="2472"/>
                  <a:pt x="4050" y="2526"/>
                  <a:pt x="4050" y="2526"/>
                </a:cubicBezTo>
                <a:cubicBezTo>
                  <a:pt x="2520" y="2760"/>
                  <a:pt x="990" y="2742"/>
                  <a:pt x="990" y="2742"/>
                </a:cubicBezTo>
                <a:cubicBezTo>
                  <a:pt x="756" y="2742"/>
                  <a:pt x="714" y="2538"/>
                  <a:pt x="756" y="2514"/>
                </a:cubicBezTo>
                <a:cubicBezTo>
                  <a:pt x="588" y="2484"/>
                  <a:pt x="582" y="2304"/>
                  <a:pt x="582" y="2304"/>
                </a:cubicBezTo>
                <a:cubicBezTo>
                  <a:pt x="0" y="1980"/>
                  <a:pt x="312" y="1662"/>
                  <a:pt x="534" y="1506"/>
                </a:cubicBezTo>
                <a:cubicBezTo>
                  <a:pt x="444" y="1344"/>
                  <a:pt x="618" y="1284"/>
                  <a:pt x="618" y="1284"/>
                </a:cubicBezTo>
                <a:cubicBezTo>
                  <a:pt x="348" y="906"/>
                  <a:pt x="948" y="444"/>
                  <a:pt x="1140" y="474"/>
                </a:cubicBezTo>
                <a:cubicBezTo>
                  <a:pt x="1128" y="408"/>
                  <a:pt x="1206" y="276"/>
                  <a:pt x="1411" y="387"/>
                </a:cubicBezTo>
                <a:close/>
              </a:path>
            </a:pathLst>
          </a:custGeom>
          <a:gradFill rotWithShape="1">
            <a:gsLst>
              <a:gs pos="0">
                <a:schemeClr val="accent1"/>
              </a:gs>
              <a:gs pos="100000">
                <a:schemeClr val="accent1">
                  <a:gamma/>
                  <a:tint val="5098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50207" name="Group 31"/>
          <p:cNvGrpSpPr>
            <a:grpSpLocks/>
          </p:cNvGrpSpPr>
          <p:nvPr/>
        </p:nvGrpSpPr>
        <p:grpSpPr bwMode="auto">
          <a:xfrm>
            <a:off x="1570567" y="541338"/>
            <a:ext cx="9086851" cy="3663950"/>
            <a:chOff x="809" y="458"/>
            <a:chExt cx="4176" cy="2246"/>
          </a:xfrm>
        </p:grpSpPr>
        <p:pic>
          <p:nvPicPr>
            <p:cNvPr id="50208" name="Picture 3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492" y="458"/>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25" y="736"/>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0"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380044">
              <a:off x="3883" y="209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1" name="Picture 3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968" y="947"/>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2"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255093">
              <a:off x="809" y="2173"/>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3" name="Picture 3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776406">
              <a:off x="1655" y="1584"/>
              <a:ext cx="1102" cy="531"/>
            </a:xfrm>
            <a:prstGeom prst="rect">
              <a:avLst/>
            </a:prstGeom>
            <a:noFill/>
            <a:extLst>
              <a:ext uri="{909E8E84-426E-40DD-AFC4-6F175D3DCCD1}">
                <a14:hiddenFill xmlns:a14="http://schemas.microsoft.com/office/drawing/2010/main">
                  <a:solidFill>
                    <a:srgbClr val="FFFFFF"/>
                  </a:solidFill>
                </a14:hiddenFill>
              </a:ext>
            </a:extLst>
          </p:spPr>
        </p:pic>
        <p:pic>
          <p:nvPicPr>
            <p:cNvPr id="50214" name="Picture 38"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rot="1026977">
              <a:off x="3080" y="1537"/>
              <a:ext cx="1102" cy="5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15" name="Group 39"/>
          <p:cNvGrpSpPr>
            <a:grpSpLocks/>
          </p:cNvGrpSpPr>
          <p:nvPr/>
        </p:nvGrpSpPr>
        <p:grpSpPr bwMode="auto">
          <a:xfrm>
            <a:off x="9431867" y="3760789"/>
            <a:ext cx="1678517" cy="655637"/>
            <a:chOff x="564" y="845"/>
            <a:chExt cx="2135" cy="1113"/>
          </a:xfrm>
        </p:grpSpPr>
        <p:sp>
          <p:nvSpPr>
            <p:cNvPr id="50216" name="Freeform 40"/>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7" name="Freeform 41"/>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8" name="Freeform 42"/>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19" name="Freeform 43"/>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50220" name="Picture 4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11918" y="1441450"/>
            <a:ext cx="3064933" cy="3113088"/>
          </a:xfrm>
          <a:prstGeom prst="rect">
            <a:avLst/>
          </a:prstGeom>
          <a:noFill/>
          <a:extLst>
            <a:ext uri="{909E8E84-426E-40DD-AFC4-6F175D3DCCD1}">
              <a14:hiddenFill xmlns:a14="http://schemas.microsoft.com/office/drawing/2010/main">
                <a:solidFill>
                  <a:srgbClr val="FFFFFF"/>
                </a:solidFill>
              </a14:hiddenFill>
            </a:ext>
          </a:extLst>
        </p:spPr>
      </p:pic>
      <p:pic>
        <p:nvPicPr>
          <p:cNvPr id="50221" name="Picture 45"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876801" y="1635125"/>
            <a:ext cx="2806700" cy="2711450"/>
          </a:xfrm>
          <a:prstGeom prst="rect">
            <a:avLst/>
          </a:prstGeom>
          <a:noFill/>
          <a:extLst>
            <a:ext uri="{909E8E84-426E-40DD-AFC4-6F175D3DCCD1}">
              <a14:hiddenFill xmlns:a14="http://schemas.microsoft.com/office/drawing/2010/main">
                <a:solidFill>
                  <a:srgbClr val="FFFFFF"/>
                </a:solidFill>
              </a14:hiddenFill>
            </a:ext>
          </a:extLst>
        </p:spPr>
      </p:pic>
      <p:pic>
        <p:nvPicPr>
          <p:cNvPr id="50222" name="Picture 46" desc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90318" y="1295400"/>
            <a:ext cx="3028949" cy="3106738"/>
          </a:xfrm>
          <a:prstGeom prst="rect">
            <a:avLst/>
          </a:prstGeom>
          <a:noFill/>
          <a:extLst>
            <a:ext uri="{909E8E84-426E-40DD-AFC4-6F175D3DCCD1}">
              <a14:hiddenFill xmlns:a14="http://schemas.microsoft.com/office/drawing/2010/main">
                <a:solidFill>
                  <a:srgbClr val="FFFFFF"/>
                </a:solidFill>
              </a14:hiddenFill>
            </a:ext>
          </a:extLst>
        </p:spPr>
      </p:pic>
      <p:grpSp>
        <p:nvGrpSpPr>
          <p:cNvPr id="50223" name="Group 47"/>
          <p:cNvGrpSpPr>
            <a:grpSpLocks/>
          </p:cNvGrpSpPr>
          <p:nvPr/>
        </p:nvGrpSpPr>
        <p:grpSpPr bwMode="auto">
          <a:xfrm>
            <a:off x="2825751" y="3419475"/>
            <a:ext cx="7198783" cy="1644650"/>
            <a:chOff x="1335" y="2154"/>
            <a:chExt cx="3401" cy="1036"/>
          </a:xfrm>
        </p:grpSpPr>
        <p:pic>
          <p:nvPicPr>
            <p:cNvPr id="50224" name="Picture 4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35" y="2464"/>
              <a:ext cx="3401" cy="726"/>
            </a:xfrm>
            <a:prstGeom prst="rect">
              <a:avLst/>
            </a:prstGeom>
            <a:noFill/>
            <a:extLst>
              <a:ext uri="{909E8E84-426E-40DD-AFC4-6F175D3DCCD1}">
                <a14:hiddenFill xmlns:a14="http://schemas.microsoft.com/office/drawing/2010/main">
                  <a:solidFill>
                    <a:srgbClr val="FFFFFF"/>
                  </a:solidFill>
                </a14:hiddenFill>
              </a:ext>
            </a:extLst>
          </p:spPr>
        </p:pic>
        <p:pic>
          <p:nvPicPr>
            <p:cNvPr id="50225" name="Picture 49"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751" y="2154"/>
              <a:ext cx="2764" cy="6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226" name="Group 50"/>
          <p:cNvGrpSpPr>
            <a:grpSpLocks/>
          </p:cNvGrpSpPr>
          <p:nvPr/>
        </p:nvGrpSpPr>
        <p:grpSpPr bwMode="auto">
          <a:xfrm rot="459480">
            <a:off x="7065434" y="1689101"/>
            <a:ext cx="2468033" cy="809625"/>
            <a:chOff x="2109" y="1253"/>
            <a:chExt cx="2533" cy="1108"/>
          </a:xfrm>
        </p:grpSpPr>
        <p:sp>
          <p:nvSpPr>
            <p:cNvPr id="50227" name="Freeform 51"/>
            <p:cNvSpPr>
              <a:spLocks/>
            </p:cNvSpPr>
            <p:nvPr/>
          </p:nvSpPr>
          <p:spPr bwMode="gray">
            <a:xfrm>
              <a:off x="2109" y="1253"/>
              <a:ext cx="2533" cy="1108"/>
            </a:xfrm>
            <a:custGeom>
              <a:avLst/>
              <a:gdLst>
                <a:gd name="T0" fmla="*/ 615 w 2533"/>
                <a:gd name="T1" fmla="*/ 71 h 1108"/>
                <a:gd name="T2" fmla="*/ 1212 w 2533"/>
                <a:gd name="T3" fmla="*/ 0 h 1108"/>
                <a:gd name="T4" fmla="*/ 1261 w 2533"/>
                <a:gd name="T5" fmla="*/ 142 h 1108"/>
                <a:gd name="T6" fmla="*/ 1383 w 2533"/>
                <a:gd name="T7" fmla="*/ 41 h 1108"/>
                <a:gd name="T8" fmla="*/ 2533 w 2533"/>
                <a:gd name="T9" fmla="*/ 194 h 1108"/>
                <a:gd name="T10" fmla="*/ 1505 w 2533"/>
                <a:gd name="T11" fmla="*/ 573 h 1108"/>
                <a:gd name="T12" fmla="*/ 1455 w 2533"/>
                <a:gd name="T13" fmla="*/ 1054 h 1108"/>
                <a:gd name="T14" fmla="*/ 0 w 2533"/>
                <a:gd name="T15" fmla="*/ 1108 h 1108"/>
                <a:gd name="T16" fmla="*/ 615 w 2533"/>
                <a:gd name="T17" fmla="*/ 7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1108">
                  <a:moveTo>
                    <a:pt x="615" y="71"/>
                  </a:moveTo>
                  <a:lnTo>
                    <a:pt x="1212" y="0"/>
                  </a:lnTo>
                  <a:lnTo>
                    <a:pt x="1261" y="142"/>
                  </a:lnTo>
                  <a:lnTo>
                    <a:pt x="1383" y="41"/>
                  </a:lnTo>
                  <a:lnTo>
                    <a:pt x="2533" y="194"/>
                  </a:lnTo>
                  <a:lnTo>
                    <a:pt x="1505" y="573"/>
                  </a:lnTo>
                  <a:lnTo>
                    <a:pt x="1455" y="1054"/>
                  </a:lnTo>
                  <a:lnTo>
                    <a:pt x="0" y="1108"/>
                  </a:lnTo>
                  <a:lnTo>
                    <a:pt x="615" y="71"/>
                  </a:lnTo>
                  <a:close/>
                </a:path>
              </a:pathLst>
            </a:custGeom>
            <a:solidFill>
              <a:schemeClr val="accent2"/>
            </a:solidFill>
            <a:ln>
              <a:noFill/>
            </a:ln>
            <a:effectLst/>
            <a:extLst>
              <a:ext uri="{91240B29-F687-4F45-9708-019B960494DF}">
                <a14:hiddenLine xmlns:a14="http://schemas.microsoft.com/office/drawing/2010/main" w="3175" cmpd="sng">
                  <a:solidFill>
                    <a:srgbClr val="FFFFFF">
                      <a:alpha val="50000"/>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8" name="Freeform 52"/>
            <p:cNvSpPr>
              <a:spLocks/>
            </p:cNvSpPr>
            <p:nvPr/>
          </p:nvSpPr>
          <p:spPr bwMode="gray">
            <a:xfrm>
              <a:off x="2163" y="1288"/>
              <a:ext cx="1197" cy="1040"/>
            </a:xfrm>
            <a:custGeom>
              <a:avLst/>
              <a:gdLst>
                <a:gd name="T0" fmla="*/ 1160 w 1160"/>
                <a:gd name="T1" fmla="*/ 162 h 1008"/>
                <a:gd name="T2" fmla="*/ 1102 w 1160"/>
                <a:gd name="T3" fmla="*/ 0 h 1008"/>
                <a:gd name="T4" fmla="*/ 568 w 1160"/>
                <a:gd name="T5" fmla="*/ 62 h 1008"/>
                <a:gd name="T6" fmla="*/ 0 w 1160"/>
                <a:gd name="T7" fmla="*/ 1008 h 1008"/>
                <a:gd name="T8" fmla="*/ 1086 w 1160"/>
                <a:gd name="T9" fmla="*/ 42 h 1008"/>
                <a:gd name="T10" fmla="*/ 1136 w 1160"/>
                <a:gd name="T11" fmla="*/ 184 h 1008"/>
                <a:gd name="T12" fmla="*/ 1160 w 1160"/>
                <a:gd name="T13" fmla="*/ 162 h 1008"/>
              </a:gdLst>
              <a:ahLst/>
              <a:cxnLst>
                <a:cxn ang="0">
                  <a:pos x="T0" y="T1"/>
                </a:cxn>
                <a:cxn ang="0">
                  <a:pos x="T2" y="T3"/>
                </a:cxn>
                <a:cxn ang="0">
                  <a:pos x="T4" y="T5"/>
                </a:cxn>
                <a:cxn ang="0">
                  <a:pos x="T6" y="T7"/>
                </a:cxn>
                <a:cxn ang="0">
                  <a:pos x="T8" y="T9"/>
                </a:cxn>
                <a:cxn ang="0">
                  <a:pos x="T10" y="T11"/>
                </a:cxn>
                <a:cxn ang="0">
                  <a:pos x="T12" y="T13"/>
                </a:cxn>
              </a:cxnLst>
              <a:rect l="0" t="0" r="r" b="b"/>
              <a:pathLst>
                <a:path w="1160" h="1008">
                  <a:moveTo>
                    <a:pt x="1160" y="162"/>
                  </a:moveTo>
                  <a:lnTo>
                    <a:pt x="1102" y="0"/>
                  </a:lnTo>
                  <a:lnTo>
                    <a:pt x="568" y="62"/>
                  </a:lnTo>
                  <a:lnTo>
                    <a:pt x="0" y="1008"/>
                  </a:lnTo>
                  <a:lnTo>
                    <a:pt x="1086" y="42"/>
                  </a:lnTo>
                  <a:lnTo>
                    <a:pt x="1136" y="184"/>
                  </a:lnTo>
                  <a:lnTo>
                    <a:pt x="1160" y="162"/>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29" name="Freeform 53"/>
            <p:cNvSpPr>
              <a:spLocks/>
            </p:cNvSpPr>
            <p:nvPr/>
          </p:nvSpPr>
          <p:spPr bwMode="gray">
            <a:xfrm>
              <a:off x="2165" y="1330"/>
              <a:ext cx="2325" cy="996"/>
            </a:xfrm>
            <a:custGeom>
              <a:avLst/>
              <a:gdLst>
                <a:gd name="T0" fmla="*/ 0 w 2253"/>
                <a:gd name="T1" fmla="*/ 965 h 965"/>
                <a:gd name="T2" fmla="*/ 2253 w 2253"/>
                <a:gd name="T3" fmla="*/ 126 h 965"/>
                <a:gd name="T4" fmla="*/ 1296 w 2253"/>
                <a:gd name="T5" fmla="*/ 0 h 965"/>
                <a:gd name="T6" fmla="*/ 0 w 2253"/>
                <a:gd name="T7" fmla="*/ 965 h 965"/>
              </a:gdLst>
              <a:ahLst/>
              <a:cxnLst>
                <a:cxn ang="0">
                  <a:pos x="T0" y="T1"/>
                </a:cxn>
                <a:cxn ang="0">
                  <a:pos x="T2" y="T3"/>
                </a:cxn>
                <a:cxn ang="0">
                  <a:pos x="T4" y="T5"/>
                </a:cxn>
                <a:cxn ang="0">
                  <a:pos x="T6" y="T7"/>
                </a:cxn>
              </a:cxnLst>
              <a:rect l="0" t="0" r="r" b="b"/>
              <a:pathLst>
                <a:path w="2253" h="965">
                  <a:moveTo>
                    <a:pt x="0" y="965"/>
                  </a:moveTo>
                  <a:lnTo>
                    <a:pt x="2253" y="126"/>
                  </a:lnTo>
                  <a:lnTo>
                    <a:pt x="1296" y="0"/>
                  </a:lnTo>
                  <a:lnTo>
                    <a:pt x="0" y="965"/>
                  </a:lnTo>
                  <a:close/>
                </a:path>
              </a:pathLst>
            </a:custGeom>
            <a:solidFill>
              <a:srgbClr val="FFFFFF"/>
            </a:soli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
        <p:nvSpPr>
          <p:cNvPr id="50230" name="Rectangle 54"/>
          <p:cNvSpPr>
            <a:spLocks noGrp="1" noChangeArrowheads="1"/>
          </p:cNvSpPr>
          <p:nvPr>
            <p:ph type="ctrTitle"/>
          </p:nvPr>
        </p:nvSpPr>
        <p:spPr>
          <a:xfrm>
            <a:off x="914400" y="5314950"/>
            <a:ext cx="10363200" cy="85883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ctr" eaLnBrk="1" hangingPunct="1">
              <a:defRPr sz="5000" smtClean="0"/>
            </a:lvl1pPr>
          </a:lstStyle>
          <a:p>
            <a:pPr lvl="0"/>
            <a:r>
              <a:rPr lang="en-US" noProof="0"/>
              <a:t>Click to edit Master title style</a:t>
            </a:r>
          </a:p>
        </p:txBody>
      </p:sp>
      <p:sp>
        <p:nvSpPr>
          <p:cNvPr id="50231" name="Rectangle 55"/>
          <p:cNvSpPr>
            <a:spLocks noGrp="1" noChangeArrowheads="1"/>
          </p:cNvSpPr>
          <p:nvPr>
            <p:ph type="subTitle" idx="1"/>
          </p:nvPr>
        </p:nvSpPr>
        <p:spPr>
          <a:xfrm>
            <a:off x="1828800" y="6010275"/>
            <a:ext cx="8534400" cy="496888"/>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2200" smtClean="0">
                <a:latin typeface="Calibri" pitchFamily="34" charset="0"/>
              </a:defRPr>
            </a:lvl1pPr>
          </a:lstStyle>
          <a:p>
            <a:pPr lvl="0"/>
            <a:r>
              <a:rPr lang="en-US" noProof="0"/>
              <a:t>Click to edit Master subtitle style</a:t>
            </a:r>
          </a:p>
        </p:txBody>
      </p:sp>
      <p:sp>
        <p:nvSpPr>
          <p:cNvPr id="50232" name="Rectangle 56"/>
          <p:cNvSpPr>
            <a:spLocks noGrp="1" noChangeArrowheads="1"/>
          </p:cNvSpPr>
          <p:nvPr>
            <p:ph type="dt" sz="half" idx="2"/>
          </p:nvPr>
        </p:nvSpPr>
        <p:spPr>
          <a:xfrm>
            <a:off x="609600" y="6503988"/>
            <a:ext cx="2844800" cy="265112"/>
          </a:xfrm>
        </p:spPr>
        <p:txBody>
          <a:bodyPr/>
          <a:lstStyle>
            <a:lvl1pPr>
              <a:defRPr sz="1200"/>
            </a:lvl1pPr>
          </a:lstStyle>
          <a:p>
            <a:fld id="{3E6F847F-E291-4926-A7B6-8A9CBB270657}" type="datetimeFigureOut">
              <a:rPr lang="en-US">
                <a:solidFill>
                  <a:srgbClr val="000000"/>
                </a:solidFill>
              </a:rPr>
              <a:pPr/>
              <a:t>5/13/2023</a:t>
            </a:fld>
            <a:endParaRPr lang="en-US">
              <a:solidFill>
                <a:srgbClr val="000000"/>
              </a:solidFill>
            </a:endParaRPr>
          </a:p>
        </p:txBody>
      </p:sp>
      <p:sp>
        <p:nvSpPr>
          <p:cNvPr id="50233" name="Rectangle 57"/>
          <p:cNvSpPr>
            <a:spLocks noGrp="1" noChangeArrowheads="1"/>
          </p:cNvSpPr>
          <p:nvPr>
            <p:ph type="ftr" sz="quarter" idx="3"/>
          </p:nvPr>
        </p:nvSpPr>
        <p:spPr>
          <a:xfrm>
            <a:off x="4165600" y="6503988"/>
            <a:ext cx="3860800" cy="265112"/>
          </a:xfrm>
        </p:spPr>
        <p:txBody>
          <a:bodyPr/>
          <a:lstStyle>
            <a:lvl1pPr>
              <a:defRPr sz="1200"/>
            </a:lvl1pPr>
          </a:lstStyle>
          <a:p>
            <a:endParaRPr lang="en-US">
              <a:solidFill>
                <a:srgbClr val="000000"/>
              </a:solidFill>
            </a:endParaRPr>
          </a:p>
        </p:txBody>
      </p:sp>
      <p:sp>
        <p:nvSpPr>
          <p:cNvPr id="50234" name="Rectangle 58"/>
          <p:cNvSpPr>
            <a:spLocks noGrp="1" noChangeArrowheads="1"/>
          </p:cNvSpPr>
          <p:nvPr>
            <p:ph type="sldNum" sz="quarter" idx="4"/>
          </p:nvPr>
        </p:nvSpPr>
        <p:spPr>
          <a:xfrm>
            <a:off x="8737600" y="6503988"/>
            <a:ext cx="2844800" cy="265112"/>
          </a:xfrm>
        </p:spPr>
        <p:txBody>
          <a:bodyPr/>
          <a:lstStyle>
            <a:lvl1pPr>
              <a:defRPr sz="1200"/>
            </a:lvl1pPr>
          </a:lstStyle>
          <a:p>
            <a:fld id="{FFD4EEE7-EC40-4D6A-A545-F3E87ECA68FB}" type="slidenum">
              <a:rPr lang="en-US">
                <a:solidFill>
                  <a:srgbClr val="000000"/>
                </a:solidFill>
              </a:rPr>
              <a:pPr/>
              <a:t>‹#›</a:t>
            </a:fld>
            <a:endParaRPr lang="en-US">
              <a:solidFill>
                <a:srgbClr val="000000"/>
              </a:solidFill>
            </a:endParaRPr>
          </a:p>
        </p:txBody>
      </p:sp>
      <p:sp>
        <p:nvSpPr>
          <p:cNvPr id="50235" name="Text Box 59"/>
          <p:cNvSpPr txBox="1">
            <a:spLocks noChangeArrowheads="1"/>
          </p:cNvSpPr>
          <p:nvPr/>
        </p:nvSpPr>
        <p:spPr bwMode="gray">
          <a:xfrm>
            <a:off x="406400" y="2286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000000"/>
                </a:solidFill>
                <a:latin typeface="Arial Black" pitchFamily="34" charset="0"/>
              </a:rPr>
              <a:t>L/O/G/O</a:t>
            </a:r>
          </a:p>
        </p:txBody>
      </p:sp>
      <p:grpSp>
        <p:nvGrpSpPr>
          <p:cNvPr id="50236" name="Group 60"/>
          <p:cNvGrpSpPr>
            <a:grpSpLocks/>
          </p:cNvGrpSpPr>
          <p:nvPr/>
        </p:nvGrpSpPr>
        <p:grpSpPr bwMode="auto">
          <a:xfrm>
            <a:off x="1143001" y="1689100"/>
            <a:ext cx="986367" cy="601663"/>
            <a:chOff x="334" y="1144"/>
            <a:chExt cx="1884" cy="1532"/>
          </a:xfrm>
        </p:grpSpPr>
        <p:sp>
          <p:nvSpPr>
            <p:cNvPr id="50237" name="Freeform 61"/>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8" name="Freeform 62"/>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39" name="Freeform 63"/>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50240" name="Freeform 64"/>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spTree>
    <p:extLst>
      <p:ext uri="{BB962C8B-B14F-4D97-AF65-F5344CB8AC3E}">
        <p14:creationId xmlns:p14="http://schemas.microsoft.com/office/powerpoint/2010/main" val="19402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223"/>
                                        </p:tgtEl>
                                        <p:attrNameLst>
                                          <p:attrName>style.visibility</p:attrName>
                                        </p:attrNameLst>
                                      </p:cBhvr>
                                      <p:to>
                                        <p:strVal val="visible"/>
                                      </p:to>
                                    </p:set>
                                    <p:animEffect transition="in" filter="fade">
                                      <p:cBhvr>
                                        <p:cTn id="7" dur="1000"/>
                                        <p:tgtEl>
                                          <p:spTgt spid="50223"/>
                                        </p:tgtEl>
                                      </p:cBhvr>
                                    </p:animEffect>
                                  </p:childTnLst>
                                </p:cTn>
                              </p:par>
                            </p:childTnLst>
                          </p:cTn>
                        </p:par>
                        <p:par>
                          <p:cTn id="8" fill="hold" nodeType="afterGroup">
                            <p:stCondLst>
                              <p:cond delay="1000"/>
                            </p:stCondLst>
                            <p:childTnLst>
                              <p:par>
                                <p:cTn id="9" presetID="42" presetClass="entr" presetSubtype="0" fill="hold" nodeType="afterEffect">
                                  <p:stCondLst>
                                    <p:cond delay="0"/>
                                  </p:stCondLst>
                                  <p:childTnLst>
                                    <p:set>
                                      <p:cBhvr>
                                        <p:cTn id="10" dur="1" fill="hold">
                                          <p:stCondLst>
                                            <p:cond delay="0"/>
                                          </p:stCondLst>
                                        </p:cTn>
                                        <p:tgtEl>
                                          <p:spTgt spid="50221"/>
                                        </p:tgtEl>
                                        <p:attrNameLst>
                                          <p:attrName>style.visibility</p:attrName>
                                        </p:attrNameLst>
                                      </p:cBhvr>
                                      <p:to>
                                        <p:strVal val="visible"/>
                                      </p:to>
                                    </p:set>
                                    <p:animEffect transition="in" filter="fade">
                                      <p:cBhvr>
                                        <p:cTn id="11" dur="1000"/>
                                        <p:tgtEl>
                                          <p:spTgt spid="50221"/>
                                        </p:tgtEl>
                                      </p:cBhvr>
                                    </p:animEffect>
                                    <p:anim calcmode="lin" valueType="num">
                                      <p:cBhvr>
                                        <p:cTn id="12" dur="1000" fill="hold"/>
                                        <p:tgtEl>
                                          <p:spTgt spid="50221"/>
                                        </p:tgtEl>
                                        <p:attrNameLst>
                                          <p:attrName>ppt_x</p:attrName>
                                        </p:attrNameLst>
                                      </p:cBhvr>
                                      <p:tavLst>
                                        <p:tav tm="0">
                                          <p:val>
                                            <p:strVal val="#ppt_x"/>
                                          </p:val>
                                        </p:tav>
                                        <p:tav tm="100000">
                                          <p:val>
                                            <p:strVal val="#ppt_x"/>
                                          </p:val>
                                        </p:tav>
                                      </p:tavLst>
                                    </p:anim>
                                    <p:anim calcmode="lin" valueType="num">
                                      <p:cBhvr>
                                        <p:cTn id="13" dur="1000" fill="hold"/>
                                        <p:tgtEl>
                                          <p:spTgt spid="502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600"/>
                                  </p:stCondLst>
                                  <p:childTnLst>
                                    <p:set>
                                      <p:cBhvr>
                                        <p:cTn id="15" dur="1" fill="hold">
                                          <p:stCondLst>
                                            <p:cond delay="0"/>
                                          </p:stCondLst>
                                        </p:cTn>
                                        <p:tgtEl>
                                          <p:spTgt spid="50222"/>
                                        </p:tgtEl>
                                        <p:attrNameLst>
                                          <p:attrName>style.visibility</p:attrName>
                                        </p:attrNameLst>
                                      </p:cBhvr>
                                      <p:to>
                                        <p:strVal val="visible"/>
                                      </p:to>
                                    </p:set>
                                    <p:animEffect transition="in" filter="fade">
                                      <p:cBhvr>
                                        <p:cTn id="16" dur="1000"/>
                                        <p:tgtEl>
                                          <p:spTgt spid="50222"/>
                                        </p:tgtEl>
                                      </p:cBhvr>
                                    </p:animEffect>
                                    <p:anim calcmode="lin" valueType="num">
                                      <p:cBhvr>
                                        <p:cTn id="17" dur="1000" fill="hold"/>
                                        <p:tgtEl>
                                          <p:spTgt spid="50222"/>
                                        </p:tgtEl>
                                        <p:attrNameLst>
                                          <p:attrName>ppt_x</p:attrName>
                                        </p:attrNameLst>
                                      </p:cBhvr>
                                      <p:tavLst>
                                        <p:tav tm="0">
                                          <p:val>
                                            <p:strVal val="#ppt_x"/>
                                          </p:val>
                                        </p:tav>
                                        <p:tav tm="100000">
                                          <p:val>
                                            <p:strVal val="#ppt_x"/>
                                          </p:val>
                                        </p:tav>
                                      </p:tavLst>
                                    </p:anim>
                                    <p:anim calcmode="lin" valueType="num">
                                      <p:cBhvr>
                                        <p:cTn id="18" dur="1000" fill="hold"/>
                                        <p:tgtEl>
                                          <p:spTgt spid="5022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50220"/>
                                        </p:tgtEl>
                                        <p:attrNameLst>
                                          <p:attrName>style.visibility</p:attrName>
                                        </p:attrNameLst>
                                      </p:cBhvr>
                                      <p:to>
                                        <p:strVal val="visible"/>
                                      </p:to>
                                    </p:set>
                                    <p:animEffect transition="in" filter="fade">
                                      <p:cBhvr>
                                        <p:cTn id="21" dur="1000"/>
                                        <p:tgtEl>
                                          <p:spTgt spid="50220"/>
                                        </p:tgtEl>
                                      </p:cBhvr>
                                    </p:animEffect>
                                    <p:anim calcmode="lin" valueType="num">
                                      <p:cBhvr>
                                        <p:cTn id="22" dur="1000" fill="hold"/>
                                        <p:tgtEl>
                                          <p:spTgt spid="50220"/>
                                        </p:tgtEl>
                                        <p:attrNameLst>
                                          <p:attrName>ppt_x</p:attrName>
                                        </p:attrNameLst>
                                      </p:cBhvr>
                                      <p:tavLst>
                                        <p:tav tm="0">
                                          <p:val>
                                            <p:strVal val="#ppt_x"/>
                                          </p:val>
                                        </p:tav>
                                        <p:tav tm="100000">
                                          <p:val>
                                            <p:strVal val="#ppt_x"/>
                                          </p:val>
                                        </p:tav>
                                      </p:tavLst>
                                    </p:anim>
                                    <p:anim calcmode="lin" valueType="num">
                                      <p:cBhvr>
                                        <p:cTn id="23" dur="1000" fill="hold"/>
                                        <p:tgtEl>
                                          <p:spTgt spid="5022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200"/>
                            </p:stCondLst>
                            <p:childTnLst>
                              <p:par>
                                <p:cTn id="25" presetID="10" presetClass="entr" presetSubtype="0" fill="hold" grpId="0" nodeType="afterEffect">
                                  <p:stCondLst>
                                    <p:cond delay="0"/>
                                  </p:stCondLst>
                                  <p:childTnLst>
                                    <p:set>
                                      <p:cBhvr>
                                        <p:cTn id="26" dur="1" fill="hold">
                                          <p:stCondLst>
                                            <p:cond delay="0"/>
                                          </p:stCondLst>
                                        </p:cTn>
                                        <p:tgtEl>
                                          <p:spTgt spid="50206"/>
                                        </p:tgtEl>
                                        <p:attrNameLst>
                                          <p:attrName>style.visibility</p:attrName>
                                        </p:attrNameLst>
                                      </p:cBhvr>
                                      <p:to>
                                        <p:strVal val="visible"/>
                                      </p:to>
                                    </p:set>
                                    <p:animEffect transition="in" filter="fade">
                                      <p:cBhvr>
                                        <p:cTn id="27" dur="1000"/>
                                        <p:tgtEl>
                                          <p:spTgt spid="50206"/>
                                        </p:tgtEl>
                                      </p:cBhvr>
                                    </p:animEffect>
                                  </p:childTnLst>
                                </p:cTn>
                              </p:par>
                            </p:childTnLst>
                          </p:cTn>
                        </p:par>
                        <p:par>
                          <p:cTn id="28" fill="hold" nodeType="afterGroup">
                            <p:stCondLst>
                              <p:cond delay="4200"/>
                            </p:stCondLst>
                            <p:childTnLst>
                              <p:par>
                                <p:cTn id="29" presetID="10" presetClass="entr" presetSubtype="0" fill="hold" nodeType="afterEffect">
                                  <p:stCondLst>
                                    <p:cond delay="0"/>
                                  </p:stCondLst>
                                  <p:childTnLst>
                                    <p:set>
                                      <p:cBhvr>
                                        <p:cTn id="30" dur="1" fill="hold">
                                          <p:stCondLst>
                                            <p:cond delay="0"/>
                                          </p:stCondLst>
                                        </p:cTn>
                                        <p:tgtEl>
                                          <p:spTgt spid="50226"/>
                                        </p:tgtEl>
                                        <p:attrNameLst>
                                          <p:attrName>style.visibility</p:attrName>
                                        </p:attrNameLst>
                                      </p:cBhvr>
                                      <p:to>
                                        <p:strVal val="visible"/>
                                      </p:to>
                                    </p:set>
                                    <p:animEffect transition="in" filter="fade">
                                      <p:cBhvr>
                                        <p:cTn id="31" dur="1000"/>
                                        <p:tgtEl>
                                          <p:spTgt spid="50226"/>
                                        </p:tgtEl>
                                      </p:cBhvr>
                                    </p:animEffect>
                                  </p:childTnLst>
                                </p:cTn>
                              </p:par>
                              <p:par>
                                <p:cTn id="32" presetID="0" presetClass="path" presetSubtype="0" accel="50000" decel="50000" fill="hold" nodeType="withEffect">
                                  <p:stCondLst>
                                    <p:cond delay="0"/>
                                  </p:stCondLst>
                                  <p:childTnLst>
                                    <p:animMotion origin="layout" path="M 0.37621 -0.25949 C 0.37621 -0.26088 0.35555 -0.10972 0.29288 -0.06643 C 0.23021 -0.02314 0.09983 0.03542 8.33333E-7 -4.07407E-6 " pathEditMode="relative" rAng="0" ptsTypes="faf">
                                      <p:cBhvr>
                                        <p:cTn id="33" dur="2300" fill="hold"/>
                                        <p:tgtEl>
                                          <p:spTgt spid="50226"/>
                                        </p:tgtEl>
                                        <p:attrNameLst>
                                          <p:attrName>ppt_x</p:attrName>
                                          <p:attrName>ppt_y</p:attrName>
                                        </p:attrNameLst>
                                      </p:cBhvr>
                                      <p:rCtr x="-18819" y="14676"/>
                                    </p:animMotion>
                                  </p:childTnLst>
                                </p:cTn>
                              </p:par>
                              <p:par>
                                <p:cTn id="34" presetID="10" presetClass="entr" presetSubtype="0" fill="hold" nodeType="withEffect">
                                  <p:stCondLst>
                                    <p:cond delay="500"/>
                                  </p:stCondLst>
                                  <p:childTnLst>
                                    <p:set>
                                      <p:cBhvr>
                                        <p:cTn id="35" dur="1" fill="hold">
                                          <p:stCondLst>
                                            <p:cond delay="0"/>
                                          </p:stCondLst>
                                        </p:cTn>
                                        <p:tgtEl>
                                          <p:spTgt spid="50215"/>
                                        </p:tgtEl>
                                        <p:attrNameLst>
                                          <p:attrName>style.visibility</p:attrName>
                                        </p:attrNameLst>
                                      </p:cBhvr>
                                      <p:to>
                                        <p:strVal val="visible"/>
                                      </p:to>
                                    </p:set>
                                    <p:animEffect transition="in" filter="fade">
                                      <p:cBhvr>
                                        <p:cTn id="36" dur="1000"/>
                                        <p:tgtEl>
                                          <p:spTgt spid="50215"/>
                                        </p:tgtEl>
                                      </p:cBhvr>
                                    </p:animEffect>
                                  </p:childTnLst>
                                </p:cTn>
                              </p:par>
                              <p:par>
                                <p:cTn id="37" presetID="0" presetClass="path" presetSubtype="0" accel="50000" decel="50000" fill="hold" nodeType="withEffect">
                                  <p:stCondLst>
                                    <p:cond delay="600"/>
                                  </p:stCondLst>
                                  <p:childTnLst>
                                    <p:animMotion origin="layout" path="M 0.19167 0.43334 C 0.19097 0.34723 0.19028 0.26112 0.15833 0.1889 C 0.12639 0.11667 0.06319 0.05834 1.11111E-6 7.03704E-6 " pathEditMode="relative" ptsTypes="aaA">
                                      <p:cBhvr>
                                        <p:cTn id="38" dur="2300" fill="hold"/>
                                        <p:tgtEl>
                                          <p:spTgt spid="50215"/>
                                        </p:tgtEl>
                                        <p:attrNameLst>
                                          <p:attrName>ppt_x</p:attrName>
                                          <p:attrName>ppt_y</p:attrName>
                                        </p:attrNameLst>
                                      </p:cBhvr>
                                    </p:animMotion>
                                  </p:childTnLst>
                                </p:cTn>
                              </p:par>
                              <p:par>
                                <p:cTn id="39" presetID="10" presetClass="entr" presetSubtype="0" fill="hold" nodeType="withEffect">
                                  <p:stCondLst>
                                    <p:cond delay="600"/>
                                  </p:stCondLst>
                                  <p:childTnLst>
                                    <p:set>
                                      <p:cBhvr>
                                        <p:cTn id="40" dur="1" fill="hold">
                                          <p:stCondLst>
                                            <p:cond delay="0"/>
                                          </p:stCondLst>
                                        </p:cTn>
                                        <p:tgtEl>
                                          <p:spTgt spid="50236"/>
                                        </p:tgtEl>
                                        <p:attrNameLst>
                                          <p:attrName>style.visibility</p:attrName>
                                        </p:attrNameLst>
                                      </p:cBhvr>
                                      <p:to>
                                        <p:strVal val="visible"/>
                                      </p:to>
                                    </p:set>
                                    <p:animEffect transition="in" filter="fade">
                                      <p:cBhvr>
                                        <p:cTn id="41" dur="1000"/>
                                        <p:tgtEl>
                                          <p:spTgt spid="50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8B50E24F-E228-4DCD-933E-F2D1156E13F7}"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5F3DE88E-5094-47C6-8DCA-785574926A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718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dt" sz="half" idx="10"/>
          </p:nvPr>
        </p:nvSpPr>
        <p:spPr>
          <a:ln/>
        </p:spPr>
        <p:txBody>
          <a:bodyPr/>
          <a:lstStyle>
            <a:lvl1pPr>
              <a:defRPr/>
            </a:lvl1pPr>
          </a:lstStyle>
          <a:p>
            <a:fld id="{C331131C-6537-4408-8020-AEB736FD89D7}"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12098B08-697C-48A4-B4B5-F6A9F185CB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480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310C999A-4878-440F-BCCF-118C9195EADD}"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7C92F73-0BFB-4D2A-9664-69289D04A2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6377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dt" sz="half" idx="10"/>
          </p:nvPr>
        </p:nvSpPr>
        <p:spPr>
          <a:ln/>
        </p:spPr>
        <p:txBody>
          <a:bodyPr/>
          <a:lstStyle>
            <a:lvl1pPr>
              <a:defRPr/>
            </a:lvl1pPr>
          </a:lstStyle>
          <a:p>
            <a:fld id="{5C16383D-61E8-437F-9801-22EAD87BDBAC}" type="datetimeFigureOut">
              <a:rPr lang="en-US">
                <a:solidFill>
                  <a:srgbClr val="000000"/>
                </a:solidFill>
              </a:rPr>
              <a:pPr/>
              <a:t>5/13/2023</a:t>
            </a:fld>
            <a:endParaRPr lang="en-US">
              <a:solidFill>
                <a:srgbClr val="000000"/>
              </a:solidFill>
            </a:endParaRPr>
          </a:p>
        </p:txBody>
      </p:sp>
      <p:sp>
        <p:nvSpPr>
          <p:cNvPr id="8"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57"/>
          <p:cNvSpPr>
            <a:spLocks noGrp="1" noChangeArrowheads="1"/>
          </p:cNvSpPr>
          <p:nvPr>
            <p:ph type="sldNum" sz="quarter" idx="12"/>
          </p:nvPr>
        </p:nvSpPr>
        <p:spPr>
          <a:ln/>
        </p:spPr>
        <p:txBody>
          <a:bodyPr/>
          <a:lstStyle>
            <a:lvl1pPr>
              <a:defRPr/>
            </a:lvl1pPr>
          </a:lstStyle>
          <a:p>
            <a:fld id="{98FCECE2-8BE9-40B9-A733-F1016DA2B2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874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dt" sz="half" idx="10"/>
          </p:nvPr>
        </p:nvSpPr>
        <p:spPr>
          <a:ln/>
        </p:spPr>
        <p:txBody>
          <a:bodyPr/>
          <a:lstStyle>
            <a:lvl1pPr>
              <a:defRPr/>
            </a:lvl1pPr>
          </a:lstStyle>
          <a:p>
            <a:fld id="{97939DB2-6C6B-43D6-98F2-AA9AA2711E23}" type="datetimeFigureOut">
              <a:rPr lang="en-US">
                <a:solidFill>
                  <a:srgbClr val="000000"/>
                </a:solidFill>
              </a:rPr>
              <a:pPr/>
              <a:t>5/13/2023</a:t>
            </a:fld>
            <a:endParaRPr lang="en-US">
              <a:solidFill>
                <a:srgbClr val="000000"/>
              </a:solidFill>
            </a:endParaRPr>
          </a:p>
        </p:txBody>
      </p:sp>
      <p:sp>
        <p:nvSpPr>
          <p:cNvPr id="4"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57"/>
          <p:cNvSpPr>
            <a:spLocks noGrp="1" noChangeArrowheads="1"/>
          </p:cNvSpPr>
          <p:nvPr>
            <p:ph type="sldNum" sz="quarter" idx="12"/>
          </p:nvPr>
        </p:nvSpPr>
        <p:spPr>
          <a:ln/>
        </p:spPr>
        <p:txBody>
          <a:bodyPr/>
          <a:lstStyle>
            <a:lvl1pPr>
              <a:defRPr/>
            </a:lvl1pPr>
          </a:lstStyle>
          <a:p>
            <a:fld id="{C62EF70B-1798-4F43-9507-BC3792C44A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837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ln/>
        </p:spPr>
        <p:txBody>
          <a:bodyPr/>
          <a:lstStyle>
            <a:lvl1pPr>
              <a:defRPr/>
            </a:lvl1pPr>
          </a:lstStyle>
          <a:p>
            <a:fld id="{67BC239F-79DD-47F3-8A7A-50CC6618B94D}" type="datetimeFigureOut">
              <a:rPr lang="en-US">
                <a:solidFill>
                  <a:srgbClr val="000000"/>
                </a:solidFill>
              </a:rPr>
              <a:pPr/>
              <a:t>5/13/2023</a:t>
            </a:fld>
            <a:endParaRPr lang="en-US">
              <a:solidFill>
                <a:srgbClr val="000000"/>
              </a:solidFill>
            </a:endParaRPr>
          </a:p>
        </p:txBody>
      </p:sp>
      <p:sp>
        <p:nvSpPr>
          <p:cNvPr id="3"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57"/>
          <p:cNvSpPr>
            <a:spLocks noGrp="1" noChangeArrowheads="1"/>
          </p:cNvSpPr>
          <p:nvPr>
            <p:ph type="sldNum" sz="quarter" idx="12"/>
          </p:nvPr>
        </p:nvSpPr>
        <p:spPr>
          <a:ln/>
        </p:spPr>
        <p:txBody>
          <a:bodyPr/>
          <a:lstStyle>
            <a:lvl1pPr>
              <a:defRPr/>
            </a:lvl1pPr>
          </a:lstStyle>
          <a:p>
            <a:fld id="{A4A4BED9-B409-4DCE-B925-C070A63F03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9D4DBA27-A64A-4B0E-8ABA-D15CF2C4E7C6}"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4445FCBB-E407-4680-9C43-41FCFFB6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05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dt" sz="half" idx="10"/>
          </p:nvPr>
        </p:nvSpPr>
        <p:spPr>
          <a:ln/>
        </p:spPr>
        <p:txBody>
          <a:bodyPr/>
          <a:lstStyle>
            <a:lvl1pPr>
              <a:defRPr/>
            </a:lvl1pPr>
          </a:lstStyle>
          <a:p>
            <a:fld id="{87B4F585-0932-4181-B961-1D421BA4C12D}"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7847CB46-4B31-4575-9554-119C2FC927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020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A4EE7255-BA76-4A9E-A943-476ABCBBB45C}"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F8A8411D-09EE-4590-A136-BE652920AB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729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012626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dt" sz="half" idx="10"/>
          </p:nvPr>
        </p:nvSpPr>
        <p:spPr>
          <a:ln/>
        </p:spPr>
        <p:txBody>
          <a:bodyPr/>
          <a:lstStyle>
            <a:lvl1pPr>
              <a:defRPr/>
            </a:lvl1pPr>
          </a:lstStyle>
          <a:p>
            <a:fld id="{45FD5422-D74B-4202-B540-26F8A075A2DE}"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A7219809-2E65-49DD-B08A-9385AFAF03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267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dt" sz="half" idx="10"/>
          </p:nvPr>
        </p:nvSpPr>
        <p:spPr>
          <a:ln/>
        </p:spPr>
        <p:txBody>
          <a:bodyPr/>
          <a:lstStyle>
            <a:lvl1pPr>
              <a:defRPr/>
            </a:lvl1pPr>
          </a:lstStyle>
          <a:p>
            <a:fld id="{F4D63505-84B3-4A00-BE3E-F954756F68F6}" type="datetimeFigureOut">
              <a:rPr lang="en-US">
                <a:solidFill>
                  <a:srgbClr val="000000"/>
                </a:solidFill>
              </a:rPr>
              <a:pPr/>
              <a:t>5/13/2023</a:t>
            </a:fld>
            <a:endParaRPr lang="en-US">
              <a:solidFill>
                <a:srgbClr val="000000"/>
              </a:solidFill>
            </a:endParaRPr>
          </a:p>
        </p:txBody>
      </p:sp>
      <p:sp>
        <p:nvSpPr>
          <p:cNvPr id="6"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57"/>
          <p:cNvSpPr>
            <a:spLocks noGrp="1" noChangeArrowheads="1"/>
          </p:cNvSpPr>
          <p:nvPr>
            <p:ph type="sldNum" sz="quarter" idx="12"/>
          </p:nvPr>
        </p:nvSpPr>
        <p:spPr>
          <a:ln/>
        </p:spPr>
        <p:txBody>
          <a:bodyPr/>
          <a:lstStyle>
            <a:lvl1pPr>
              <a:defRPr/>
            </a:lvl1pPr>
          </a:lstStyle>
          <a:p>
            <a:fld id="{28222594-537E-4662-910E-836A15597D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75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4" name="Rectangle 55"/>
          <p:cNvSpPr>
            <a:spLocks noGrp="1" noChangeArrowheads="1"/>
          </p:cNvSpPr>
          <p:nvPr>
            <p:ph type="dt" sz="half" idx="10"/>
          </p:nvPr>
        </p:nvSpPr>
        <p:spPr>
          <a:ln/>
        </p:spPr>
        <p:txBody>
          <a:bodyPr/>
          <a:lstStyle>
            <a:lvl1pPr>
              <a:defRPr/>
            </a:lvl1pPr>
          </a:lstStyle>
          <a:p>
            <a:fld id="{57C5F637-2C6B-43F1-AA4C-432CF68AE2B2}"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4C4ADF78-9781-4FCC-BF3F-EAD24940AD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5810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25601" y="533400"/>
            <a:ext cx="9774767" cy="83185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p>
        </p:txBody>
      </p:sp>
      <p:sp>
        <p:nvSpPr>
          <p:cNvPr id="4" name="Rectangle 55"/>
          <p:cNvSpPr>
            <a:spLocks noGrp="1" noChangeArrowheads="1"/>
          </p:cNvSpPr>
          <p:nvPr>
            <p:ph type="dt" sz="half" idx="10"/>
          </p:nvPr>
        </p:nvSpPr>
        <p:spPr>
          <a:ln/>
        </p:spPr>
        <p:txBody>
          <a:bodyPr/>
          <a:lstStyle>
            <a:lvl1pPr>
              <a:defRPr/>
            </a:lvl1pPr>
          </a:lstStyle>
          <a:p>
            <a:fld id="{AEF9A049-AE53-4406-A92B-BB93D9E67B02}" type="datetimeFigureOut">
              <a:rPr lang="en-US">
                <a:solidFill>
                  <a:srgbClr val="000000"/>
                </a:solidFill>
              </a:rPr>
              <a:pPr/>
              <a:t>5/13/2023</a:t>
            </a:fld>
            <a:endParaRPr lang="en-US">
              <a:solidFill>
                <a:srgbClr val="000000"/>
              </a:solidFill>
            </a:endParaRPr>
          </a:p>
        </p:txBody>
      </p:sp>
      <p:sp>
        <p:nvSpPr>
          <p:cNvPr id="5" name="Rectangle 56"/>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57"/>
          <p:cNvSpPr>
            <a:spLocks noGrp="1" noChangeArrowheads="1"/>
          </p:cNvSpPr>
          <p:nvPr>
            <p:ph type="sldNum" sz="quarter" idx="12"/>
          </p:nvPr>
        </p:nvSpPr>
        <p:spPr>
          <a:ln/>
        </p:spPr>
        <p:txBody>
          <a:bodyPr/>
          <a:lstStyle>
            <a:lvl1pPr>
              <a:defRPr/>
            </a:lvl1pPr>
          </a:lstStyle>
          <a:p>
            <a:fld id="{EF7B13D2-8E36-4931-A2F8-F34FA20549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8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8" name="Rectangle 24"/>
          <p:cNvSpPr>
            <a:spLocks noGrp="1" noChangeArrowheads="1"/>
          </p:cNvSpPr>
          <p:nvPr>
            <p:ph type="ftr" sz="quarter" idx="11"/>
          </p:nvPr>
        </p:nvSpPr>
        <p:spPr>
          <a:ln/>
        </p:spPr>
        <p:txBody>
          <a:bodyPr/>
          <a:lstStyle>
            <a:lvl1pPr>
              <a:defRPr/>
            </a:lvl1pPr>
          </a:lstStyle>
          <a:p>
            <a:endParaRPr lang="en-US"/>
          </a:p>
        </p:txBody>
      </p:sp>
      <p:sp>
        <p:nvSpPr>
          <p:cNvPr id="9"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8742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4" name="Rectangle 24"/>
          <p:cNvSpPr>
            <a:spLocks noGrp="1" noChangeArrowheads="1"/>
          </p:cNvSpPr>
          <p:nvPr>
            <p:ph type="ftr" sz="quarter" idx="11"/>
          </p:nvPr>
        </p:nvSpPr>
        <p:spPr>
          <a:ln/>
        </p:spPr>
        <p:txBody>
          <a:bodyPr/>
          <a:lstStyle>
            <a:lvl1pPr>
              <a:defRPr/>
            </a:lvl1pPr>
          </a:lstStyle>
          <a:p>
            <a:endParaRPr lang="en-US"/>
          </a:p>
        </p:txBody>
      </p:sp>
      <p:sp>
        <p:nvSpPr>
          <p:cNvPr id="5"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21180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3" name="Rectangle 24"/>
          <p:cNvSpPr>
            <a:spLocks noGrp="1" noChangeArrowheads="1"/>
          </p:cNvSpPr>
          <p:nvPr>
            <p:ph type="ftr" sz="quarter" idx="11"/>
          </p:nvPr>
        </p:nvSpPr>
        <p:spPr>
          <a:ln/>
        </p:spPr>
        <p:txBody>
          <a:bodyPr/>
          <a:lstStyle>
            <a:lvl1pPr>
              <a:defRPr/>
            </a:lvl1pPr>
          </a:lstStyle>
          <a:p>
            <a:endParaRPr lang="en-US"/>
          </a:p>
        </p:txBody>
      </p:sp>
      <p:sp>
        <p:nvSpPr>
          <p:cNvPr id="4"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129361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40462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fld id="{55E0C165-B762-42E3-8810-94456B5AF9B2}" type="datetimeFigureOut">
              <a:rPr lang="en-US" smtClean="0"/>
              <a:t>5/13/2023</a:t>
            </a:fld>
            <a:endParaRPr lang="en-US"/>
          </a:p>
        </p:txBody>
      </p:sp>
      <p:sp>
        <p:nvSpPr>
          <p:cNvPr id="6" name="Rectangle 24"/>
          <p:cNvSpPr>
            <a:spLocks noGrp="1" noChangeArrowheads="1"/>
          </p:cNvSpPr>
          <p:nvPr>
            <p:ph type="ftr" sz="quarter" idx="11"/>
          </p:nvPr>
        </p:nvSpPr>
        <p:spPr>
          <a:ln/>
        </p:spPr>
        <p:txBody>
          <a:bodyPr/>
          <a:lstStyle>
            <a:lvl1pPr>
              <a:defRPr/>
            </a:lvl1pPr>
          </a:lstStyle>
          <a:p>
            <a:endParaRPr lang="en-US"/>
          </a:p>
        </p:txBody>
      </p:sp>
      <p:sp>
        <p:nvSpPr>
          <p:cNvPr id="7" name="Rectangle 25"/>
          <p:cNvSpPr>
            <a:spLocks noGrp="1" noChangeArrowheads="1"/>
          </p:cNvSpPr>
          <p:nvPr>
            <p:ph type="sldNum" sz="quarter" idx="12"/>
          </p:nvPr>
        </p:nvSpPr>
        <p:spPr>
          <a:ln/>
        </p:spPr>
        <p:txBody>
          <a:bodyPr/>
          <a:lstStyle>
            <a:lvl1pPr>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27381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15.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image" Target="../media/image15.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ltGray">
          <a:xfrm flipH="1">
            <a:off x="7924800" y="0"/>
            <a:ext cx="4267200" cy="4114800"/>
          </a:xfrm>
          <a:prstGeom prst="rect">
            <a:avLst/>
          </a:prstGeom>
          <a:gradFill rotWithShape="1">
            <a:gsLst>
              <a:gs pos="0">
                <a:schemeClr val="accent2">
                  <a:alpha val="60001"/>
                </a:schemeClr>
              </a:gs>
              <a:gs pos="100000">
                <a:schemeClr val="accent2">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5" name="Rectangle 21"/>
          <p:cNvSpPr>
            <a:spLocks noChangeArrowheads="1"/>
          </p:cNvSpPr>
          <p:nvPr/>
        </p:nvSpPr>
        <p:spPr bwMode="ltGray">
          <a:xfrm>
            <a:off x="0" y="3733800"/>
            <a:ext cx="12192000" cy="3124200"/>
          </a:xfrm>
          <a:prstGeom prst="rect">
            <a:avLst/>
          </a:prstGeom>
          <a:gradFill rotWithShape="1">
            <a:gsLst>
              <a:gs pos="0">
                <a:schemeClr val="accent1">
                  <a:gamma/>
                  <a:tint val="0"/>
                  <a:invGamma/>
                  <a:alpha val="0"/>
                </a:schemeClr>
              </a:gs>
              <a:gs pos="100000">
                <a:schemeClr val="accent1">
                  <a:alpha val="30000"/>
                </a:schemeClr>
              </a:gs>
            </a:gsLst>
            <a:lin ang="5400000" scaled="1"/>
          </a:gradFill>
          <a:ln w="9525" algn="ctr">
            <a:noFill/>
            <a:miter lim="800000"/>
            <a:headEnd/>
            <a:tailEnd/>
          </a:ln>
          <a:effectLst/>
        </p:spPr>
        <p:txBody>
          <a:bodyPr wrap="none" anchor="ctr"/>
          <a:lstStyle/>
          <a:p>
            <a:pPr>
              <a:defRPr/>
            </a:pPr>
            <a:endParaRPr lang="en-US" sz="1800"/>
          </a:p>
        </p:txBody>
      </p:sp>
      <p:sp>
        <p:nvSpPr>
          <p:cNvPr id="1046" name="Rectangle 22"/>
          <p:cNvSpPr>
            <a:spLocks noChangeArrowheads="1"/>
          </p:cNvSpPr>
          <p:nvPr/>
        </p:nvSpPr>
        <p:spPr bwMode="ltGray">
          <a:xfrm>
            <a:off x="0" y="0"/>
            <a:ext cx="8839200" cy="4114800"/>
          </a:xfrm>
          <a:prstGeom prst="rect">
            <a:avLst/>
          </a:prstGeom>
          <a:gradFill rotWithShape="1">
            <a:gsLst>
              <a:gs pos="0">
                <a:schemeClr val="hlink">
                  <a:alpha val="50000"/>
                </a:schemeClr>
              </a:gs>
              <a:gs pos="100000">
                <a:schemeClr val="hlink">
                  <a:gamma/>
                  <a:tint val="0"/>
                  <a:invGamma/>
                  <a:alpha val="0"/>
                </a:schemeClr>
              </a:gs>
            </a:gsLst>
            <a:path path="rect">
              <a:fillToRect r="100000" b="100000"/>
            </a:path>
          </a:gradFill>
          <a:ln w="9525" algn="ctr">
            <a:noFill/>
            <a:miter lim="800000"/>
            <a:headEnd/>
            <a:tailEnd/>
          </a:ln>
          <a:effectLst/>
        </p:spPr>
        <p:txBody>
          <a:bodyPr wrap="none" anchor="ctr"/>
          <a:lstStyle/>
          <a:p>
            <a:pPr>
              <a:defRPr/>
            </a:pPr>
            <a:endParaRPr lang="en-US" sz="1800"/>
          </a:p>
        </p:txBody>
      </p:sp>
      <p:sp>
        <p:nvSpPr>
          <p:cNvPr id="1047" name="Rectangle 23"/>
          <p:cNvSpPr>
            <a:spLocks noGrp="1" noChangeArrowheads="1"/>
          </p:cNvSpPr>
          <p:nvPr>
            <p:ph type="dt" sz="half" idx="2"/>
          </p:nvPr>
        </p:nvSpPr>
        <p:spPr bwMode="auto">
          <a:xfrm>
            <a:off x="6502401" y="6530976"/>
            <a:ext cx="15113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fld id="{55E0C165-B762-42E3-8810-94456B5AF9B2}" type="datetimeFigureOut">
              <a:rPr lang="en-US" smtClean="0"/>
              <a:t>5/13/2023</a:t>
            </a:fld>
            <a:endParaRPr lang="en-US"/>
          </a:p>
        </p:txBody>
      </p:sp>
      <p:sp>
        <p:nvSpPr>
          <p:cNvPr id="1048" name="Rectangle 24"/>
          <p:cNvSpPr>
            <a:spLocks noGrp="1" noChangeArrowheads="1"/>
          </p:cNvSpPr>
          <p:nvPr>
            <p:ph type="ftr" sz="quarter" idx="3"/>
          </p:nvPr>
        </p:nvSpPr>
        <p:spPr bwMode="auto">
          <a:xfrm>
            <a:off x="8115300" y="6530976"/>
            <a:ext cx="2641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endParaRPr lang="en-US"/>
          </a:p>
        </p:txBody>
      </p:sp>
      <p:sp>
        <p:nvSpPr>
          <p:cNvPr id="1049" name="Rectangle 25"/>
          <p:cNvSpPr>
            <a:spLocks noGrp="1" noChangeArrowheads="1"/>
          </p:cNvSpPr>
          <p:nvPr>
            <p:ph type="sldNum" sz="quarter" idx="4"/>
          </p:nvPr>
        </p:nvSpPr>
        <p:spPr bwMode="auto">
          <a:xfrm>
            <a:off x="10871200" y="6530976"/>
            <a:ext cx="12192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fld id="{320D0775-F658-44BD-831E-2B32475A435C}" type="slidenum">
              <a:rPr lang="en-US" smtClean="0"/>
              <a:t>‹#›</a:t>
            </a:fld>
            <a:endParaRPr lang="en-US"/>
          </a:p>
        </p:txBody>
      </p:sp>
      <p:grpSp>
        <p:nvGrpSpPr>
          <p:cNvPr id="1032" name="Group 26"/>
          <p:cNvGrpSpPr>
            <a:grpSpLocks/>
          </p:cNvGrpSpPr>
          <p:nvPr/>
        </p:nvGrpSpPr>
        <p:grpSpPr bwMode="auto">
          <a:xfrm>
            <a:off x="107951" y="87313"/>
            <a:ext cx="11973983" cy="6723062"/>
            <a:chOff x="96" y="72"/>
            <a:chExt cx="5494" cy="4190"/>
          </a:xfrm>
        </p:grpSpPr>
        <p:sp>
          <p:nvSpPr>
            <p:cNvPr id="1051" name="Freeform 27"/>
            <p:cNvSpPr>
              <a:spLocks/>
            </p:cNvSpPr>
            <p:nvPr/>
          </p:nvSpPr>
          <p:spPr bwMode="gray">
            <a:xfrm>
              <a:off x="126" y="10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solidFill>
              <a:srgbClr val="333333">
                <a:alpha val="30000"/>
              </a:srgbClr>
            </a:solidFill>
            <a:ln w="9525" cap="flat" cmpd="sng">
              <a:noFill/>
              <a:prstDash val="solid"/>
              <a:round/>
              <a:headEnd type="none" w="med" len="med"/>
              <a:tailEnd type="none" w="med" len="med"/>
            </a:ln>
            <a:effectLst/>
          </p:spPr>
          <p:txBody>
            <a:bodyPr/>
            <a:lstStyle/>
            <a:p>
              <a:pPr>
                <a:defRPr/>
              </a:pPr>
              <a:endParaRPr lang="en-US" sz="1800"/>
            </a:p>
          </p:txBody>
        </p:sp>
        <p:sp>
          <p:nvSpPr>
            <p:cNvPr id="1052" name="Freeform 28"/>
            <p:cNvSpPr>
              <a:spLocks/>
            </p:cNvSpPr>
            <p:nvPr/>
          </p:nvSpPr>
          <p:spPr bwMode="gray">
            <a:xfrm>
              <a:off x="96" y="72"/>
              <a:ext cx="5464" cy="4160"/>
            </a:xfrm>
            <a:custGeom>
              <a:avLst/>
              <a:gdLst/>
              <a:ahLst/>
              <a:cxnLst>
                <a:cxn ang="0">
                  <a:pos x="0" y="4160"/>
                </a:cxn>
                <a:cxn ang="0">
                  <a:pos x="160" y="0"/>
                </a:cxn>
                <a:cxn ang="0">
                  <a:pos x="5328" y="72"/>
                </a:cxn>
                <a:cxn ang="0">
                  <a:pos x="5464" y="3952"/>
                </a:cxn>
                <a:cxn ang="0">
                  <a:pos x="0" y="4160"/>
                </a:cxn>
              </a:cxnLst>
              <a:rect l="0" t="0" r="r" b="b"/>
              <a:pathLst>
                <a:path w="5464" h="4160">
                  <a:moveTo>
                    <a:pt x="0" y="4160"/>
                  </a:moveTo>
                  <a:lnTo>
                    <a:pt x="160" y="0"/>
                  </a:lnTo>
                  <a:lnTo>
                    <a:pt x="5328" y="72"/>
                  </a:lnTo>
                  <a:lnTo>
                    <a:pt x="5464" y="3952"/>
                  </a:lnTo>
                  <a:lnTo>
                    <a:pt x="0" y="4160"/>
                  </a:lnTo>
                  <a:close/>
                </a:path>
              </a:pathLst>
            </a:custGeom>
            <a:gradFill rotWithShape="1">
              <a:gsLst>
                <a:gs pos="0">
                  <a:srgbClr val="FFFFFF"/>
                </a:gs>
                <a:gs pos="100000">
                  <a:srgbClr val="FFFFFF">
                    <a:gamma/>
                    <a:shade val="95294"/>
                    <a:invGamma/>
                  </a:srgbClr>
                </a:gs>
              </a:gsLst>
              <a:path path="rect">
                <a:fillToRect l="50000" t="50000" r="50000" b="50000"/>
              </a:path>
            </a:gradFill>
            <a:ln w="9525" cap="flat" cmpd="sng">
              <a:solidFill>
                <a:srgbClr val="503F23"/>
              </a:solidFill>
              <a:prstDash val="solid"/>
              <a:round/>
              <a:headEnd type="none" w="med" len="med"/>
              <a:tailEnd type="none" w="med" len="med"/>
            </a:ln>
            <a:effectLst/>
          </p:spPr>
          <p:txBody>
            <a:bodyPr/>
            <a:lstStyle/>
            <a:p>
              <a:pPr>
                <a:defRPr/>
              </a:pPr>
              <a:endParaRPr lang="en-US" sz="1800"/>
            </a:p>
          </p:txBody>
        </p:sp>
        <p:sp>
          <p:nvSpPr>
            <p:cNvPr id="1053" name="Freeform 29"/>
            <p:cNvSpPr>
              <a:spLocks/>
            </p:cNvSpPr>
            <p:nvPr/>
          </p:nvSpPr>
          <p:spPr bwMode="gray">
            <a:xfrm>
              <a:off x="200" y="184"/>
              <a:ext cx="5284" cy="3936"/>
            </a:xfrm>
            <a:custGeom>
              <a:avLst/>
              <a:gdLst/>
              <a:ahLst/>
              <a:cxnLst>
                <a:cxn ang="0">
                  <a:pos x="120" y="0"/>
                </a:cxn>
                <a:cxn ang="0">
                  <a:pos x="0" y="3936"/>
                </a:cxn>
                <a:cxn ang="0">
                  <a:pos x="5284" y="3782"/>
                </a:cxn>
              </a:cxnLst>
              <a:rect l="0" t="0" r="r" b="b"/>
              <a:pathLst>
                <a:path w="5284" h="3936">
                  <a:moveTo>
                    <a:pt x="120" y="0"/>
                  </a:moveTo>
                  <a:lnTo>
                    <a:pt x="0" y="3936"/>
                  </a:lnTo>
                  <a:lnTo>
                    <a:pt x="5284" y="3782"/>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4" name="Freeform 30"/>
            <p:cNvSpPr>
              <a:spLocks/>
            </p:cNvSpPr>
            <p:nvPr/>
          </p:nvSpPr>
          <p:spPr bwMode="gray">
            <a:xfrm>
              <a:off x="5352" y="248"/>
              <a:ext cx="138" cy="3681"/>
            </a:xfrm>
            <a:custGeom>
              <a:avLst/>
              <a:gdLst/>
              <a:ahLst/>
              <a:cxnLst>
                <a:cxn ang="0">
                  <a:pos x="138" y="3682"/>
                </a:cxn>
                <a:cxn ang="0">
                  <a:pos x="0" y="0"/>
                </a:cxn>
              </a:cxnLst>
              <a:rect l="0" t="0" r="r" b="b"/>
              <a:pathLst>
                <a:path w="138" h="3682">
                  <a:moveTo>
                    <a:pt x="138" y="3682"/>
                  </a:moveTo>
                  <a:lnTo>
                    <a:pt x="0" y="0"/>
                  </a:lnTo>
                </a:path>
              </a:pathLst>
            </a:custGeom>
            <a:noFill/>
            <a:ln w="9525" cap="flat" cmpd="sng">
              <a:solidFill>
                <a:srgbClr val="503F23"/>
              </a:solidFill>
              <a:prstDash val="dash"/>
              <a:round/>
              <a:headEnd type="none" w="med" len="med"/>
              <a:tailEnd type="none" w="med" len="med"/>
            </a:ln>
            <a:effectLst/>
          </p:spPr>
          <p:txBody>
            <a:bodyPr/>
            <a:lstStyle/>
            <a:p>
              <a:pPr>
                <a:defRPr/>
              </a:pPr>
              <a:endParaRPr lang="en-US" sz="1800"/>
            </a:p>
          </p:txBody>
        </p:sp>
        <p:sp>
          <p:nvSpPr>
            <p:cNvPr id="1055" name="Freeform 31"/>
            <p:cNvSpPr>
              <a:spLocks/>
            </p:cNvSpPr>
            <p:nvPr/>
          </p:nvSpPr>
          <p:spPr bwMode="gray">
            <a:xfrm>
              <a:off x="246" y="628"/>
              <a:ext cx="5220" cy="3436"/>
            </a:xfrm>
            <a:custGeom>
              <a:avLst/>
              <a:gdLst/>
              <a:ahLst/>
              <a:cxnLst>
                <a:cxn ang="0">
                  <a:pos x="9" y="3218"/>
                </a:cxn>
                <a:cxn ang="0">
                  <a:pos x="92" y="3310"/>
                </a:cxn>
                <a:cxn ang="0">
                  <a:pos x="5158" y="3144"/>
                </a:cxn>
                <a:cxn ang="0">
                  <a:pos x="5214" y="2990"/>
                </a:cxn>
                <a:cxn ang="0">
                  <a:pos x="5100" y="194"/>
                </a:cxn>
                <a:cxn ang="0">
                  <a:pos x="4986" y="26"/>
                </a:cxn>
                <a:cxn ang="0">
                  <a:pos x="267" y="23"/>
                </a:cxn>
                <a:cxn ang="0">
                  <a:pos x="120" y="140"/>
                </a:cxn>
                <a:cxn ang="0">
                  <a:pos x="9" y="3218"/>
                </a:cxn>
              </a:cxnLst>
              <a:rect l="0" t="0" r="r" b="b"/>
              <a:pathLst>
                <a:path w="5232" h="3310">
                  <a:moveTo>
                    <a:pt x="9" y="3218"/>
                  </a:moveTo>
                  <a:cubicBezTo>
                    <a:pt x="0" y="3310"/>
                    <a:pt x="92" y="3310"/>
                    <a:pt x="92" y="3310"/>
                  </a:cubicBezTo>
                  <a:cubicBezTo>
                    <a:pt x="92" y="3310"/>
                    <a:pt x="4304" y="3197"/>
                    <a:pt x="5158" y="3144"/>
                  </a:cubicBezTo>
                  <a:cubicBezTo>
                    <a:pt x="5232" y="3153"/>
                    <a:pt x="5214" y="3122"/>
                    <a:pt x="5214" y="2990"/>
                  </a:cubicBezTo>
                  <a:cubicBezTo>
                    <a:pt x="5157" y="1592"/>
                    <a:pt x="5100" y="194"/>
                    <a:pt x="5100" y="194"/>
                  </a:cubicBezTo>
                  <a:cubicBezTo>
                    <a:pt x="5100" y="194"/>
                    <a:pt x="5115" y="26"/>
                    <a:pt x="4986" y="26"/>
                  </a:cubicBezTo>
                  <a:cubicBezTo>
                    <a:pt x="4214" y="0"/>
                    <a:pt x="1033" y="14"/>
                    <a:pt x="267" y="23"/>
                  </a:cubicBezTo>
                  <a:cubicBezTo>
                    <a:pt x="175" y="32"/>
                    <a:pt x="156" y="20"/>
                    <a:pt x="120" y="140"/>
                  </a:cubicBezTo>
                  <a:cubicBezTo>
                    <a:pt x="77" y="672"/>
                    <a:pt x="32" y="2577"/>
                    <a:pt x="9" y="3218"/>
                  </a:cubicBezTo>
                  <a:close/>
                </a:path>
              </a:pathLst>
            </a:custGeom>
            <a:solidFill>
              <a:srgbClr val="FFFFFF"/>
            </a:solidFill>
            <a:ln w="9525">
              <a:noFill/>
              <a:round/>
              <a:headEnd/>
              <a:tailEnd/>
            </a:ln>
            <a:effectLst/>
          </p:spPr>
          <p:txBody>
            <a:bodyPr/>
            <a:lstStyle/>
            <a:p>
              <a:pPr>
                <a:defRPr/>
              </a:pPr>
              <a:endParaRPr lang="en-US" sz="1800"/>
            </a:p>
          </p:txBody>
        </p:sp>
      </p:grpSp>
      <p:pic>
        <p:nvPicPr>
          <p:cNvPr id="1033" name="Picture 35" descr="11"/>
          <p:cNvPicPr>
            <a:picLocks noChangeAspect="1" noChangeArrowheads="1"/>
          </p:cNvPicPr>
          <p:nvPr/>
        </p:nvPicPr>
        <p:blipFill>
          <a:blip r:embed="rId17">
            <a:extLst>
              <a:ext uri="{28A0092B-C50C-407E-A947-70E740481C1C}">
                <a14:useLocalDpi xmlns:a14="http://schemas.microsoft.com/office/drawing/2010/main" val="0"/>
              </a:ext>
            </a:extLst>
          </a:blip>
          <a:srcRect b="3256"/>
          <a:stretch>
            <a:fillRect/>
          </a:stretch>
        </p:blipFill>
        <p:spPr bwMode="ltGray">
          <a:xfrm>
            <a:off x="228600" y="5432425"/>
            <a:ext cx="2946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36"/>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5" name="Picture 38" descr="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313391">
            <a:off x="1320800" y="85725"/>
            <a:ext cx="4402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descr="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80000">
            <a:off x="1204384" y="922339"/>
            <a:ext cx="823806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33"/>
          <p:cNvSpPr>
            <a:spLocks noGrp="1" noChangeArrowheads="1"/>
          </p:cNvSpPr>
          <p:nvPr>
            <p:ph type="title"/>
          </p:nvPr>
        </p:nvSpPr>
        <p:spPr bwMode="auto">
          <a:xfrm>
            <a:off x="1422400" y="314326"/>
            <a:ext cx="9347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64" name="Picture 40" descr="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68000" y="304800"/>
            <a:ext cx="1339851"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992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29"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063"/>
                                        </p:tgtEl>
                                        <p:attrNameLst>
                                          <p:attrName>style.visibility</p:attrName>
                                        </p:attrNameLst>
                                      </p:cBhvr>
                                      <p:to>
                                        <p:strVal val="visible"/>
                                      </p:to>
                                    </p:set>
                                    <p:animEffect transition="in" filter="wipe(left)">
                                      <p:cBhvr>
                                        <p:cTn id="7" dur="1500"/>
                                        <p:tgtEl>
                                          <p:spTgt spid="1063"/>
                                        </p:tgtEl>
                                      </p:cBhvr>
                                    </p:animEffect>
                                  </p:childTnLst>
                                </p:cTn>
                              </p:par>
                              <p:par>
                                <p:cTn id="8" presetID="10" presetClass="entr" presetSubtype="0" fill="hold" nodeType="withEffect">
                                  <p:stCondLst>
                                    <p:cond delay="0"/>
                                  </p:stCondLst>
                                  <p:childTnLst>
                                    <p:set>
                                      <p:cBhvr>
                                        <p:cTn id="9" dur="1" fill="hold">
                                          <p:stCondLst>
                                            <p:cond delay="0"/>
                                          </p:stCondLst>
                                        </p:cTn>
                                        <p:tgtEl>
                                          <p:spTgt spid="1064"/>
                                        </p:tgtEl>
                                        <p:attrNameLst>
                                          <p:attrName>style.visibility</p:attrName>
                                        </p:attrNameLst>
                                      </p:cBhvr>
                                      <p:to>
                                        <p:strVal val="visible"/>
                                      </p:to>
                                    </p:set>
                                    <p:animEffect transition="in" filter="fade">
                                      <p:cBhvr>
                                        <p:cTn id="10" dur="1000"/>
                                        <p:tgtEl>
                                          <p:spTgt spid="1064"/>
                                        </p:tgtEl>
                                      </p:cBhvr>
                                    </p:animEffect>
                                  </p:childTnLst>
                                </p:cTn>
                              </p:par>
                              <p:par>
                                <p:cTn id="11" presetID="0" presetClass="path" presetSubtype="0" accel="50000" decel="50000" fill="hold" nodeType="withEffect">
                                  <p:stCondLst>
                                    <p:cond delay="0"/>
                                  </p:stCondLst>
                                  <p:childTnLst>
                                    <p:animMotion origin="layout" path="M 0.08021 0.19815 C 0.06979 0.19005 0.05938 0.18218 0.04601 0.14908 C 0.03264 0.11598 0.01632 0.05787 8.33333E-7 -3.7037E-6 " pathEditMode="relative" ptsTypes="aaA">
                                      <p:cBhvr>
                                        <p:cTn id="12" dur="2700" fill="hold"/>
                                        <p:tgtEl>
                                          <p:spTgt spid="10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5/13/2023</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66856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 name="Rectangle 30"/>
          <p:cNvSpPr>
            <a:spLocks noChangeArrowheads="1"/>
          </p:cNvSpPr>
          <p:nvPr/>
        </p:nvSpPr>
        <p:spPr bwMode="gray">
          <a:xfrm>
            <a:off x="0" y="1"/>
            <a:ext cx="12192000" cy="2924175"/>
          </a:xfrm>
          <a:prstGeom prst="rect">
            <a:avLst/>
          </a:prstGeom>
          <a:gradFill rotWithShape="1">
            <a:gsLst>
              <a:gs pos="0">
                <a:schemeClr val="accent1">
                  <a:alpha val="8000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5" name="Freeform 31"/>
          <p:cNvSpPr>
            <a:spLocks/>
          </p:cNvSpPr>
          <p:nvPr/>
        </p:nvSpPr>
        <p:spPr bwMode="gray">
          <a:xfrm>
            <a:off x="8467" y="-125413"/>
            <a:ext cx="12179300" cy="6973888"/>
          </a:xfrm>
          <a:custGeom>
            <a:avLst/>
            <a:gdLst>
              <a:gd name="T0" fmla="*/ 5754 w 5754"/>
              <a:gd name="T1" fmla="*/ 4393 h 4393"/>
              <a:gd name="T2" fmla="*/ 5754 w 5754"/>
              <a:gd name="T3" fmla="*/ 225 h 4393"/>
              <a:gd name="T4" fmla="*/ 5286 w 5754"/>
              <a:gd name="T5" fmla="*/ 407 h 4393"/>
              <a:gd name="T6" fmla="*/ 5112 w 5754"/>
              <a:gd name="T7" fmla="*/ 357 h 4393"/>
              <a:gd name="T8" fmla="*/ 4686 w 5754"/>
              <a:gd name="T9" fmla="*/ 307 h 4393"/>
              <a:gd name="T10" fmla="*/ 4436 w 5754"/>
              <a:gd name="T11" fmla="*/ 463 h 4393"/>
              <a:gd name="T12" fmla="*/ 3621 w 5754"/>
              <a:gd name="T13" fmla="*/ 497 h 4393"/>
              <a:gd name="T14" fmla="*/ 3404 w 5754"/>
              <a:gd name="T15" fmla="*/ 343 h 4393"/>
              <a:gd name="T16" fmla="*/ 2684 w 5754"/>
              <a:gd name="T17" fmla="*/ 295 h 4393"/>
              <a:gd name="T18" fmla="*/ 1933 w 5754"/>
              <a:gd name="T19" fmla="*/ 294 h 4393"/>
              <a:gd name="T20" fmla="*/ 1544 w 5754"/>
              <a:gd name="T21" fmla="*/ 79 h 4393"/>
              <a:gd name="T22" fmla="*/ 2 w 5754"/>
              <a:gd name="T23" fmla="*/ 79 h 4393"/>
              <a:gd name="T24" fmla="*/ 0 w 5754"/>
              <a:gd name="T25" fmla="*/ 4393 h 4393"/>
              <a:gd name="T26" fmla="*/ 5754 w 5754"/>
              <a:gd name="T27" fmla="*/ 4393 h 4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4" h="4393">
                <a:moveTo>
                  <a:pt x="5754" y="4393"/>
                </a:moveTo>
                <a:cubicBezTo>
                  <a:pt x="5754" y="4393"/>
                  <a:pt x="5754" y="2309"/>
                  <a:pt x="5754" y="225"/>
                </a:cubicBezTo>
                <a:cubicBezTo>
                  <a:pt x="5388" y="25"/>
                  <a:pt x="5286" y="407"/>
                  <a:pt x="5286" y="407"/>
                </a:cubicBezTo>
                <a:cubicBezTo>
                  <a:pt x="5220" y="301"/>
                  <a:pt x="5112" y="357"/>
                  <a:pt x="5112" y="357"/>
                </a:cubicBezTo>
                <a:cubicBezTo>
                  <a:pt x="5124" y="151"/>
                  <a:pt x="4756" y="87"/>
                  <a:pt x="4686" y="307"/>
                </a:cubicBezTo>
                <a:cubicBezTo>
                  <a:pt x="4502" y="163"/>
                  <a:pt x="4394" y="427"/>
                  <a:pt x="4436" y="463"/>
                </a:cubicBezTo>
                <a:cubicBezTo>
                  <a:pt x="4262" y="205"/>
                  <a:pt x="3722" y="253"/>
                  <a:pt x="3621" y="497"/>
                </a:cubicBezTo>
                <a:cubicBezTo>
                  <a:pt x="3590" y="379"/>
                  <a:pt x="3518" y="343"/>
                  <a:pt x="3404" y="343"/>
                </a:cubicBezTo>
                <a:cubicBezTo>
                  <a:pt x="3271" y="0"/>
                  <a:pt x="2822" y="85"/>
                  <a:pt x="2684" y="295"/>
                </a:cubicBezTo>
                <a:cubicBezTo>
                  <a:pt x="2636" y="55"/>
                  <a:pt x="2012" y="25"/>
                  <a:pt x="1933" y="294"/>
                </a:cubicBezTo>
                <a:cubicBezTo>
                  <a:pt x="1826" y="145"/>
                  <a:pt x="1760" y="73"/>
                  <a:pt x="1544" y="79"/>
                </a:cubicBezTo>
                <a:lnTo>
                  <a:pt x="2" y="79"/>
                </a:lnTo>
                <a:lnTo>
                  <a:pt x="0" y="4393"/>
                </a:lnTo>
                <a:lnTo>
                  <a:pt x="5754" y="4393"/>
                </a:ln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6" name="Freeform 32"/>
          <p:cNvSpPr>
            <a:spLocks/>
          </p:cNvSpPr>
          <p:nvPr/>
        </p:nvSpPr>
        <p:spPr bwMode="gray">
          <a:xfrm>
            <a:off x="1" y="-241300"/>
            <a:ext cx="12204700" cy="7105650"/>
          </a:xfrm>
          <a:custGeom>
            <a:avLst/>
            <a:gdLst>
              <a:gd name="T0" fmla="*/ 5758 w 5766"/>
              <a:gd name="T1" fmla="*/ 4450 h 4476"/>
              <a:gd name="T2" fmla="*/ 5766 w 5766"/>
              <a:gd name="T3" fmla="*/ 581 h 4476"/>
              <a:gd name="T4" fmla="*/ 5389 w 5766"/>
              <a:gd name="T5" fmla="*/ 842 h 4476"/>
              <a:gd name="T6" fmla="*/ 4806 w 5766"/>
              <a:gd name="T7" fmla="*/ 1022 h 4476"/>
              <a:gd name="T8" fmla="*/ 4478 w 5766"/>
              <a:gd name="T9" fmla="*/ 1016 h 4476"/>
              <a:gd name="T10" fmla="*/ 3558 w 5766"/>
              <a:gd name="T11" fmla="*/ 649 h 4476"/>
              <a:gd name="T12" fmla="*/ 3304 w 5766"/>
              <a:gd name="T13" fmla="*/ 468 h 4476"/>
              <a:gd name="T14" fmla="*/ 2496 w 5766"/>
              <a:gd name="T15" fmla="*/ 511 h 4476"/>
              <a:gd name="T16" fmla="*/ 1780 w 5766"/>
              <a:gd name="T17" fmla="*/ 356 h 4476"/>
              <a:gd name="T18" fmla="*/ 1710 w 5766"/>
              <a:gd name="T19" fmla="*/ 350 h 4476"/>
              <a:gd name="T20" fmla="*/ 1308 w 5766"/>
              <a:gd name="T21" fmla="*/ 152 h 4476"/>
              <a:gd name="T22" fmla="*/ 0 w 5766"/>
              <a:gd name="T23" fmla="*/ 152 h 4476"/>
              <a:gd name="T24" fmla="*/ 0 w 5766"/>
              <a:gd name="T25" fmla="*/ 4476 h 4476"/>
              <a:gd name="T26" fmla="*/ 5758 w 5766"/>
              <a:gd name="T27" fmla="*/ 4450 h 4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6" h="4476">
                <a:moveTo>
                  <a:pt x="5758" y="4450"/>
                </a:moveTo>
                <a:cubicBezTo>
                  <a:pt x="5758" y="4450"/>
                  <a:pt x="5766" y="2515"/>
                  <a:pt x="5766" y="581"/>
                </a:cubicBezTo>
                <a:cubicBezTo>
                  <a:pt x="5587" y="457"/>
                  <a:pt x="5365" y="649"/>
                  <a:pt x="5389" y="842"/>
                </a:cubicBezTo>
                <a:cubicBezTo>
                  <a:pt x="5154" y="494"/>
                  <a:pt x="4758" y="716"/>
                  <a:pt x="4806" y="1022"/>
                </a:cubicBezTo>
                <a:cubicBezTo>
                  <a:pt x="4752" y="920"/>
                  <a:pt x="4560" y="902"/>
                  <a:pt x="4478" y="1016"/>
                </a:cubicBezTo>
                <a:cubicBezTo>
                  <a:pt x="4546" y="638"/>
                  <a:pt x="3976" y="242"/>
                  <a:pt x="3558" y="649"/>
                </a:cubicBezTo>
                <a:cubicBezTo>
                  <a:pt x="3586" y="485"/>
                  <a:pt x="3360" y="412"/>
                  <a:pt x="3304" y="468"/>
                </a:cubicBezTo>
                <a:cubicBezTo>
                  <a:pt x="3185" y="0"/>
                  <a:pt x="2513" y="124"/>
                  <a:pt x="2496" y="511"/>
                </a:cubicBezTo>
                <a:cubicBezTo>
                  <a:pt x="2496" y="230"/>
                  <a:pt x="2014" y="20"/>
                  <a:pt x="1780" y="356"/>
                </a:cubicBezTo>
                <a:lnTo>
                  <a:pt x="1710" y="350"/>
                </a:lnTo>
                <a:cubicBezTo>
                  <a:pt x="1554" y="128"/>
                  <a:pt x="1394" y="158"/>
                  <a:pt x="1308" y="152"/>
                </a:cubicBezTo>
                <a:lnTo>
                  <a:pt x="0" y="152"/>
                </a:lnTo>
                <a:lnTo>
                  <a:pt x="0" y="4476"/>
                </a:lnTo>
                <a:lnTo>
                  <a:pt x="5758" y="445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nvGrpSpPr>
          <p:cNvPr id="1057" name="Group 33"/>
          <p:cNvGrpSpPr>
            <a:grpSpLocks/>
          </p:cNvGrpSpPr>
          <p:nvPr/>
        </p:nvGrpSpPr>
        <p:grpSpPr bwMode="auto">
          <a:xfrm>
            <a:off x="2446867" y="6092826"/>
            <a:ext cx="658284" cy="258763"/>
            <a:chOff x="564" y="845"/>
            <a:chExt cx="2135" cy="1113"/>
          </a:xfrm>
        </p:grpSpPr>
        <p:sp>
          <p:nvSpPr>
            <p:cNvPr id="1058" name="Freeform 34"/>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59" name="Freeform 35"/>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0" name="Freeform 36"/>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1" name="Freeform 37"/>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2" name="Group 38"/>
          <p:cNvGrpSpPr>
            <a:grpSpLocks/>
          </p:cNvGrpSpPr>
          <p:nvPr/>
        </p:nvGrpSpPr>
        <p:grpSpPr bwMode="auto">
          <a:xfrm flipH="1">
            <a:off x="325967" y="914401"/>
            <a:ext cx="1168400" cy="441325"/>
            <a:chOff x="564" y="845"/>
            <a:chExt cx="2135" cy="1113"/>
          </a:xfrm>
        </p:grpSpPr>
        <p:sp>
          <p:nvSpPr>
            <p:cNvPr id="1063" name="Freeform 39"/>
            <p:cNvSpPr>
              <a:spLocks/>
            </p:cNvSpPr>
            <p:nvPr/>
          </p:nvSpPr>
          <p:spPr bwMode="gray">
            <a:xfrm>
              <a:off x="564" y="845"/>
              <a:ext cx="2135" cy="1113"/>
            </a:xfrm>
            <a:custGeom>
              <a:avLst/>
              <a:gdLst>
                <a:gd name="T0" fmla="*/ 2135 w 2135"/>
                <a:gd name="T1" fmla="*/ 0 h 1113"/>
                <a:gd name="T2" fmla="*/ 0 w 2135"/>
                <a:gd name="T3" fmla="*/ 88 h 1113"/>
                <a:gd name="T4" fmla="*/ 893 w 2135"/>
                <a:gd name="T5" fmla="*/ 1113 h 1113"/>
                <a:gd name="T6" fmla="*/ 1285 w 2135"/>
                <a:gd name="T7" fmla="*/ 751 h 1113"/>
                <a:gd name="T8" fmla="*/ 1861 w 2135"/>
                <a:gd name="T9" fmla="*/ 1010 h 1113"/>
                <a:gd name="T10" fmla="*/ 1798 w 2135"/>
                <a:gd name="T11" fmla="*/ 359 h 1113"/>
                <a:gd name="T12" fmla="*/ 2135 w 2135"/>
                <a:gd name="T13" fmla="*/ 0 h 1113"/>
              </a:gdLst>
              <a:ahLst/>
              <a:cxnLst>
                <a:cxn ang="0">
                  <a:pos x="T0" y="T1"/>
                </a:cxn>
                <a:cxn ang="0">
                  <a:pos x="T2" y="T3"/>
                </a:cxn>
                <a:cxn ang="0">
                  <a:pos x="T4" y="T5"/>
                </a:cxn>
                <a:cxn ang="0">
                  <a:pos x="T6" y="T7"/>
                </a:cxn>
                <a:cxn ang="0">
                  <a:pos x="T8" y="T9"/>
                </a:cxn>
                <a:cxn ang="0">
                  <a:pos x="T10" y="T11"/>
                </a:cxn>
                <a:cxn ang="0">
                  <a:pos x="T12" y="T13"/>
                </a:cxn>
              </a:cxnLst>
              <a:rect l="0" t="0" r="r" b="b"/>
              <a:pathLst>
                <a:path w="2135" h="1113">
                  <a:moveTo>
                    <a:pt x="2135" y="0"/>
                  </a:moveTo>
                  <a:lnTo>
                    <a:pt x="0" y="88"/>
                  </a:lnTo>
                  <a:lnTo>
                    <a:pt x="893" y="1113"/>
                  </a:lnTo>
                  <a:lnTo>
                    <a:pt x="1285" y="751"/>
                  </a:lnTo>
                  <a:lnTo>
                    <a:pt x="1861" y="1010"/>
                  </a:lnTo>
                  <a:lnTo>
                    <a:pt x="1798" y="359"/>
                  </a:lnTo>
                  <a:lnTo>
                    <a:pt x="2135"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4" name="Freeform 40"/>
            <p:cNvSpPr>
              <a:spLocks/>
            </p:cNvSpPr>
            <p:nvPr/>
          </p:nvSpPr>
          <p:spPr bwMode="gray">
            <a:xfrm>
              <a:off x="648" y="901"/>
              <a:ext cx="1927" cy="280"/>
            </a:xfrm>
            <a:custGeom>
              <a:avLst/>
              <a:gdLst>
                <a:gd name="T0" fmla="*/ 0 w 1939"/>
                <a:gd name="T1" fmla="*/ 59 h 280"/>
                <a:gd name="T2" fmla="*/ 1939 w 1939"/>
                <a:gd name="T3" fmla="*/ 0 h 280"/>
                <a:gd name="T4" fmla="*/ 1666 w 1939"/>
                <a:gd name="T5" fmla="*/ 280 h 280"/>
                <a:gd name="T6" fmla="*/ 0 w 1939"/>
                <a:gd name="T7" fmla="*/ 59 h 280"/>
              </a:gdLst>
              <a:ahLst/>
              <a:cxnLst>
                <a:cxn ang="0">
                  <a:pos x="T0" y="T1"/>
                </a:cxn>
                <a:cxn ang="0">
                  <a:pos x="T2" y="T3"/>
                </a:cxn>
                <a:cxn ang="0">
                  <a:pos x="T4" y="T5"/>
                </a:cxn>
                <a:cxn ang="0">
                  <a:pos x="T6" y="T7"/>
                </a:cxn>
              </a:cxnLst>
              <a:rect l="0" t="0" r="r" b="b"/>
              <a:pathLst>
                <a:path w="1939" h="280">
                  <a:moveTo>
                    <a:pt x="0" y="59"/>
                  </a:moveTo>
                  <a:lnTo>
                    <a:pt x="1939" y="0"/>
                  </a:lnTo>
                  <a:lnTo>
                    <a:pt x="1666" y="280"/>
                  </a:lnTo>
                  <a:lnTo>
                    <a:pt x="0" y="59"/>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5" name="Freeform 41"/>
            <p:cNvSpPr>
              <a:spLocks/>
            </p:cNvSpPr>
            <p:nvPr/>
          </p:nvSpPr>
          <p:spPr bwMode="gray">
            <a:xfrm>
              <a:off x="633" y="957"/>
              <a:ext cx="1359" cy="927"/>
            </a:xfrm>
            <a:custGeom>
              <a:avLst/>
              <a:gdLst>
                <a:gd name="T0" fmla="*/ 1359 w 1359"/>
                <a:gd name="T1" fmla="*/ 435 h 927"/>
                <a:gd name="T2" fmla="*/ 0 w 1359"/>
                <a:gd name="T3" fmla="*/ 0 h 927"/>
                <a:gd name="T4" fmla="*/ 825 w 1359"/>
                <a:gd name="T5" fmla="*/ 927 h 927"/>
                <a:gd name="T6" fmla="*/ 1359 w 1359"/>
                <a:gd name="T7" fmla="*/ 435 h 927"/>
              </a:gdLst>
              <a:ahLst/>
              <a:cxnLst>
                <a:cxn ang="0">
                  <a:pos x="T0" y="T1"/>
                </a:cxn>
                <a:cxn ang="0">
                  <a:pos x="T2" y="T3"/>
                </a:cxn>
                <a:cxn ang="0">
                  <a:pos x="T4" y="T5"/>
                </a:cxn>
                <a:cxn ang="0">
                  <a:pos x="T6" y="T7"/>
                </a:cxn>
              </a:cxnLst>
              <a:rect l="0" t="0" r="r" b="b"/>
              <a:pathLst>
                <a:path w="1359" h="927">
                  <a:moveTo>
                    <a:pt x="1359" y="435"/>
                  </a:moveTo>
                  <a:lnTo>
                    <a:pt x="0" y="0"/>
                  </a:lnTo>
                  <a:lnTo>
                    <a:pt x="825" y="927"/>
                  </a:lnTo>
                  <a:lnTo>
                    <a:pt x="1359" y="435"/>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6" name="Freeform 42"/>
            <p:cNvSpPr>
              <a:spLocks/>
            </p:cNvSpPr>
            <p:nvPr/>
          </p:nvSpPr>
          <p:spPr bwMode="gray">
            <a:xfrm>
              <a:off x="1896" y="1416"/>
              <a:ext cx="474" cy="360"/>
            </a:xfrm>
            <a:custGeom>
              <a:avLst/>
              <a:gdLst>
                <a:gd name="T0" fmla="*/ 156 w 483"/>
                <a:gd name="T1" fmla="*/ 0 h 369"/>
                <a:gd name="T2" fmla="*/ 483 w 483"/>
                <a:gd name="T3" fmla="*/ 369 h 369"/>
                <a:gd name="T4" fmla="*/ 0 w 483"/>
                <a:gd name="T5" fmla="*/ 141 h 369"/>
                <a:gd name="T6" fmla="*/ 156 w 483"/>
                <a:gd name="T7" fmla="*/ 0 h 369"/>
              </a:gdLst>
              <a:ahLst/>
              <a:cxnLst>
                <a:cxn ang="0">
                  <a:pos x="T0" y="T1"/>
                </a:cxn>
                <a:cxn ang="0">
                  <a:pos x="T2" y="T3"/>
                </a:cxn>
                <a:cxn ang="0">
                  <a:pos x="T4" y="T5"/>
                </a:cxn>
                <a:cxn ang="0">
                  <a:pos x="T6" y="T7"/>
                </a:cxn>
              </a:cxnLst>
              <a:rect l="0" t="0" r="r" b="b"/>
              <a:pathLst>
                <a:path w="483" h="369">
                  <a:moveTo>
                    <a:pt x="156" y="0"/>
                  </a:moveTo>
                  <a:lnTo>
                    <a:pt x="483" y="369"/>
                  </a:lnTo>
                  <a:lnTo>
                    <a:pt x="0" y="141"/>
                  </a:lnTo>
                  <a:lnTo>
                    <a:pt x="156"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grpSp>
        <p:nvGrpSpPr>
          <p:cNvPr id="1067" name="Group 43"/>
          <p:cNvGrpSpPr>
            <a:grpSpLocks/>
          </p:cNvGrpSpPr>
          <p:nvPr/>
        </p:nvGrpSpPr>
        <p:grpSpPr bwMode="auto">
          <a:xfrm flipH="1">
            <a:off x="935567" y="457201"/>
            <a:ext cx="687917" cy="328613"/>
            <a:chOff x="334" y="1144"/>
            <a:chExt cx="1884" cy="1532"/>
          </a:xfrm>
        </p:grpSpPr>
        <p:sp>
          <p:nvSpPr>
            <p:cNvPr id="1068" name="Freeform 44"/>
            <p:cNvSpPr>
              <a:spLocks/>
            </p:cNvSpPr>
            <p:nvPr/>
          </p:nvSpPr>
          <p:spPr bwMode="gray">
            <a:xfrm>
              <a:off x="334" y="1144"/>
              <a:ext cx="1884" cy="1532"/>
            </a:xfrm>
            <a:custGeom>
              <a:avLst/>
              <a:gdLst>
                <a:gd name="T0" fmla="*/ 1646 w 1884"/>
                <a:gd name="T1" fmla="*/ 1223 h 1532"/>
                <a:gd name="T2" fmla="*/ 1612 w 1884"/>
                <a:gd name="T3" fmla="*/ 748 h 1532"/>
                <a:gd name="T4" fmla="*/ 1884 w 1884"/>
                <a:gd name="T5" fmla="*/ 172 h 1532"/>
                <a:gd name="T6" fmla="*/ 0 w 1884"/>
                <a:gd name="T7" fmla="*/ 0 h 1532"/>
                <a:gd name="T8" fmla="*/ 972 w 1884"/>
                <a:gd name="T9" fmla="*/ 1532 h 1532"/>
                <a:gd name="T10" fmla="*/ 1424 w 1884"/>
                <a:gd name="T11" fmla="*/ 1060 h 1532"/>
                <a:gd name="T12" fmla="*/ 1646 w 1884"/>
                <a:gd name="T13" fmla="*/ 1223 h 1532"/>
              </a:gdLst>
              <a:ahLst/>
              <a:cxnLst>
                <a:cxn ang="0">
                  <a:pos x="T0" y="T1"/>
                </a:cxn>
                <a:cxn ang="0">
                  <a:pos x="T2" y="T3"/>
                </a:cxn>
                <a:cxn ang="0">
                  <a:pos x="T4" y="T5"/>
                </a:cxn>
                <a:cxn ang="0">
                  <a:pos x="T6" y="T7"/>
                </a:cxn>
                <a:cxn ang="0">
                  <a:pos x="T8" y="T9"/>
                </a:cxn>
                <a:cxn ang="0">
                  <a:pos x="T10" y="T11"/>
                </a:cxn>
                <a:cxn ang="0">
                  <a:pos x="T12" y="T13"/>
                </a:cxn>
              </a:cxnLst>
              <a:rect l="0" t="0" r="r" b="b"/>
              <a:pathLst>
                <a:path w="1884" h="1532">
                  <a:moveTo>
                    <a:pt x="1646" y="1223"/>
                  </a:moveTo>
                  <a:lnTo>
                    <a:pt x="1612" y="748"/>
                  </a:lnTo>
                  <a:lnTo>
                    <a:pt x="1884" y="172"/>
                  </a:lnTo>
                  <a:lnTo>
                    <a:pt x="0" y="0"/>
                  </a:lnTo>
                  <a:lnTo>
                    <a:pt x="972" y="1532"/>
                  </a:lnTo>
                  <a:lnTo>
                    <a:pt x="1424" y="1060"/>
                  </a:lnTo>
                  <a:lnTo>
                    <a:pt x="1646" y="1223"/>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69" name="Freeform 45"/>
            <p:cNvSpPr>
              <a:spLocks/>
            </p:cNvSpPr>
            <p:nvPr/>
          </p:nvSpPr>
          <p:spPr bwMode="gray">
            <a:xfrm>
              <a:off x="398" y="1182"/>
              <a:ext cx="1762" cy="690"/>
            </a:xfrm>
            <a:custGeom>
              <a:avLst/>
              <a:gdLst>
                <a:gd name="T0" fmla="*/ 0 w 1762"/>
                <a:gd name="T1" fmla="*/ 0 h 690"/>
                <a:gd name="T2" fmla="*/ 1762 w 1762"/>
                <a:gd name="T3" fmla="*/ 163 h 690"/>
                <a:gd name="T4" fmla="*/ 1501 w 1762"/>
                <a:gd name="T5" fmla="*/ 690 h 690"/>
                <a:gd name="T6" fmla="*/ 0 w 1762"/>
                <a:gd name="T7" fmla="*/ 0 h 690"/>
              </a:gdLst>
              <a:ahLst/>
              <a:cxnLst>
                <a:cxn ang="0">
                  <a:pos x="T0" y="T1"/>
                </a:cxn>
                <a:cxn ang="0">
                  <a:pos x="T2" y="T3"/>
                </a:cxn>
                <a:cxn ang="0">
                  <a:pos x="T4" y="T5"/>
                </a:cxn>
                <a:cxn ang="0">
                  <a:pos x="T6" y="T7"/>
                </a:cxn>
              </a:cxnLst>
              <a:rect l="0" t="0" r="r" b="b"/>
              <a:pathLst>
                <a:path w="1762" h="690">
                  <a:moveTo>
                    <a:pt x="0" y="0"/>
                  </a:moveTo>
                  <a:lnTo>
                    <a:pt x="1762" y="163"/>
                  </a:lnTo>
                  <a:lnTo>
                    <a:pt x="1501" y="69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0" name="Freeform 46"/>
            <p:cNvSpPr>
              <a:spLocks/>
            </p:cNvSpPr>
            <p:nvPr/>
          </p:nvSpPr>
          <p:spPr bwMode="gray">
            <a:xfrm>
              <a:off x="400" y="1182"/>
              <a:ext cx="1409" cy="1413"/>
            </a:xfrm>
            <a:custGeom>
              <a:avLst/>
              <a:gdLst>
                <a:gd name="T0" fmla="*/ 0 w 1409"/>
                <a:gd name="T1" fmla="*/ 0 h 1413"/>
                <a:gd name="T2" fmla="*/ 914 w 1409"/>
                <a:gd name="T3" fmla="*/ 1413 h 1413"/>
                <a:gd name="T4" fmla="*/ 1409 w 1409"/>
                <a:gd name="T5" fmla="*/ 894 h 1413"/>
                <a:gd name="T6" fmla="*/ 0 w 1409"/>
                <a:gd name="T7" fmla="*/ 0 h 1413"/>
              </a:gdLst>
              <a:ahLst/>
              <a:cxnLst>
                <a:cxn ang="0">
                  <a:pos x="T0" y="T1"/>
                </a:cxn>
                <a:cxn ang="0">
                  <a:pos x="T2" y="T3"/>
                </a:cxn>
                <a:cxn ang="0">
                  <a:pos x="T4" y="T5"/>
                </a:cxn>
                <a:cxn ang="0">
                  <a:pos x="T6" y="T7"/>
                </a:cxn>
              </a:cxnLst>
              <a:rect l="0" t="0" r="r" b="b"/>
              <a:pathLst>
                <a:path w="1409" h="1413">
                  <a:moveTo>
                    <a:pt x="0" y="0"/>
                  </a:moveTo>
                  <a:lnTo>
                    <a:pt x="914" y="1413"/>
                  </a:lnTo>
                  <a:lnTo>
                    <a:pt x="1409" y="894"/>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sp>
          <p:nvSpPr>
            <p:cNvPr id="1071" name="Freeform 47"/>
            <p:cNvSpPr>
              <a:spLocks/>
            </p:cNvSpPr>
            <p:nvPr/>
          </p:nvSpPr>
          <p:spPr bwMode="gray">
            <a:xfrm>
              <a:off x="1785" y="2124"/>
              <a:ext cx="162" cy="182"/>
            </a:xfrm>
            <a:custGeom>
              <a:avLst/>
              <a:gdLst>
                <a:gd name="T0" fmla="*/ 0 w 162"/>
                <a:gd name="T1" fmla="*/ 56 h 182"/>
                <a:gd name="T2" fmla="*/ 51 w 162"/>
                <a:gd name="T3" fmla="*/ 0 h 182"/>
                <a:gd name="T4" fmla="*/ 162 w 162"/>
                <a:gd name="T5" fmla="*/ 182 h 182"/>
                <a:gd name="T6" fmla="*/ 0 w 162"/>
                <a:gd name="T7" fmla="*/ 56 h 182"/>
              </a:gdLst>
              <a:ahLst/>
              <a:cxnLst>
                <a:cxn ang="0">
                  <a:pos x="T0" y="T1"/>
                </a:cxn>
                <a:cxn ang="0">
                  <a:pos x="T2" y="T3"/>
                </a:cxn>
                <a:cxn ang="0">
                  <a:pos x="T4" y="T5"/>
                </a:cxn>
                <a:cxn ang="0">
                  <a:pos x="T6" y="T7"/>
                </a:cxn>
              </a:cxnLst>
              <a:rect l="0" t="0" r="r" b="b"/>
              <a:pathLst>
                <a:path w="162" h="182">
                  <a:moveTo>
                    <a:pt x="0" y="56"/>
                  </a:moveTo>
                  <a:lnTo>
                    <a:pt x="51" y="0"/>
                  </a:lnTo>
                  <a:lnTo>
                    <a:pt x="162" y="182"/>
                  </a:lnTo>
                  <a:lnTo>
                    <a:pt x="0" y="56"/>
                  </a:ln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endParaRPr>
            </a:p>
          </p:txBody>
        </p:sp>
      </p:grpSp>
      <p:pic>
        <p:nvPicPr>
          <p:cNvPr id="1072" name="Picture 48" descr="5"/>
          <p:cNvPicPr>
            <a:picLocks noChangeAspect="1" noChangeArrowheads="1"/>
          </p:cNvPicPr>
          <p:nvPr/>
        </p:nvPicPr>
        <p:blipFill>
          <a:blip r:embed="rId16" cstate="print">
            <a:extLst>
              <a:ext uri="{28A0092B-C50C-407E-A947-70E740481C1C}">
                <a14:useLocalDpi xmlns:a14="http://schemas.microsoft.com/office/drawing/2010/main" val="0"/>
              </a:ext>
            </a:extLst>
          </a:blip>
          <a:srcRect l="62662"/>
          <a:stretch>
            <a:fillRect/>
          </a:stretch>
        </p:blipFill>
        <p:spPr bwMode="gray">
          <a:xfrm>
            <a:off x="0" y="5743576"/>
            <a:ext cx="372533" cy="1012825"/>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gray">
          <a:xfrm>
            <a:off x="1418167" y="5886451"/>
            <a:ext cx="783167" cy="8032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364068" y="5570538"/>
            <a:ext cx="1157817" cy="112236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3"/>
          <p:cNvPicPr>
            <a:picLocks noChangeAspect="1" noChangeArrowheads="1"/>
          </p:cNvPicPr>
          <p:nvPr/>
        </p:nvPicPr>
        <p:blipFill>
          <a:blip r:embed="rId19" cstate="print">
            <a:extLst>
              <a:ext uri="{28A0092B-C50C-407E-A947-70E740481C1C}">
                <a14:useLocalDpi xmlns:a14="http://schemas.microsoft.com/office/drawing/2010/main" val="0"/>
              </a:ext>
            </a:extLst>
          </a:blip>
          <a:srcRect l="20764" t="-1547" b="22601"/>
          <a:stretch>
            <a:fillRect/>
          </a:stretch>
        </p:blipFill>
        <p:spPr bwMode="gray">
          <a:xfrm>
            <a:off x="1" y="6462713"/>
            <a:ext cx="2544233" cy="4048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4"/>
          <p:cNvPicPr>
            <a:picLocks noChangeAspect="1" noChangeArrowheads="1"/>
          </p:cNvPicPr>
          <p:nvPr/>
        </p:nvPicPr>
        <p:blipFill>
          <a:blip r:embed="rId20">
            <a:extLst>
              <a:ext uri="{28A0092B-C50C-407E-A947-70E740481C1C}">
                <a14:useLocalDpi xmlns:a14="http://schemas.microsoft.com/office/drawing/2010/main" val="0"/>
              </a:ext>
            </a:extLst>
          </a:blip>
          <a:srcRect l="10463" t="2310"/>
          <a:stretch>
            <a:fillRect/>
          </a:stretch>
        </p:blipFill>
        <p:spPr bwMode="gray">
          <a:xfrm>
            <a:off x="0" y="6246813"/>
            <a:ext cx="2336800" cy="469900"/>
          </a:xfrm>
          <a:prstGeom prst="rect">
            <a:avLst/>
          </a:prstGeom>
          <a:noFill/>
          <a:extLst>
            <a:ext uri="{909E8E84-426E-40DD-AFC4-6F175D3DCCD1}">
              <a14:hiddenFill xmlns:a14="http://schemas.microsoft.com/office/drawing/2010/main">
                <a:solidFill>
                  <a:srgbClr val="FFFFFF"/>
                </a:solidFill>
              </a14:hiddenFill>
            </a:ext>
          </a:extLst>
        </p:spPr>
      </p:pic>
      <p:sp>
        <p:nvSpPr>
          <p:cNvPr id="1077" name="Rectangle 53"/>
          <p:cNvSpPr>
            <a:spLocks noGrp="1" noChangeArrowheads="1"/>
          </p:cNvSpPr>
          <p:nvPr>
            <p:ph type="title"/>
          </p:nvPr>
        </p:nvSpPr>
        <p:spPr bwMode="auto">
          <a:xfrm>
            <a:off x="1625601" y="533400"/>
            <a:ext cx="977476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8" name="Rectangle 54"/>
          <p:cNvSpPr>
            <a:spLocks noGrp="1" noChangeArrowheads="1"/>
          </p:cNvSpPr>
          <p:nvPr>
            <p:ph type="body" idx="1"/>
          </p:nvPr>
        </p:nvSpPr>
        <p:spPr bwMode="gray">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9" name="Rectangle 55"/>
          <p:cNvSpPr>
            <a:spLocks noGrp="1" noChangeArrowheads="1"/>
          </p:cNvSpPr>
          <p:nvPr>
            <p:ph type="dt" sz="half" idx="2"/>
          </p:nvPr>
        </p:nvSpPr>
        <p:spPr bwMode="gray">
          <a:xfrm>
            <a:off x="2235200" y="6388101"/>
            <a:ext cx="2844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23440BE-FBA9-427B-A5DB-1AEF4132619F}" type="datetimeFigureOut">
              <a:rPr lang="en-US" smtClean="0">
                <a:solidFill>
                  <a:srgbClr val="000000"/>
                </a:solidFill>
              </a:rPr>
              <a:pPr/>
              <a:t>5/13/2023</a:t>
            </a:fld>
            <a:endParaRPr lang="en-US">
              <a:solidFill>
                <a:srgbClr val="000000"/>
              </a:solidFill>
            </a:endParaRPr>
          </a:p>
        </p:txBody>
      </p:sp>
      <p:sp>
        <p:nvSpPr>
          <p:cNvPr id="1080" name="Rectangle 56"/>
          <p:cNvSpPr>
            <a:spLocks noGrp="1" noChangeArrowheads="1"/>
          </p:cNvSpPr>
          <p:nvPr>
            <p:ph type="ftr" sz="quarter" idx="3"/>
          </p:nvPr>
        </p:nvSpPr>
        <p:spPr bwMode="gray">
          <a:xfrm>
            <a:off x="5181600" y="6388101"/>
            <a:ext cx="38608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81" name="Rectangle 57"/>
          <p:cNvSpPr>
            <a:spLocks noGrp="1" noChangeArrowheads="1"/>
          </p:cNvSpPr>
          <p:nvPr>
            <p:ph type="sldNum" sz="quarter" idx="4"/>
          </p:nvPr>
        </p:nvSpPr>
        <p:spPr bwMode="gray">
          <a:xfrm>
            <a:off x="9347200" y="6388101"/>
            <a:ext cx="2235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40C851-A8F5-4EB4-8B82-94005C8E1BF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1080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1000"/>
                                        <p:tgtEl>
                                          <p:spTgt spid="1062"/>
                                        </p:tgtEl>
                                      </p:cBhvr>
                                    </p:animEffect>
                                  </p:childTnLst>
                                </p:cTn>
                              </p:par>
                              <p:par>
                                <p:cTn id="8" presetID="0" presetClass="path" presetSubtype="0" accel="50000" decel="50000" fill="hold" nodeType="withEffect">
                                  <p:stCondLst>
                                    <p:cond delay="0"/>
                                  </p:stCondLst>
                                  <p:childTnLst>
                                    <p:animMotion origin="layout" path="M -0.12586 0.08055 C -0.09409 0.03727 -0.02691 0.00301 -3.33333E-6 7.40741E-7 " pathEditMode="relative" rAng="0" ptsTypes="ff">
                                      <p:cBhvr>
                                        <p:cTn id="9" dur="2000" fill="hold"/>
                                        <p:tgtEl>
                                          <p:spTgt spid="1062"/>
                                        </p:tgtEl>
                                        <p:attrNameLst>
                                          <p:attrName>ppt_x</p:attrName>
                                          <p:attrName>ppt_y</p:attrName>
                                        </p:attrNameLst>
                                      </p:cBhvr>
                                      <p:rCtr x="6285" y="-4028"/>
                                    </p:animMotion>
                                  </p:childTnLst>
                                </p:cTn>
                              </p:par>
                              <p:par>
                                <p:cTn id="10" presetID="10" presetClass="entr" presetSubtype="0" fill="hold" nodeType="withEffect">
                                  <p:stCondLst>
                                    <p:cond delay="0"/>
                                  </p:stCondLst>
                                  <p:childTnLst>
                                    <p:set>
                                      <p:cBhvr>
                                        <p:cTn id="11" dur="1" fill="hold">
                                          <p:stCondLst>
                                            <p:cond delay="0"/>
                                          </p:stCondLst>
                                        </p:cTn>
                                        <p:tgtEl>
                                          <p:spTgt spid="1067"/>
                                        </p:tgtEl>
                                        <p:attrNameLst>
                                          <p:attrName>style.visibility</p:attrName>
                                        </p:attrNameLst>
                                      </p:cBhvr>
                                      <p:to>
                                        <p:strVal val="visible"/>
                                      </p:to>
                                    </p:set>
                                    <p:animEffect transition="in" filter="fade">
                                      <p:cBhvr>
                                        <p:cTn id="12" dur="1000"/>
                                        <p:tgtEl>
                                          <p:spTgt spid="1067"/>
                                        </p:tgtEl>
                                      </p:cBhvr>
                                    </p:animEffect>
                                  </p:childTnLst>
                                </p:cTn>
                              </p:par>
                            </p:childTnLst>
                          </p:cTn>
                        </p:par>
                        <p:par>
                          <p:cTn id="13" fill="hold" nodeType="afterGroup">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077"/>
                                        </p:tgtEl>
                                        <p:attrNameLst>
                                          <p:attrName>style.visibility</p:attrName>
                                        </p:attrNameLst>
                                      </p:cBhvr>
                                      <p:to>
                                        <p:strVal val="visible"/>
                                      </p:to>
                                    </p:set>
                                    <p:animEffect transition="in" filter="wipe(left)">
                                      <p:cBhvr>
                                        <p:cTn id="16" dur="1400"/>
                                        <p:tgtEl>
                                          <p:spTgt spid="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p:bld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Corbel" pitchFamily="34" charset="0"/>
        </a:defRPr>
      </a:lvl2pPr>
      <a:lvl3pPr algn="l" rtl="0" eaLnBrk="1" fontAlgn="base" hangingPunct="1">
        <a:spcBef>
          <a:spcPct val="0"/>
        </a:spcBef>
        <a:spcAft>
          <a:spcPct val="0"/>
        </a:spcAft>
        <a:defRPr sz="3800" b="1">
          <a:solidFill>
            <a:schemeClr val="tx2"/>
          </a:solidFill>
          <a:latin typeface="Corbel" pitchFamily="34" charset="0"/>
        </a:defRPr>
      </a:lvl3pPr>
      <a:lvl4pPr algn="l" rtl="0" eaLnBrk="1" fontAlgn="base" hangingPunct="1">
        <a:spcBef>
          <a:spcPct val="0"/>
        </a:spcBef>
        <a:spcAft>
          <a:spcPct val="0"/>
        </a:spcAft>
        <a:defRPr sz="3800" b="1">
          <a:solidFill>
            <a:schemeClr val="tx2"/>
          </a:solidFill>
          <a:latin typeface="Corbel" pitchFamily="34" charset="0"/>
        </a:defRPr>
      </a:lvl4pPr>
      <a:lvl5pPr algn="l" rtl="0" eaLnBrk="1" fontAlgn="base" hangingPunct="1">
        <a:spcBef>
          <a:spcPct val="0"/>
        </a:spcBef>
        <a:spcAft>
          <a:spcPct val="0"/>
        </a:spcAft>
        <a:defRPr sz="3800" b="1">
          <a:solidFill>
            <a:schemeClr val="tx2"/>
          </a:solidFill>
          <a:latin typeface="Corbel" pitchFamily="34" charset="0"/>
        </a:defRPr>
      </a:lvl5pPr>
      <a:lvl6pPr marL="457200" algn="l" rtl="0" eaLnBrk="1" fontAlgn="base" hangingPunct="1">
        <a:spcBef>
          <a:spcPct val="0"/>
        </a:spcBef>
        <a:spcAft>
          <a:spcPct val="0"/>
        </a:spcAft>
        <a:defRPr sz="3800" b="1">
          <a:solidFill>
            <a:schemeClr val="tx2"/>
          </a:solidFill>
          <a:latin typeface="Corbel" pitchFamily="34" charset="0"/>
        </a:defRPr>
      </a:lvl6pPr>
      <a:lvl7pPr marL="914400" algn="l" rtl="0" eaLnBrk="1" fontAlgn="base" hangingPunct="1">
        <a:spcBef>
          <a:spcPct val="0"/>
        </a:spcBef>
        <a:spcAft>
          <a:spcPct val="0"/>
        </a:spcAft>
        <a:defRPr sz="3800" b="1">
          <a:solidFill>
            <a:schemeClr val="tx2"/>
          </a:solidFill>
          <a:latin typeface="Corbel" pitchFamily="34" charset="0"/>
        </a:defRPr>
      </a:lvl7pPr>
      <a:lvl8pPr marL="1371600" algn="l" rtl="0" eaLnBrk="1" fontAlgn="base" hangingPunct="1">
        <a:spcBef>
          <a:spcPct val="0"/>
        </a:spcBef>
        <a:spcAft>
          <a:spcPct val="0"/>
        </a:spcAft>
        <a:defRPr sz="3800" b="1">
          <a:solidFill>
            <a:schemeClr val="tx2"/>
          </a:solidFill>
          <a:latin typeface="Corbel" pitchFamily="34" charset="0"/>
        </a:defRPr>
      </a:lvl8pPr>
      <a:lvl9pPr marL="1828800" algn="l" rtl="0" eaLnBrk="1" fontAlgn="base" hangingPunct="1">
        <a:spcBef>
          <a:spcPct val="0"/>
        </a:spcBef>
        <a:spcAft>
          <a:spcPct val="0"/>
        </a:spcAft>
        <a:defRPr sz="38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i.wikipedia.org/wiki/Tr%C3%A1i_%C4%90%E1%BA%A5t" TargetMode="External"/><Relationship Id="rId2" Type="http://schemas.openxmlformats.org/officeDocument/2006/relationships/hyperlink" Target="https://vi.wikipedia.org/wiki/M%E1%BA%B7t_Tr%C4%83n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vi.wikipedia.org/wiki/M%E1%BA%B7t_Tr%E1%BB%9D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90855" y="381000"/>
            <a:ext cx="4191000" cy="3796604"/>
          </a:xfrm>
          <a:prstGeom prst="rect">
            <a:avLst/>
          </a:prstGeom>
        </p:spPr>
      </p:pic>
      <p:sp>
        <p:nvSpPr>
          <p:cNvPr id="3" name="Flowchart: Terminator 2"/>
          <p:cNvSpPr/>
          <p:nvPr/>
        </p:nvSpPr>
        <p:spPr>
          <a:xfrm>
            <a:off x="2147455" y="4238341"/>
            <a:ext cx="8534400" cy="2209800"/>
          </a:xfrm>
          <a:prstGeom prst="flowChartTerminator">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=&gt; Nhật thực, Nguyệt thực là những hiện tượng thiên văn, xảy ra khi Mặt Trăng, Trái Đất và Mặt Trời cùng nằm trên một đường thẳng, theo thứ tự khác nhau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Thứ tự của chúng trên đường thẳng khi đó như thế nào</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1791196" y="453984"/>
            <a:ext cx="4443845"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88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600" y="1220458"/>
            <a:ext cx="9347200"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Nhật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thực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hlinkClick r:id="rId2" tooltip="Mặt Trăng"/>
              </a:rPr>
              <a:t>Mặt</a:t>
            </a:r>
            <a:r>
              <a:rPr lang="en-US" sz="2400" b="1" dirty="0">
                <a:solidFill>
                  <a:schemeClr val="accent1">
                    <a:lumMod val="75000"/>
                  </a:schemeClr>
                </a:solidFill>
                <a:latin typeface="Times New Roman" panose="02020603050405020304" pitchFamily="18" charset="0"/>
                <a:cs typeface="Times New Roman" panose="02020603050405020304" pitchFamily="18" charset="0"/>
                <a:hlinkClick r:id="rId2" tooltip="Mặt Trăng"/>
              </a:rPr>
              <a:t> </a:t>
            </a:r>
            <a:r>
              <a:rPr lang="en-US" sz="2400" b="1" dirty="0" err="1">
                <a:solidFill>
                  <a:schemeClr val="accent1">
                    <a:lumMod val="75000"/>
                  </a:schemeClr>
                </a:solidFill>
                <a:latin typeface="Times New Roman" panose="02020603050405020304" pitchFamily="18" charset="0"/>
                <a:cs typeface="Times New Roman" panose="02020603050405020304" pitchFamily="18" charset="0"/>
                <a:hlinkClick r:id="rId2" tooltip="Mặt Trăng"/>
              </a:rPr>
              <a:t>Trăng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hlinkClick r:id="rId3" tooltip="Trái Đất"/>
              </a:rPr>
              <a:t>Trái</a:t>
            </a:r>
            <a:r>
              <a:rPr lang="en-US" sz="2400" b="1" dirty="0">
                <a:latin typeface="Times New Roman" panose="02020603050405020304" pitchFamily="18" charset="0"/>
                <a:cs typeface="Times New Roman" panose="02020603050405020304" pitchFamily="18" charset="0"/>
                <a:hlinkClick r:id="rId3" tooltip="Trái Đất"/>
              </a:rPr>
              <a:t> </a:t>
            </a:r>
            <a:r>
              <a:rPr lang="en-US" sz="2400" b="1" dirty="0" err="1">
                <a:latin typeface="Times New Roman" panose="02020603050405020304" pitchFamily="18" charset="0"/>
                <a:cs typeface="Times New Roman" panose="02020603050405020304" pitchFamily="18" charset="0"/>
                <a:hlinkClick r:id="rId3" tooltip="Trái Đất"/>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hlinkClick r:id="rId4" tooltip="Mặt Trời"/>
              </a:rPr>
              <a:t>Mặt</a:t>
            </a:r>
            <a:r>
              <a:rPr lang="en-US" sz="2400" b="1" dirty="0">
                <a:latin typeface="Times New Roman" panose="02020603050405020304" pitchFamily="18" charset="0"/>
                <a:cs typeface="Times New Roman" panose="02020603050405020304" pitchFamily="18" charset="0"/>
                <a:hlinkClick r:id="rId4" tooltip="Mặt Trời"/>
              </a:rPr>
              <a:t> </a:t>
            </a:r>
            <a:r>
              <a:rPr lang="en-US" sz="2400" b="1" dirty="0" err="1">
                <a:latin typeface="Times New Roman" panose="02020603050405020304" pitchFamily="18" charset="0"/>
                <a:cs typeface="Times New Roman" panose="02020603050405020304" pitchFamily="18" charset="0"/>
                <a:hlinkClick r:id="rId4" tooltip="Mặt Trời"/>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endParaRPr lang="en-US" sz="2400" b="1" dirty="0">
              <a:latin typeface="Times New Roman" panose="02020603050405020304" pitchFamily="18" charset="0"/>
              <a:cs typeface="Times New Roman" panose="02020603050405020304" pitchFamily="18" charset="0"/>
            </a:endParaRPr>
          </a:p>
        </p:txBody>
      </p:sp>
      <p:pic>
        <p:nvPicPr>
          <p:cNvPr id="10244" name="Picture 4" descr="Image results for eclipse"/>
          <p:cNvPicPr>
            <a:picLocks noChangeAspect="1" noChangeArrowheads="1"/>
          </p:cNvPicPr>
          <p:nvPr/>
        </p:nvPicPr>
        <p:blipFill rotWithShape="1">
          <a:blip r:embed="rId5">
            <a:extLst>
              <a:ext uri="{28A0092B-C50C-407E-A947-70E740481C1C}">
                <a14:useLocalDpi xmlns:a14="http://schemas.microsoft.com/office/drawing/2010/main" val="0"/>
              </a:ext>
            </a:extLst>
          </a:blip>
          <a:srcRect l="4188" t="23496" r="28279" b="19057"/>
          <a:stretch/>
        </p:blipFill>
        <p:spPr bwMode="auto">
          <a:xfrm>
            <a:off x="711200" y="2092795"/>
            <a:ext cx="6333933" cy="3288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26400" y="2078183"/>
            <a:ext cx="34544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26400" y="2736475"/>
            <a:ext cx="3251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4427" y="3618897"/>
            <a:ext cx="3629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khuyên</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054427" y="4501319"/>
            <a:ext cx="2336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Nhật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1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1266" name="Picture 2" descr="Image results fo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78201"/>
            <a:ext cx="5952359" cy="36989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s for eclip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8" y="1978200"/>
            <a:ext cx="5791201" cy="37220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09160" y="685800"/>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hai</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494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147820"/>
            <a:ext cx="3759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400" b="1" dirty="0">
                <a:solidFill>
                  <a:srgbClr val="00B050"/>
                </a:solidFill>
                <a:latin typeface="Times New Roman" panose="02020603050405020304" pitchFamily="18" charset="0"/>
                <a:cs typeface="Times New Roman" panose="02020603050405020304" pitchFamily="18" charset="0"/>
              </a:rPr>
              <a:t>Nguyệt thực </a:t>
            </a:r>
            <a:r>
              <a:rPr lang="vi-VN" sz="2400" dirty="0">
                <a:solidFill>
                  <a:srgbClr val="260CEA"/>
                </a:solidFill>
                <a:latin typeface="Times New Roman" panose="02020603050405020304" pitchFamily="18" charset="0"/>
                <a:cs typeface="Times New Roman" panose="02020603050405020304" pitchFamily="18" charset="0"/>
              </a:rPr>
              <a:t>là hiện tượng mặt trăng bị che khuất bởi bóng của trái đất trước ánh sáng của mặt trời, hay còn gọi là Mặt Trăng máu, là hiện tượng thiên văn khi Mặt Trăng đi vào hình chóp bóng của Trái Đất, đối diện với Mặt Trời.</a:t>
            </a:r>
            <a:endParaRPr lang="en-US" sz="3200" dirty="0">
              <a:solidFill>
                <a:srgbClr val="260CEA"/>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7201" y="3595607"/>
            <a:ext cx="3860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1" y="4150646"/>
            <a:ext cx="379423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457201" y="4705685"/>
            <a:ext cx="354899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Nguyệt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tối</a:t>
            </a:r>
            <a:endParaRPr lang="en-US" sz="2400" dirty="0">
              <a:latin typeface="Times New Roman" panose="02020603050405020304" pitchFamily="18" charset="0"/>
              <a:cs typeface="Times New Roman" panose="02020603050405020304" pitchFamily="18" charset="0"/>
            </a:endParaRPr>
          </a:p>
        </p:txBody>
      </p:sp>
      <p:pic>
        <p:nvPicPr>
          <p:cNvPr id="12292" name="Picture 4" descr="Related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1" y="1612273"/>
            <a:ext cx="7387770" cy="4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5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981" y="2683576"/>
            <a:ext cx="621099" cy="561902"/>
          </a:xfrm>
        </p:spPr>
        <p:txBody>
          <a:bodyPr>
            <a:normAutofit/>
          </a:bodyPr>
          <a:lstStyle/>
          <a:p>
            <a:r>
              <a:rPr lang="en-US" sz="2400" dirty="0">
                <a:solidFill>
                  <a:srgbClr val="FF0000"/>
                </a:solidFill>
                <a:latin typeface="Times New Roman" pitchFamily="18" charset="0"/>
                <a:cs typeface="Times New Roman" pitchFamily="18" charset="0"/>
              </a:rPr>
              <a:t>Đ</a:t>
            </a:r>
            <a:endParaRPr lang="en-US" sz="24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4636"/>
            <a:ext cx="22367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4960051"/>
            <a:ext cx="5340927" cy="15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1169831" y="1219200"/>
            <a:ext cx="83820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u="sng" dirty="0" err="1">
                <a:solidFill>
                  <a:srgbClr val="FF0000"/>
                </a:solidFill>
                <a:latin typeface="Times New Roman" pitchFamily="18" charset="0"/>
                <a:cs typeface="Times New Roman" pitchFamily="18" charset="0"/>
              </a:rPr>
              <a:t>Bài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tập</a:t>
            </a:r>
            <a:r>
              <a:rPr lang="en-US" sz="2800" b="1" u="sng" dirty="0">
                <a:solidFill>
                  <a:srgbClr val="FF0000"/>
                </a:solidFill>
                <a:latin typeface="Times New Roman" pitchFamily="18" charset="0"/>
                <a:cs typeface="Times New Roman" pitchFamily="18" charset="0"/>
              </a:rPr>
              <a:t> 8.6 </a:t>
            </a:r>
            <a:r>
              <a:rPr lang="en-US" sz="2800" b="1" u="sng" dirty="0" err="1">
                <a:solidFill>
                  <a:srgbClr val="FF0000"/>
                </a:solidFill>
                <a:latin typeface="Times New Roman" pitchFamily="18" charset="0"/>
                <a:cs typeface="Times New Roman" pitchFamily="18" charset="0"/>
              </a:rPr>
              <a:t>sgk</a:t>
            </a:r>
            <a:r>
              <a:rPr lang="en-US" sz="2800" b="1" u="sng" dirty="0">
                <a:solidFill>
                  <a:srgbClr val="FF0000"/>
                </a:solidFill>
                <a:latin typeface="Times New Roman" pitchFamily="18" charset="0"/>
                <a:cs typeface="Times New Roman" pitchFamily="18" charset="0"/>
              </a:rPr>
              <a:t>/54</a:t>
            </a:r>
          </a:p>
          <a:p>
            <a:pPr marL="0" indent="0">
              <a:buNone/>
            </a:pPr>
            <a:r>
              <a:rPr lang="en-US" sz="2800" i="1" dirty="0">
                <a:latin typeface="Times New Roman" pitchFamily="18" charset="0"/>
                <a:cs typeface="Times New Roman" pitchFamily="18" charset="0"/>
              </a:rPr>
              <a:t> </a:t>
            </a:r>
            <a:r>
              <a:rPr lang="nl-NL" sz="2800" dirty="0">
                <a:latin typeface="Times New Roman" pitchFamily="18" charset="0"/>
                <a:cs typeface="Times New Roman" pitchFamily="18" charset="0"/>
              </a:rPr>
              <a:t>Cho bốn điểm A,B,C,D cùng thuộc đường thẳng xy như hình 8.21. Trong các câu sau đây ,câu nào đúng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a:t>
            </a:r>
            <a:r>
              <a:rPr lang="nl-NL" sz="2800" dirty="0">
                <a:solidFill>
                  <a:srgbClr val="FF0000"/>
                </a:solidFill>
                <a:latin typeface="Times New Roman" pitchFamily="18" charset="0"/>
                <a:cs typeface="Times New Roman" pitchFamily="18" charset="0"/>
              </a:rPr>
              <a:t> </a:t>
            </a:r>
            <a:r>
              <a:rPr lang="nl-NL" sz="2800" dirty="0">
                <a:latin typeface="Times New Roman" pitchFamily="18" charset="0"/>
                <a:cs typeface="Times New Roman" pitchFamily="18" charset="0"/>
              </a:rPr>
              <a:t>1. Điểm B nằm giữa hai điểm A và điểm D </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2. Điểm A và điểm C nằm cùng phía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3. Điểm B nằm khác phía điểm A đối với điểm D</a:t>
            </a:r>
            <a:endParaRPr lang="en-US" sz="2800" dirty="0">
              <a:latin typeface="Times New Roman" pitchFamily="18" charset="0"/>
              <a:cs typeface="Times New Roman" pitchFamily="18" charset="0"/>
            </a:endParaRPr>
          </a:p>
          <a:p>
            <a:pPr marL="0" indent="0">
              <a:buNone/>
            </a:pPr>
            <a:r>
              <a:rPr lang="nl-NL" sz="2800" dirty="0">
                <a:latin typeface="Times New Roman" pitchFamily="18" charset="0"/>
                <a:cs typeface="Times New Roman" pitchFamily="18" charset="0"/>
              </a:rPr>
              <a:t>  4. Điểm B và điểm C nằm cùng phía đối với điểm D.</a:t>
            </a: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7"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9889225" y="4364301"/>
            <a:ext cx="1997976" cy="169940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9265575" y="3153418"/>
            <a:ext cx="621099" cy="56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a:lstStyle>
          <a:p>
            <a:r>
              <a:rPr lang="en-US" sz="2400" kern="0" dirty="0">
                <a:solidFill>
                  <a:srgbClr val="FF0000"/>
                </a:solidFill>
                <a:latin typeface="Times New Roman" pitchFamily="18" charset="0"/>
                <a:cs typeface="Times New Roman" pitchFamily="18" charset="0"/>
              </a:rPr>
              <a:t>Đ</a:t>
            </a:r>
            <a:endParaRPr lang="en-US" sz="2400" kern="0" dirty="0">
              <a:latin typeface="Times New Roman" pitchFamily="18" charset="0"/>
              <a:cs typeface="Times New Roman" pitchFamily="18" charset="0"/>
            </a:endParaRPr>
          </a:p>
        </p:txBody>
      </p:sp>
      <p:sp>
        <p:nvSpPr>
          <p:cNvPr id="11" name="Title 1"/>
          <p:cNvSpPr txBox="1">
            <a:spLocks/>
          </p:cNvSpPr>
          <p:nvPr/>
        </p:nvSpPr>
        <p:spPr bwMode="auto">
          <a:xfrm>
            <a:off x="9239817" y="3657302"/>
            <a:ext cx="621099" cy="56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a:lstStyle>
          <a:p>
            <a:r>
              <a:rPr lang="en-US" sz="2400" kern="0" dirty="0">
                <a:solidFill>
                  <a:srgbClr val="FF0000"/>
                </a:solidFill>
                <a:latin typeface="Times New Roman" pitchFamily="18" charset="0"/>
                <a:cs typeface="Times New Roman" pitchFamily="18" charset="0"/>
              </a:rPr>
              <a:t>S</a:t>
            </a:r>
            <a:endParaRPr lang="en-US" sz="2400" kern="0" dirty="0">
              <a:latin typeface="Times New Roman" pitchFamily="18" charset="0"/>
              <a:cs typeface="Times New Roman" pitchFamily="18" charset="0"/>
            </a:endParaRPr>
          </a:p>
        </p:txBody>
      </p:sp>
      <p:sp>
        <p:nvSpPr>
          <p:cNvPr id="12" name="Title 1"/>
          <p:cNvSpPr txBox="1">
            <a:spLocks/>
          </p:cNvSpPr>
          <p:nvPr/>
        </p:nvSpPr>
        <p:spPr bwMode="auto">
          <a:xfrm>
            <a:off x="9245275" y="4261237"/>
            <a:ext cx="621099" cy="56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800" b="1">
                <a:solidFill>
                  <a:schemeClr val="tx2"/>
                </a:solidFill>
                <a:latin typeface="+mj-lt"/>
                <a:ea typeface="+mj-ea"/>
                <a:cs typeface="+mj-cs"/>
              </a:defRPr>
            </a:lvl1pPr>
            <a:lvl2pPr algn="ctr" rtl="0" eaLnBrk="1" fontAlgn="base" hangingPunct="1">
              <a:spcBef>
                <a:spcPct val="0"/>
              </a:spcBef>
              <a:spcAft>
                <a:spcPct val="0"/>
              </a:spcAft>
              <a:defRPr sz="3800" b="1">
                <a:solidFill>
                  <a:schemeClr val="tx2"/>
                </a:solidFill>
                <a:latin typeface="Candara" pitchFamily="34" charset="0"/>
              </a:defRPr>
            </a:lvl2pPr>
            <a:lvl3pPr algn="ctr" rtl="0" eaLnBrk="1" fontAlgn="base" hangingPunct="1">
              <a:spcBef>
                <a:spcPct val="0"/>
              </a:spcBef>
              <a:spcAft>
                <a:spcPct val="0"/>
              </a:spcAft>
              <a:defRPr sz="3800" b="1">
                <a:solidFill>
                  <a:schemeClr val="tx2"/>
                </a:solidFill>
                <a:latin typeface="Candara" pitchFamily="34" charset="0"/>
              </a:defRPr>
            </a:lvl3pPr>
            <a:lvl4pPr algn="ctr" rtl="0" eaLnBrk="1" fontAlgn="base" hangingPunct="1">
              <a:spcBef>
                <a:spcPct val="0"/>
              </a:spcBef>
              <a:spcAft>
                <a:spcPct val="0"/>
              </a:spcAft>
              <a:defRPr sz="3800" b="1">
                <a:solidFill>
                  <a:schemeClr val="tx2"/>
                </a:solidFill>
                <a:latin typeface="Candara" pitchFamily="34" charset="0"/>
              </a:defRPr>
            </a:lvl4pPr>
            <a:lvl5pPr algn="ctr" rtl="0" eaLnBrk="1" fontAlgn="base" hangingPunct="1">
              <a:spcBef>
                <a:spcPct val="0"/>
              </a:spcBef>
              <a:spcAft>
                <a:spcPct val="0"/>
              </a:spcAft>
              <a:defRPr sz="3800" b="1">
                <a:solidFill>
                  <a:schemeClr val="tx2"/>
                </a:solidFill>
                <a:latin typeface="Candara" pitchFamily="34" charset="0"/>
              </a:defRPr>
            </a:lvl5pPr>
            <a:lvl6pPr marL="457200" algn="ctr" rtl="0" eaLnBrk="1" fontAlgn="base" hangingPunct="1">
              <a:spcBef>
                <a:spcPct val="0"/>
              </a:spcBef>
              <a:spcAft>
                <a:spcPct val="0"/>
              </a:spcAft>
              <a:defRPr sz="4000" b="1">
                <a:solidFill>
                  <a:schemeClr val="tx2"/>
                </a:solidFill>
                <a:latin typeface="Candara" pitchFamily="34" charset="0"/>
              </a:defRPr>
            </a:lvl6pPr>
            <a:lvl7pPr marL="914400" algn="ctr" rtl="0" eaLnBrk="1" fontAlgn="base" hangingPunct="1">
              <a:spcBef>
                <a:spcPct val="0"/>
              </a:spcBef>
              <a:spcAft>
                <a:spcPct val="0"/>
              </a:spcAft>
              <a:defRPr sz="4000" b="1">
                <a:solidFill>
                  <a:schemeClr val="tx2"/>
                </a:solidFill>
                <a:latin typeface="Candara" pitchFamily="34" charset="0"/>
              </a:defRPr>
            </a:lvl7pPr>
            <a:lvl8pPr marL="1371600" algn="ctr" rtl="0" eaLnBrk="1" fontAlgn="base" hangingPunct="1">
              <a:spcBef>
                <a:spcPct val="0"/>
              </a:spcBef>
              <a:spcAft>
                <a:spcPct val="0"/>
              </a:spcAft>
              <a:defRPr sz="4000" b="1">
                <a:solidFill>
                  <a:schemeClr val="tx2"/>
                </a:solidFill>
                <a:latin typeface="Candara" pitchFamily="34" charset="0"/>
              </a:defRPr>
            </a:lvl8pPr>
            <a:lvl9pPr marL="1828800" algn="ctr" rtl="0" eaLnBrk="1" fontAlgn="base" hangingPunct="1">
              <a:spcBef>
                <a:spcPct val="0"/>
              </a:spcBef>
              <a:spcAft>
                <a:spcPct val="0"/>
              </a:spcAft>
              <a:defRPr sz="4000" b="1">
                <a:solidFill>
                  <a:schemeClr val="tx2"/>
                </a:solidFill>
                <a:latin typeface="Candara" pitchFamily="34" charset="0"/>
              </a:defRPr>
            </a:lvl9pPr>
          </a:lstStyle>
          <a:p>
            <a:r>
              <a:rPr lang="en-US" sz="2400" kern="0" dirty="0">
                <a:solidFill>
                  <a:srgbClr val="FF0000"/>
                </a:solidFill>
                <a:latin typeface="Times New Roman" pitchFamily="18" charset="0"/>
                <a:cs typeface="Times New Roman" pitchFamily="18" charset="0"/>
              </a:rPr>
              <a:t>Đ</a:t>
            </a:r>
            <a:endParaRPr lang="en-US"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val="7999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fade">
                                      <p:cBhvr>
                                        <p:cTn id="37" dur="500"/>
                                        <p:tgtEl>
                                          <p:spTgt spid="11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1)">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9972" y="1531257"/>
            <a:ext cx="6139542"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1028"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2249715"/>
            <a:ext cx="5791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407" y="3287407"/>
            <a:ext cx="2296886" cy="584775"/>
          </a:xfrm>
          <a:prstGeom prst="rect">
            <a:avLst/>
          </a:prstGeom>
          <a:noFill/>
        </p:spPr>
        <p:txBody>
          <a:bodyPr wrap="square" rtlCol="0">
            <a:spAutoFit/>
          </a:bodyPr>
          <a:lstStyle/>
          <a:p>
            <a:pPr algn="ctr"/>
            <a:r>
              <a:rPr lang="en-US" sz="3200" b="1" dirty="0">
                <a:solidFill>
                  <a:srgbClr val="0000FF"/>
                </a:solidFill>
                <a:latin typeface="Times New Roman" panose="02020603050405020304" pitchFamily="18" charset="0"/>
                <a:cs typeface="Times New Roman" panose="02020603050405020304" pitchFamily="18" charset="0"/>
              </a:rPr>
              <a:t>Tia </a:t>
            </a:r>
            <a:r>
              <a:rPr lang="en-US" sz="3200" b="1" dirty="0" err="1">
                <a:solidFill>
                  <a:srgbClr val="0000FF"/>
                </a:solidFill>
                <a:latin typeface="Times New Roman" panose="02020603050405020304" pitchFamily="18" charset="0"/>
                <a:cs typeface="Times New Roman" panose="02020603050405020304" pitchFamily="18" charset="0"/>
              </a:rPr>
              <a:t>lazer</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451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3627" y="1542143"/>
            <a:ext cx="6389915"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pic>
        <p:nvPicPr>
          <p:cNvPr id="2050"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2">
            <a:extLst>
              <a:ext uri="{28A0092B-C50C-407E-A947-70E740481C1C}">
                <a14:useLocalDpi xmlns:a14="http://schemas.microsoft.com/office/drawing/2010/main" val="0"/>
              </a:ext>
            </a:extLst>
          </a:blip>
          <a:srcRect b="11313"/>
          <a:stretch/>
        </p:blipFill>
        <p:spPr bwMode="auto">
          <a:xfrm>
            <a:off x="3795486" y="2278743"/>
            <a:ext cx="6978780" cy="3747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3200321"/>
            <a:ext cx="1625600" cy="523220"/>
          </a:xfrm>
          <a:prstGeom prst="rect">
            <a:avLst/>
          </a:prstGeom>
          <a:no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Tia UV</a:t>
            </a:r>
          </a:p>
        </p:txBody>
      </p:sp>
      <p:sp>
        <p:nvSpPr>
          <p:cNvPr id="6" name="TextBox 5">
            <a:extLst>
              <a:ext uri="{FF2B5EF4-FFF2-40B4-BE49-F238E27FC236}">
                <a16:creationId xmlns:a16="http://schemas.microsoft.com/office/drawing/2014/main" id="{0CE16E9F-637A-4F74-94B8-237D9D330B1D}"/>
              </a:ext>
            </a:extLst>
          </p:cNvPr>
          <p:cNvSpPr txBox="1"/>
          <p:nvPr/>
        </p:nvSpPr>
        <p:spPr>
          <a:xfrm>
            <a:off x="2465850" y="471793"/>
            <a:ext cx="5041765"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2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ia laser là gì? Tại sao phải dùng kính chống tia las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84" y="1701800"/>
            <a:ext cx="4266664" cy="28444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óng đèn ánh sáng tia UV trong tủ so màu vải Tilo, Bóng đèn so màu UV TL-D  18W BLB hãng Philips, Bóng đèn ánh sáng tia cực tím UV"/>
          <p:cNvPicPr>
            <a:picLocks noChangeAspect="1" noChangeArrowheads="1"/>
          </p:cNvPicPr>
          <p:nvPr/>
        </p:nvPicPr>
        <p:blipFill rotWithShape="1">
          <a:blip r:embed="rId3">
            <a:extLst>
              <a:ext uri="{28A0092B-C50C-407E-A947-70E740481C1C}">
                <a14:useLocalDpi xmlns:a14="http://schemas.microsoft.com/office/drawing/2010/main" val="0"/>
              </a:ext>
            </a:extLst>
          </a:blip>
          <a:srcRect b="11313"/>
          <a:stretch/>
        </p:blipFill>
        <p:spPr bwMode="auto">
          <a:xfrm>
            <a:off x="5077188" y="1597534"/>
            <a:ext cx="6230462" cy="334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5300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1904455" y="3190324"/>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THÀNH</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KIẾN</a:t>
            </a:r>
            <a:r>
              <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400" b="1" dirty="0" err="1">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THỨC</a:t>
            </a:r>
            <a:endParaRPr lang="en-US" sz="4400" b="1" dirty="0">
              <a:ln w="12700">
                <a:solidFill>
                  <a:schemeClr val="accent1"/>
                </a:solidFill>
                <a:prstDash val="solid"/>
              </a:ln>
              <a:solidFill>
                <a:schemeClr val="accent1">
                  <a:lumMod val="60000"/>
                  <a:lumOff val="40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0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68804" y="2819400"/>
            <a:ext cx="4876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8839204" y="2286740"/>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4362249" y="2252303"/>
            <a:ext cx="711200" cy="502766"/>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5486405" y="2180353"/>
            <a:ext cx="544052" cy="913007"/>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sp>
        <p:nvSpPr>
          <p:cNvPr id="12" name="Rounded Rectangle 11"/>
          <p:cNvSpPr/>
          <p:nvPr/>
        </p:nvSpPr>
        <p:spPr>
          <a:xfrm>
            <a:off x="3770181" y="393943"/>
            <a:ext cx="2824420"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1019584" y="1903521"/>
            <a:ext cx="2824935"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chia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a:t>
            </a:r>
          </a:p>
        </p:txBody>
      </p:sp>
      <p:grpSp>
        <p:nvGrpSpPr>
          <p:cNvPr id="15" name="Group 14"/>
          <p:cNvGrpSpPr/>
          <p:nvPr/>
        </p:nvGrpSpPr>
        <p:grpSpPr>
          <a:xfrm>
            <a:off x="434500" y="3683201"/>
            <a:ext cx="5442736" cy="1524000"/>
            <a:chOff x="2623548" y="2800350"/>
            <a:chExt cx="4082052" cy="1143000"/>
          </a:xfrm>
        </p:grpSpPr>
        <p:sp>
          <p:nvSpPr>
            <p:cNvPr id="3" name="Rounded Rectangle 2"/>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5" name="TextBox 4"/>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a:t>
              </a:r>
            </a:p>
          </p:txBody>
        </p:sp>
        <p:sp>
          <p:nvSpPr>
            <p:cNvPr id="14" name="Right Triangle 1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
        <p:nvSpPr>
          <p:cNvPr id="16" name="TextBox 15"/>
          <p:cNvSpPr txBox="1"/>
          <p:nvPr/>
        </p:nvSpPr>
        <p:spPr>
          <a:xfrm>
            <a:off x="1023889" y="1870384"/>
            <a:ext cx="282493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779733"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4286560"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21" name="Group 20"/>
          <p:cNvGrpSpPr/>
          <p:nvPr/>
        </p:nvGrpSpPr>
        <p:grpSpPr>
          <a:xfrm>
            <a:off x="6450939" y="3656365"/>
            <a:ext cx="5442736" cy="1524000"/>
            <a:chOff x="2623548" y="2800350"/>
            <a:chExt cx="4082052" cy="1143000"/>
          </a:xfrm>
        </p:grpSpPr>
        <p:sp>
          <p:nvSpPr>
            <p:cNvPr id="22" name="Rounded Rectangle 21"/>
            <p:cNvSpPr/>
            <p:nvPr/>
          </p:nvSpPr>
          <p:spPr>
            <a:xfrm>
              <a:off x="3000375" y="2800350"/>
              <a:ext cx="3705225" cy="1143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
          <p:nvSpPr>
            <p:cNvPr id="23" name="TextBox 22"/>
            <p:cNvSpPr txBox="1"/>
            <p:nvPr/>
          </p:nvSpPr>
          <p:spPr>
            <a:xfrm>
              <a:off x="3549650" y="2910185"/>
              <a:ext cx="3048000" cy="90024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p:txBody>
        </p:sp>
        <p:sp>
          <p:nvSpPr>
            <p:cNvPr id="24" name="Right Triangle 23"/>
            <p:cNvSpPr/>
            <p:nvPr/>
          </p:nvSpPr>
          <p:spPr>
            <a:xfrm rot="13365306">
              <a:off x="2623548" y="2971249"/>
              <a:ext cx="754381" cy="801203"/>
            </a:xfrm>
            <a:prstGeom prst="rtTriangl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effectLst>
                  <a:reflection blurRad="571500" stA="60000" endPos="65000" dist="495300" dir="5400000" sy="-100000" algn="bl" rotWithShape="0"/>
                </a:effectLst>
              </a:endParaRPr>
            </a:p>
          </p:txBody>
        </p:sp>
      </p:grpSp>
    </p:spTree>
    <p:extLst>
      <p:ext uri="{BB962C8B-B14F-4D97-AF65-F5344CB8AC3E}">
        <p14:creationId xmlns:p14="http://schemas.microsoft.com/office/powerpoint/2010/main" val="34854279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16" grpId="0" animBg="1"/>
      <p:bldP spid="16" grpId="1"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881418" y="47879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grpSp>
        <p:nvGrpSpPr>
          <p:cNvPr id="33" name="Group 32"/>
          <p:cNvGrpSpPr/>
          <p:nvPr/>
        </p:nvGrpSpPr>
        <p:grpSpPr>
          <a:xfrm>
            <a:off x="4046562" y="2191239"/>
            <a:ext cx="5188155" cy="913007"/>
            <a:chOff x="2585884" y="1635264"/>
            <a:chExt cx="3891116" cy="684755"/>
          </a:xfrm>
        </p:grpSpPr>
        <p:cxnSp>
          <p:nvCxnSpPr>
            <p:cNvPr id="6" name="Straight Connector 5"/>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5943600" y="1715055"/>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sp>
          <p:nvSpPr>
            <p:cNvPr id="9" name="TextBox 8"/>
            <p:cNvSpPr txBox="1"/>
            <p:nvPr/>
          </p:nvSpPr>
          <p:spPr>
            <a:xfrm>
              <a:off x="2585884" y="1689227"/>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nvGrpSpPr>
            <p:cNvPr id="11" name="Group 10"/>
            <p:cNvGrpSpPr/>
            <p:nvPr/>
          </p:nvGrpSpPr>
          <p:grpSpPr>
            <a:xfrm>
              <a:off x="3429000" y="1635264"/>
              <a:ext cx="408039" cy="684755"/>
              <a:chOff x="3829665" y="3333750"/>
              <a:chExt cx="408039" cy="684755"/>
            </a:xfrm>
          </p:grpSpPr>
          <p:sp>
            <p:nvSpPr>
              <p:cNvPr id="7" name="TextBox 6"/>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10" name="TextBox 9"/>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Rounded Rectangle 11"/>
          <p:cNvSpPr/>
          <p:nvPr/>
        </p:nvSpPr>
        <p:spPr>
          <a:xfrm>
            <a:off x="4118902" y="289901"/>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
        <p:nvSpPr>
          <p:cNvPr id="2" name="TextBox 1"/>
          <p:cNvSpPr txBox="1"/>
          <p:nvPr/>
        </p:nvSpPr>
        <p:spPr>
          <a:xfrm>
            <a:off x="811892" y="2180353"/>
            <a:ext cx="301425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19" name="Right Arrow 18"/>
          <p:cNvSpPr/>
          <p:nvPr/>
        </p:nvSpPr>
        <p:spPr>
          <a:xfrm>
            <a:off x="5464046" y="1400531"/>
            <a:ext cx="1342411" cy="85986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a:t>
            </a:r>
          </a:p>
        </p:txBody>
      </p:sp>
      <p:sp>
        <p:nvSpPr>
          <p:cNvPr id="20" name="Left Arrow 19"/>
          <p:cNvSpPr/>
          <p:nvPr/>
        </p:nvSpPr>
        <p:spPr>
          <a:xfrm>
            <a:off x="3970873" y="1425908"/>
            <a:ext cx="1371600" cy="818955"/>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a:t>
            </a:r>
          </a:p>
        </p:txBody>
      </p:sp>
      <p:grpSp>
        <p:nvGrpSpPr>
          <p:cNvPr id="35" name="Group 34"/>
          <p:cNvGrpSpPr/>
          <p:nvPr/>
        </p:nvGrpSpPr>
        <p:grpSpPr>
          <a:xfrm>
            <a:off x="4029020" y="2180353"/>
            <a:ext cx="1672795" cy="913007"/>
            <a:chOff x="3048459" y="3827681"/>
            <a:chExt cx="1254596" cy="684755"/>
          </a:xfrm>
        </p:grpSpPr>
        <p:grpSp>
          <p:nvGrpSpPr>
            <p:cNvPr id="28" name="Group 27"/>
            <p:cNvGrpSpPr/>
            <p:nvPr/>
          </p:nvGrpSpPr>
          <p:grpSpPr>
            <a:xfrm>
              <a:off x="3048459" y="3827681"/>
              <a:ext cx="1254596" cy="684755"/>
              <a:chOff x="2615995" y="2025742"/>
              <a:chExt cx="1254596" cy="684755"/>
            </a:xfrm>
          </p:grpSpPr>
          <p:cxnSp>
            <p:nvCxnSpPr>
              <p:cNvPr id="13" name="Straight Connector 12"/>
              <p:cNvCxnSpPr/>
              <p:nvPr/>
            </p:nvCxnSpPr>
            <p:spPr>
              <a:xfrm flipH="1">
                <a:off x="2615995" y="2495550"/>
                <a:ext cx="1006577"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3462552" y="2025742"/>
                <a:ext cx="408039" cy="684755"/>
                <a:chOff x="3829665" y="3333750"/>
                <a:chExt cx="408039" cy="684755"/>
              </a:xfrm>
            </p:grpSpPr>
            <p:sp>
              <p:nvSpPr>
                <p:cNvPr id="26" name="TextBox 25"/>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27" name="TextBox 26"/>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4" name="TextBox 33"/>
            <p:cNvSpPr txBox="1"/>
            <p:nvPr/>
          </p:nvSpPr>
          <p:spPr>
            <a:xfrm>
              <a:off x="3051538" y="3882164"/>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x</a:t>
              </a:r>
            </a:p>
          </p:txBody>
        </p:sp>
      </p:grpSp>
      <p:grpSp>
        <p:nvGrpSpPr>
          <p:cNvPr id="37" name="Group 36"/>
          <p:cNvGrpSpPr/>
          <p:nvPr/>
        </p:nvGrpSpPr>
        <p:grpSpPr>
          <a:xfrm>
            <a:off x="5170410" y="2187973"/>
            <a:ext cx="4056380" cy="913007"/>
            <a:chOff x="3429000" y="2778264"/>
            <a:chExt cx="3042285" cy="684755"/>
          </a:xfrm>
        </p:grpSpPr>
        <p:grpSp>
          <p:nvGrpSpPr>
            <p:cNvPr id="32" name="Group 31"/>
            <p:cNvGrpSpPr/>
            <p:nvPr/>
          </p:nvGrpSpPr>
          <p:grpSpPr>
            <a:xfrm>
              <a:off x="3429000" y="2778264"/>
              <a:ext cx="2743324" cy="684755"/>
              <a:chOff x="3756536" y="2007870"/>
              <a:chExt cx="2743324" cy="684755"/>
            </a:xfrm>
          </p:grpSpPr>
          <p:cxnSp>
            <p:nvCxnSpPr>
              <p:cNvPr id="18" name="Straight Connector 17"/>
              <p:cNvCxnSpPr/>
              <p:nvPr/>
            </p:nvCxnSpPr>
            <p:spPr>
              <a:xfrm>
                <a:off x="3912132" y="2502096"/>
                <a:ext cx="2587728" cy="1135"/>
              </a:xfrm>
              <a:prstGeom prst="line">
                <a:avLst/>
              </a:prstGeom>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3756536" y="2007870"/>
                <a:ext cx="408039" cy="684755"/>
                <a:chOff x="3829665" y="3333750"/>
                <a:chExt cx="408039" cy="684755"/>
              </a:xfrm>
            </p:grpSpPr>
            <p:sp>
              <p:nvSpPr>
                <p:cNvPr id="30" name="TextBox 29"/>
                <p:cNvSpPr txBox="1"/>
                <p:nvPr/>
              </p:nvSpPr>
              <p:spPr>
                <a:xfrm>
                  <a:off x="3844413" y="3333750"/>
                  <a:ext cx="297426" cy="684755"/>
                </a:xfrm>
                <a:prstGeom prst="rect">
                  <a:avLst/>
                </a:prstGeom>
                <a:noFill/>
              </p:spPr>
              <p:txBody>
                <a:bodyPr wrap="square" rtlCol="0">
                  <a:spAutoFit/>
                </a:bodyPr>
                <a:lstStyle/>
                <a:p>
                  <a:pPr defTabSz="1219170">
                    <a:defRPr/>
                  </a:pPr>
                  <a:r>
                    <a:rPr lang="en-US" sz="5333" b="1" dirty="0">
                      <a:solidFill>
                        <a:srgbClr val="FF0000"/>
                      </a:solidFill>
                      <a:effectLst>
                        <a:outerShdw blurRad="38100" dist="38100" dir="2700000" algn="tl">
                          <a:srgbClr val="000000">
                            <a:alpha val="43137"/>
                          </a:srgbClr>
                        </a:outerShdw>
                      </a:effectLst>
                      <a:latin typeface="Calibri"/>
                    </a:rPr>
                    <a:t>.</a:t>
                  </a:r>
                </a:p>
              </p:txBody>
            </p:sp>
            <p:sp>
              <p:nvSpPr>
                <p:cNvPr id="31" name="TextBox 30"/>
                <p:cNvSpPr txBox="1"/>
                <p:nvPr/>
              </p:nvSpPr>
              <p:spPr>
                <a:xfrm>
                  <a:off x="3829665" y="3412406"/>
                  <a:ext cx="408039" cy="377074"/>
                </a:xfrm>
                <a:prstGeom prst="rect">
                  <a:avLst/>
                </a:prstGeom>
                <a:noFill/>
              </p:spPr>
              <p:txBody>
                <a:bodyPr wrap="square" rtlCol="0">
                  <a:spAutoFit/>
                </a:bodyPr>
                <a:lstStyle/>
                <a:p>
                  <a:pPr defTabSz="1219170">
                    <a:defRPr/>
                  </a:pPr>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36" name="TextBox 35"/>
            <p:cNvSpPr txBox="1"/>
            <p:nvPr/>
          </p:nvSpPr>
          <p:spPr>
            <a:xfrm>
              <a:off x="5937885" y="2853690"/>
              <a:ext cx="533400" cy="377074"/>
            </a:xfrm>
            <a:prstGeom prst="rect">
              <a:avLst/>
            </a:prstGeom>
            <a:noFill/>
          </p:spPr>
          <p:txBody>
            <a:bodyPr wrap="square" rtlCol="0">
              <a:spAutoFit/>
            </a:bodyPr>
            <a:lstStyle/>
            <a:p>
              <a:pPr defTabSz="1219170">
                <a:defRPr/>
              </a:pPr>
              <a:r>
                <a:rPr lang="en-US" sz="2667" dirty="0">
                  <a:solidFill>
                    <a:prstClr val="black"/>
                  </a:solidFill>
                  <a:latin typeface="Times New Roman" panose="02020603050405020304" pitchFamily="18" charset="0"/>
                  <a:cs typeface="Times New Roman" panose="02020603050405020304" pitchFamily="18" charset="0"/>
                </a:rPr>
                <a:t>y</a:t>
              </a:r>
            </a:p>
          </p:txBody>
        </p:sp>
      </p:grpSp>
      <p:grpSp>
        <p:nvGrpSpPr>
          <p:cNvPr id="45" name="Group 44"/>
          <p:cNvGrpSpPr/>
          <p:nvPr/>
        </p:nvGrpSpPr>
        <p:grpSpPr>
          <a:xfrm>
            <a:off x="3941378" y="2903600"/>
            <a:ext cx="2550140" cy="1378541"/>
            <a:chOff x="2362200" y="2503218"/>
            <a:chExt cx="1912605" cy="1033906"/>
          </a:xfrm>
        </p:grpSpPr>
        <p:grpSp>
          <p:nvGrpSpPr>
            <p:cNvPr id="43" name="Group 42"/>
            <p:cNvGrpSpPr/>
            <p:nvPr/>
          </p:nvGrpSpPr>
          <p:grpSpPr>
            <a:xfrm>
              <a:off x="2827005" y="2503218"/>
              <a:ext cx="1000319" cy="678132"/>
              <a:chOff x="2827005" y="2503218"/>
              <a:chExt cx="1000319" cy="678132"/>
            </a:xfrm>
          </p:grpSpPr>
          <p:cxnSp>
            <p:nvCxnSpPr>
              <p:cNvPr id="39" name="Straight Arrow Connector 38"/>
              <p:cNvCxnSpPr/>
              <p:nvPr/>
            </p:nvCxnSpPr>
            <p:spPr>
              <a:xfrm>
                <a:off x="2827005" y="2536822"/>
                <a:ext cx="292279" cy="6445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H="1">
                <a:off x="3452584" y="2503218"/>
                <a:ext cx="374740" cy="6781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44" name="TextBox 43"/>
            <p:cNvSpPr txBox="1"/>
            <p:nvPr/>
          </p:nvSpPr>
          <p:spPr>
            <a:xfrm>
              <a:off x="2362200" y="3190875"/>
              <a:ext cx="1912605" cy="34624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endParaRPr lang="en-US" sz="2400" dirty="0">
                <a:latin typeface="Times New Roman" panose="02020603050405020304" pitchFamily="18" charset="0"/>
                <a:cs typeface="Times New Roman" panose="02020603050405020304" pitchFamily="18" charset="0"/>
              </a:endParaRPr>
            </a:p>
          </p:txBody>
        </p:sp>
      </p:grpSp>
      <p:cxnSp>
        <p:nvCxnSpPr>
          <p:cNvPr id="50" name="Straight Arrow Connector 49"/>
          <p:cNvCxnSpPr/>
          <p:nvPr/>
        </p:nvCxnSpPr>
        <p:spPr>
          <a:xfrm>
            <a:off x="3341917" y="2988984"/>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1860369" y="4839515"/>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Ox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x</a:t>
            </a:r>
          </a:p>
        </p:txBody>
      </p:sp>
      <p:cxnSp>
        <p:nvCxnSpPr>
          <p:cNvPr id="59" name="Straight Arrow Connector 58"/>
          <p:cNvCxnSpPr/>
          <p:nvPr/>
        </p:nvCxnSpPr>
        <p:spPr>
          <a:xfrm>
            <a:off x="9234717" y="2948408"/>
            <a:ext cx="0" cy="17608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88965" y="4851401"/>
            <a:ext cx="2967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61" name="Rounded Rectangle 60"/>
          <p:cNvSpPr/>
          <p:nvPr/>
        </p:nvSpPr>
        <p:spPr>
          <a:xfrm>
            <a:off x="7786917" y="4851400"/>
            <a:ext cx="29718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Tia Oy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y</a:t>
            </a:r>
          </a:p>
        </p:txBody>
      </p:sp>
    </p:spTree>
    <p:extLst>
      <p:ext uri="{BB962C8B-B14F-4D97-AF65-F5344CB8AC3E}">
        <p14:creationId xmlns:p14="http://schemas.microsoft.com/office/powerpoint/2010/main" val="15223337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1" nodeType="clickEffect">
                                  <p:stCondLst>
                                    <p:cond delay="0"/>
                                  </p:stCondLst>
                                  <p:childTnLst>
                                    <p:animEffect transition="out" filter="blinds(horizontal)">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35" presetClass="path" presetSubtype="0" accel="50000" decel="50000" fill="hold" nodeType="withEffect">
                                  <p:stCondLst>
                                    <p:cond delay="0"/>
                                  </p:stCondLst>
                                  <p:childTnLst>
                                    <p:animMotion origin="layout" path="M -0.025 0.00308 L -0.06667 -0.00216 " pathEditMode="relative" rAng="0" ptsTypes="AA">
                                      <p:cBhvr>
                                        <p:cTn id="24" dur="2000" fill="hold"/>
                                        <p:tgtEl>
                                          <p:spTgt spid="35"/>
                                        </p:tgtEl>
                                        <p:attrNameLst>
                                          <p:attrName>ppt_x</p:attrName>
                                          <p:attrName>ppt_y</p:attrName>
                                        </p:attrNameLst>
                                      </p:cBhvr>
                                      <p:rCtr x="-2083" y="-278"/>
                                    </p:animMotion>
                                  </p:childTnLst>
                                </p:cTn>
                              </p:par>
                              <p:par>
                                <p:cTn id="25" presetID="63" presetClass="path" presetSubtype="0" accel="50000" decel="50000" fill="hold" nodeType="withEffect">
                                  <p:stCondLst>
                                    <p:cond delay="0"/>
                                  </p:stCondLst>
                                  <p:childTnLst>
                                    <p:animMotion origin="layout" path="M 5.55556E-7 -2.96296E-6 L 0.04097 -2.96296E-6 " pathEditMode="relative" rAng="0" ptsTypes="AA">
                                      <p:cBhvr>
                                        <p:cTn id="26" dur="2000" fill="hold"/>
                                        <p:tgtEl>
                                          <p:spTgt spid="37"/>
                                        </p:tgtEl>
                                        <p:attrNameLst>
                                          <p:attrName>ppt_x</p:attrName>
                                          <p:attrName>ppt_y</p:attrName>
                                        </p:attrNameLst>
                                      </p:cBhvr>
                                      <p:rCtr x="2049" y="0"/>
                                    </p:animMotion>
                                  </p:childTnLst>
                                </p:cTn>
                              </p:par>
                              <p:par>
                                <p:cTn id="27" presetID="35" presetClass="path" presetSubtype="0" accel="50000" decel="50000" fill="hold" grpId="0" nodeType="withEffect">
                                  <p:stCondLst>
                                    <p:cond delay="0"/>
                                  </p:stCondLst>
                                  <p:childTnLst>
                                    <p:animMotion origin="layout" path="M -2.5E-6 -2.59259E-6 L -0.06614 -0.00463 " pathEditMode="relative" rAng="0" ptsTypes="AA">
                                      <p:cBhvr>
                                        <p:cTn id="28" dur="2000" fill="hold"/>
                                        <p:tgtEl>
                                          <p:spTgt spid="20"/>
                                        </p:tgtEl>
                                        <p:attrNameLst>
                                          <p:attrName>ppt_x</p:attrName>
                                          <p:attrName>ppt_y</p:attrName>
                                        </p:attrNameLst>
                                      </p:cBhvr>
                                      <p:rCtr x="-3316" y="-247"/>
                                    </p:animMotion>
                                  </p:childTnLst>
                                </p:cTn>
                              </p:par>
                              <p:par>
                                <p:cTn id="29" presetID="63" presetClass="path" presetSubtype="0" accel="50000" decel="50000" fill="hold" grpId="0" nodeType="withEffect">
                                  <p:stCondLst>
                                    <p:cond delay="0"/>
                                  </p:stCondLst>
                                  <p:childTnLst>
                                    <p:animMotion origin="layout" path="M 3.33333E-6 4.69136E-6 L 0.06493 -0.00402 " pathEditMode="relative" rAng="0" ptsTypes="AA">
                                      <p:cBhvr>
                                        <p:cTn id="30" dur="2000" fill="hold"/>
                                        <p:tgtEl>
                                          <p:spTgt spid="19"/>
                                        </p:tgtEl>
                                        <p:attrNameLst>
                                          <p:attrName>ppt_x</p:attrName>
                                          <p:attrName>ppt_y</p:attrName>
                                        </p:attrNameLst>
                                      </p:cBhvr>
                                      <p:rCtr x="3247" y="-216"/>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up)">
                                      <p:cBhvr>
                                        <p:cTn id="40" dur="500"/>
                                        <p:tgtEl>
                                          <p:spTgt spid="50"/>
                                        </p:tgtEl>
                                      </p:cBhvr>
                                    </p:animEffect>
                                  </p:childTnLst>
                                </p:cTn>
                              </p:par>
                              <p:par>
                                <p:cTn id="41" presetID="22" presetClass="entr" presetSubtype="1"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500"/>
                                        <p:tgtEl>
                                          <p:spTgt spid="51"/>
                                        </p:tgtEl>
                                      </p:cBhvr>
                                    </p:animEffect>
                                    <p:set>
                                      <p:cBhvr>
                                        <p:cTn id="55" dur="1" fill="hold">
                                          <p:stCondLst>
                                            <p:cond delay="499"/>
                                          </p:stCondLst>
                                        </p:cTn>
                                        <p:tgtEl>
                                          <p:spTgt spid="51"/>
                                        </p:tgtEl>
                                        <p:attrNameLst>
                                          <p:attrName>style.visibility</p:attrName>
                                        </p:attrNameLst>
                                      </p:cBhvr>
                                      <p:to>
                                        <p:strVal val="hidden"/>
                                      </p:to>
                                    </p:set>
                                  </p:childTnLst>
                                </p:cTn>
                              </p:par>
                              <p:par>
                                <p:cTn id="56" presetID="8" presetClass="exit" presetSubtype="32" fill="hold" grpId="1" nodeType="withEffect">
                                  <p:stCondLst>
                                    <p:cond delay="0"/>
                                  </p:stCondLst>
                                  <p:childTnLst>
                                    <p:animEffect transition="out" filter="diamond(out)">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outVertical)">
                                      <p:cBhvr>
                                        <p:cTn id="63" dur="500"/>
                                        <p:tgtEl>
                                          <p:spTgt spid="56"/>
                                        </p:tgtEl>
                                      </p:cBhvr>
                                    </p:animEffect>
                                  </p:childTnLst>
                                </p:cTn>
                              </p:par>
                              <p:par>
                                <p:cTn id="64" presetID="16" presetClass="entr" presetSubtype="37"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barn(outVertical)">
                                      <p:cBhvr>
                                        <p:cTn id="6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2" grpId="0" animBg="1"/>
      <p:bldP spid="2" grpId="1" animBg="1"/>
      <p:bldP spid="19" grpId="0" animBg="1"/>
      <p:bldP spid="20" grpId="0" animBg="1"/>
      <p:bldP spid="56" grpId="0" animBg="1"/>
      <p:bldP spid="60" grpId="0"/>
      <p:bldP spid="60" grpId="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41FE2-10EB-450D-9D14-369EA18E323A}"/>
              </a:ext>
            </a:extLst>
          </p:cNvPr>
          <p:cNvSpPr txBox="1"/>
          <p:nvPr/>
        </p:nvSpPr>
        <p:spPr>
          <a:xfrm>
            <a:off x="2031998" y="2414664"/>
            <a:ext cx="8081443"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33: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NẰM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HAI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TIA</a:t>
            </a:r>
          </a:p>
        </p:txBody>
      </p:sp>
      <p:graphicFrame>
        <p:nvGraphicFramePr>
          <p:cNvPr id="5" name="Diagram 4"/>
          <p:cNvGraphicFramePr/>
          <p:nvPr>
            <p:extLst>
              <p:ext uri="{D42A27DB-BD31-4B8C-83A1-F6EECF244321}">
                <p14:modId xmlns:p14="http://schemas.microsoft.com/office/powerpoint/2010/main" val="1465321572"/>
              </p:ext>
            </p:extLst>
          </p:nvPr>
        </p:nvGraphicFramePr>
        <p:xfrm>
          <a:off x="486227" y="1144881"/>
          <a:ext cx="1087845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581071089"/>
              </p:ext>
            </p:extLst>
          </p:nvPr>
        </p:nvGraphicFramePr>
        <p:xfrm>
          <a:off x="2031999" y="1144881"/>
          <a:ext cx="8614229" cy="4993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6970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97557" y="306622"/>
            <a:ext cx="3206444"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 Hai </a:t>
            </a:r>
            <a:r>
              <a:rPr lang="en-US" sz="2667" b="1" dirty="0" err="1">
                <a:latin typeface="Times New Roman" panose="02020603050405020304" pitchFamily="18" charset="0"/>
                <a:cs typeface="Times New Roman" panose="02020603050405020304" pitchFamily="18" charset="0"/>
              </a:rPr>
              <a:t>tia</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nhau</a:t>
            </a:r>
            <a:endParaRPr lang="en-US" sz="2667"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149600" y="1397001"/>
            <a:ext cx="5188155" cy="913007"/>
            <a:chOff x="2585884" y="1635264"/>
            <a:chExt cx="3891116" cy="684755"/>
          </a:xfrm>
        </p:grpSpPr>
        <p:cxnSp>
          <p:nvCxnSpPr>
            <p:cNvPr id="5" name="Straight Connector 4"/>
            <p:cNvCxnSpPr/>
            <p:nvPr/>
          </p:nvCxnSpPr>
          <p:spPr>
            <a:xfrm>
              <a:off x="2590800" y="2114550"/>
              <a:ext cx="36576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943600" y="1715055"/>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y</a:t>
              </a:r>
            </a:p>
          </p:txBody>
        </p:sp>
        <p:sp>
          <p:nvSpPr>
            <p:cNvPr id="7" name="TextBox 6"/>
            <p:cNvSpPr txBox="1"/>
            <p:nvPr/>
          </p:nvSpPr>
          <p:spPr>
            <a:xfrm>
              <a:off x="2585884" y="1689227"/>
              <a:ext cx="533400" cy="377074"/>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x</a:t>
              </a:r>
            </a:p>
          </p:txBody>
        </p:sp>
        <p:grpSp>
          <p:nvGrpSpPr>
            <p:cNvPr id="8" name="Group 7"/>
            <p:cNvGrpSpPr/>
            <p:nvPr/>
          </p:nvGrpSpPr>
          <p:grpSpPr>
            <a:xfrm>
              <a:off x="3429000" y="1635264"/>
              <a:ext cx="408039" cy="684755"/>
              <a:chOff x="3829665" y="3333750"/>
              <a:chExt cx="408039" cy="684755"/>
            </a:xfrm>
          </p:grpSpPr>
          <p:sp>
            <p:nvSpPr>
              <p:cNvPr id="9" name="TextBox 8"/>
              <p:cNvSpPr txBox="1"/>
              <p:nvPr/>
            </p:nvSpPr>
            <p:spPr>
              <a:xfrm>
                <a:off x="3844413" y="3333750"/>
                <a:ext cx="297426" cy="684755"/>
              </a:xfrm>
              <a:prstGeom prst="rect">
                <a:avLst/>
              </a:prstGeom>
              <a:noFill/>
            </p:spPr>
            <p:txBody>
              <a:bodyPr wrap="square" rtlCol="0">
                <a:spAutoFit/>
              </a:bodyPr>
              <a:lstStyle/>
              <a:p>
                <a:r>
                  <a:rPr lang="en-US" sz="5333" b="1" dirty="0">
                    <a:solidFill>
                      <a:srgbClr val="FF0000"/>
                    </a:solidFill>
                    <a:effectLst>
                      <a:outerShdw blurRad="38100" dist="38100" dir="2700000" algn="tl">
                        <a:srgbClr val="000000">
                          <a:alpha val="43137"/>
                        </a:srgbClr>
                      </a:outerShdw>
                    </a:effectLst>
                  </a:rPr>
                  <a:t>.</a:t>
                </a:r>
              </a:p>
            </p:txBody>
          </p:sp>
          <p:sp>
            <p:nvSpPr>
              <p:cNvPr id="10" name="TextBox 9"/>
              <p:cNvSpPr txBox="1"/>
              <p:nvPr/>
            </p:nvSpPr>
            <p:spPr>
              <a:xfrm>
                <a:off x="3829665" y="3412406"/>
                <a:ext cx="408039" cy="377074"/>
              </a:xfrm>
              <a:prstGeom prst="rect">
                <a:avLst/>
              </a:prstGeom>
              <a:noFill/>
            </p:spPr>
            <p:txBody>
              <a:bodyPr wrap="square" rtlCol="0">
                <a:spAutoFit/>
              </a:bodyPr>
              <a:lstStyle/>
              <a:p>
                <a:r>
                  <a:rPr lang="en-US" sz="2667" b="1" dirty="0">
                    <a:solidFill>
                      <a:srgbClr val="FF0000"/>
                    </a:solidFill>
                    <a:latin typeface="Times New Roman" panose="02020603050405020304" pitchFamily="18" charset="0"/>
                    <a:cs typeface="Times New Roman" panose="02020603050405020304" pitchFamily="18" charset="0"/>
                  </a:rPr>
                  <a:t>O</a:t>
                </a:r>
              </a:p>
            </p:txBody>
          </p:sp>
        </p:grpSp>
      </p:grpSp>
      <p:sp>
        <p:nvSpPr>
          <p:cNvPr id="12" name="Content Placeholder 4"/>
          <p:cNvSpPr txBox="1">
            <a:spLocks/>
          </p:cNvSpPr>
          <p:nvPr/>
        </p:nvSpPr>
        <p:spPr>
          <a:xfrm>
            <a:off x="406400" y="2594268"/>
            <a:ext cx="10312957" cy="2488347"/>
          </a:xfrm>
          <a:prstGeom prst="rect">
            <a:avLst/>
          </a:prstGeom>
        </p:spPr>
        <p:txBody>
          <a:bodyPr spcFirstLastPara="1" wrap="square" lIns="0" tIns="0" rIns="0" bIns="0" anchor="t" anchorCtr="0">
            <a:normAutofit/>
          </a:bodyPr>
          <a:lstStyle>
            <a:lvl1pPr marL="342892" lvl="0" indent="-342892"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1pPr>
            <a:lvl2pPr marL="742931" lvl="1" indent="-285743"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2pPr>
            <a:lvl3pPr marL="1142972" lvl="2"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3pPr>
            <a:lvl4pPr marL="1600160" lvl="3"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4pPr>
            <a:lvl5pPr marL="2057348" lvl="4" indent="-228594" algn="ctr" defTabSz="914378" rtl="0" eaLnBrk="1" latinLnBrk="0" hangingPunct="1">
              <a:spcBef>
                <a:spcPts val="0"/>
              </a:spcBef>
              <a:spcAft>
                <a:spcPts val="0"/>
              </a:spcAft>
              <a:buSzPts val="2000"/>
              <a:buFont typeface="Arial" pitchFamily="34" charset="0"/>
              <a:buNone/>
              <a:defRPr sz="1500" kern="1200">
                <a:solidFill>
                  <a:srgbClr val="7B77C8"/>
                </a:solidFill>
                <a:latin typeface="+mn-lt"/>
                <a:ea typeface="+mn-ea"/>
                <a:cs typeface="+mn-cs"/>
              </a:defRPr>
            </a:lvl5pPr>
            <a:lvl6pPr marL="2514537" lvl="5"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6pPr>
            <a:lvl7pPr marL="2971726" lvl="6"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7pPr>
            <a:lvl8pPr marL="3428915" lvl="7"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8pPr>
            <a:lvl9pPr marL="3886103" lvl="8" indent="-228594" algn="ctr" defTabSz="914378" rtl="0" eaLnBrk="1" latinLnBrk="0" hangingPunct="1">
              <a:spcBef>
                <a:spcPts val="0"/>
              </a:spcBef>
              <a:spcAft>
                <a:spcPts val="0"/>
              </a:spcAft>
              <a:buClr>
                <a:srgbClr val="7B77C8"/>
              </a:buClr>
              <a:buSzPts val="2000"/>
              <a:buFont typeface="Arial" pitchFamily="34" charset="0"/>
              <a:buNone/>
              <a:defRPr sz="1500" kern="1200">
                <a:solidFill>
                  <a:srgbClr val="7B77C8"/>
                </a:solidFill>
                <a:latin typeface="+mn-lt"/>
                <a:ea typeface="+mn-ea"/>
                <a:cs typeface="+mn-cs"/>
              </a:defRPr>
            </a:lvl9pPr>
          </a:lstStyle>
          <a:p>
            <a:pPr>
              <a:lnSpc>
                <a:spcPct val="150000"/>
              </a:lnSpc>
              <a:buFont typeface="Wingdings" panose="05000000000000000000" pitchFamily="2" charset="2"/>
              <a:buChar char="v"/>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có</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chung</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gốc</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dirty="0">
                <a:solidFill>
                  <a:schemeClr val="tx1"/>
                </a:solidFill>
                <a:latin typeface="Times New Roman" panose="02020603050405020304" pitchFamily="18" charset="0"/>
                <a:cs typeface="Times New Roman" panose="02020603050405020304" pitchFamily="18" charset="0"/>
              </a:rPr>
              <a:t>O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tạo</a:t>
            </a:r>
            <a:r>
              <a:rPr lang="en-US" sz="2667" b="1" u="sng" dirty="0">
                <a:solidFill>
                  <a:schemeClr val="tx1"/>
                </a:solidFill>
                <a:latin typeface="Times New Roman" panose="02020603050405020304" pitchFamily="18" charset="0"/>
                <a:cs typeface="Times New Roman" panose="02020603050405020304" pitchFamily="18" charset="0"/>
              </a:rPr>
              <a:t> </a:t>
            </a:r>
            <a:r>
              <a:rPr lang="en-US" sz="2667" b="1" u="sng" dirty="0" err="1">
                <a:solidFill>
                  <a:schemeClr val="tx1"/>
                </a:solidFill>
                <a:latin typeface="Times New Roman" panose="02020603050405020304" pitchFamily="18" charset="0"/>
                <a:cs typeface="Times New Roman" panose="02020603050405020304" pitchFamily="18" charset="0"/>
              </a:rPr>
              <a:t>thành</a:t>
            </a:r>
            <a:r>
              <a:rPr lang="en-US" sz="2667" b="1" u="sng" dirty="0">
                <a:solidFill>
                  <a:schemeClr val="tx1"/>
                </a:solidFill>
                <a:latin typeface="Times New Roman" panose="02020603050405020304" pitchFamily="18" charset="0"/>
                <a:cs typeface="Times New Roman" panose="02020603050405020304" pitchFamily="18" charset="0"/>
              </a:rPr>
              <a:t> đ</a:t>
            </a:r>
            <a:r>
              <a:rPr lang="vi-VN" sz="2667" b="1" u="sng" dirty="0">
                <a:solidFill>
                  <a:schemeClr val="tx1"/>
                </a:solidFill>
                <a:latin typeface="Times New Roman" panose="02020603050405020304" pitchFamily="18" charset="0"/>
                <a:cs typeface="Times New Roman" panose="02020603050405020304" pitchFamily="18" charset="0"/>
              </a:rPr>
              <a:t>ường thẳng</a:t>
            </a:r>
            <a:r>
              <a:rPr lang="en-US" sz="2667" u="sng" dirty="0">
                <a:solidFill>
                  <a:schemeClr val="tx1"/>
                </a:solidFill>
                <a:latin typeface="Times New Roman" panose="02020603050405020304" pitchFamily="18" charset="0"/>
                <a:cs typeface="Times New Roman" panose="02020603050405020304" pitchFamily="18" charset="0"/>
              </a:rPr>
              <a:t> </a:t>
            </a:r>
          </a:p>
          <a:p>
            <a:pPr>
              <a:lnSpc>
                <a:spcPct val="150000"/>
              </a:lnSpc>
              <a:buFont typeface="Symbol" panose="05050102010706020507" pitchFamily="18" charset="2"/>
              <a:buChar char="Þ"/>
            </a:pPr>
            <a:r>
              <a:rPr lang="en-US" sz="2667" dirty="0">
                <a:solidFill>
                  <a:schemeClr val="tx1"/>
                </a:solidFill>
                <a:latin typeface="Times New Roman" panose="02020603050405020304" pitchFamily="18" charset="0"/>
                <a:cs typeface="Times New Roman" panose="02020603050405020304" pitchFamily="18" charset="0"/>
              </a:rPr>
              <a:t>Tia Ox </a:t>
            </a:r>
            <a:r>
              <a:rPr lang="en-US" sz="2667" dirty="0" err="1">
                <a:solidFill>
                  <a:schemeClr val="tx1"/>
                </a:solidFill>
                <a:latin typeface="Times New Roman" panose="02020603050405020304" pitchFamily="18" charset="0"/>
                <a:cs typeface="Times New Roman" panose="02020603050405020304" pitchFamily="18" charset="0"/>
              </a:rPr>
              <a:t>và</a:t>
            </a:r>
            <a:r>
              <a:rPr lang="en-US" sz="2667" dirty="0">
                <a:solidFill>
                  <a:schemeClr val="tx1"/>
                </a:solidFill>
                <a:latin typeface="Times New Roman" panose="02020603050405020304" pitchFamily="18" charset="0"/>
                <a:cs typeface="Times New Roman" panose="02020603050405020304" pitchFamily="18" charset="0"/>
              </a:rPr>
              <a:t> </a:t>
            </a:r>
            <a:r>
              <a:rPr lang="en-US" sz="2667" dirty="0" err="1">
                <a:solidFill>
                  <a:schemeClr val="tx1"/>
                </a:solidFill>
                <a:latin typeface="Times New Roman" panose="02020603050405020304" pitchFamily="18" charset="0"/>
                <a:cs typeface="Times New Roman" panose="02020603050405020304" pitchFamily="18" charset="0"/>
              </a:rPr>
              <a:t>tia</a:t>
            </a:r>
            <a:r>
              <a:rPr lang="en-US" sz="2667" dirty="0">
                <a:solidFill>
                  <a:schemeClr val="tx1"/>
                </a:solidFill>
                <a:latin typeface="Times New Roman" panose="02020603050405020304" pitchFamily="18" charset="0"/>
                <a:cs typeface="Times New Roman" panose="02020603050405020304" pitchFamily="18" charset="0"/>
              </a:rPr>
              <a:t> Oy </a:t>
            </a:r>
            <a:r>
              <a:rPr lang="en-US" sz="2667" dirty="0" err="1">
                <a:solidFill>
                  <a:schemeClr val="tx1"/>
                </a:solidFill>
                <a:latin typeface="Times New Roman" panose="02020603050405020304" pitchFamily="18" charset="0"/>
                <a:cs typeface="Times New Roman" panose="02020603050405020304" pitchFamily="18" charset="0"/>
              </a:rPr>
              <a:t>là</a:t>
            </a:r>
            <a:r>
              <a:rPr lang="en-US" sz="2667"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hai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tia</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đối</a:t>
            </a:r>
            <a:r>
              <a:rPr lang="en-US" sz="2667" i="1" dirty="0">
                <a:solidFill>
                  <a:schemeClr val="tx1"/>
                </a:solidFill>
                <a:latin typeface="Times New Roman" panose="02020603050405020304" pitchFamily="18" charset="0"/>
                <a:cs typeface="Times New Roman" panose="02020603050405020304" pitchFamily="18" charset="0"/>
              </a:rPr>
              <a:t> </a:t>
            </a:r>
            <a:r>
              <a:rPr lang="en-US" sz="2667" i="1" dirty="0" err="1">
                <a:solidFill>
                  <a:schemeClr val="tx1"/>
                </a:solidFill>
                <a:latin typeface="Times New Roman" panose="02020603050405020304" pitchFamily="18" charset="0"/>
                <a:cs typeface="Times New Roman" panose="02020603050405020304" pitchFamily="18" charset="0"/>
              </a:rPr>
              <a:t>nhau</a:t>
            </a:r>
            <a:endParaRPr lang="en-US" sz="2667" i="1" dirty="0">
              <a:solidFill>
                <a:schemeClr val="tx1"/>
              </a:solidFill>
              <a:latin typeface="Times New Roman" panose="02020603050405020304" pitchFamily="18" charset="0"/>
              <a:cs typeface="Times New Roman" panose="02020603050405020304" pitchFamily="18" charset="0"/>
            </a:endParaRPr>
          </a:p>
          <a:p>
            <a:pPr marL="0" indent="0" algn="l">
              <a:lnSpc>
                <a:spcPct val="150000"/>
              </a:lnSpc>
            </a:pPr>
            <a:r>
              <a:rPr lang="en-US" sz="2667" dirty="0">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Nhận</a:t>
            </a:r>
            <a:r>
              <a:rPr lang="en-US" sz="2667" b="1" u="sng" dirty="0">
                <a:solidFill>
                  <a:srgbClr val="FF0000"/>
                </a:solidFill>
                <a:latin typeface="Times New Roman" panose="02020603050405020304" pitchFamily="18" charset="0"/>
                <a:cs typeface="Times New Roman" panose="02020603050405020304" pitchFamily="18" charset="0"/>
              </a:rPr>
              <a:t> </a:t>
            </a:r>
            <a:r>
              <a:rPr lang="en-US" sz="2667" b="1" u="sng" dirty="0" err="1">
                <a:solidFill>
                  <a:srgbClr val="FF0000"/>
                </a:solidFill>
                <a:latin typeface="Times New Roman" panose="02020603050405020304" pitchFamily="18" charset="0"/>
                <a:cs typeface="Times New Roman" panose="02020603050405020304" pitchFamily="18" charset="0"/>
              </a:rPr>
              <a:t>xét</a:t>
            </a:r>
            <a:r>
              <a:rPr lang="en-US" sz="2667" b="1" u="sng" dirty="0">
                <a:solidFill>
                  <a:srgbClr val="FF0000"/>
                </a:solidFill>
                <a:latin typeface="Times New Roman" panose="02020603050405020304" pitchFamily="18" charset="0"/>
                <a:cs typeface="Times New Roman" panose="02020603050405020304" pitchFamily="18" charset="0"/>
              </a:rPr>
              <a:t>:</a:t>
            </a:r>
            <a:r>
              <a:rPr lang="en-US" sz="2667" b="1" dirty="0">
                <a:solidFill>
                  <a:srgbClr val="FF0000"/>
                </a:solidFill>
                <a:latin typeface="Times New Roman" panose="02020603050405020304" pitchFamily="18" charset="0"/>
                <a:cs typeface="Times New Roman" panose="02020603050405020304" pitchFamily="18" charset="0"/>
              </a:rPr>
              <a:t> </a:t>
            </a:r>
          </a:p>
          <a:p>
            <a:pPr marL="0" indent="0">
              <a:lnSpc>
                <a:spcPct val="150000"/>
              </a:lnSpc>
            </a:pPr>
            <a:r>
              <a:rPr lang="en-US" sz="2667" i="1" dirty="0" err="1">
                <a:solidFill>
                  <a:srgbClr val="FF0000"/>
                </a:solidFill>
                <a:latin typeface="Times New Roman" panose="02020603050405020304" pitchFamily="18" charset="0"/>
                <a:cs typeface="Times New Roman" panose="02020603050405020304" pitchFamily="18" charset="0"/>
              </a:rPr>
              <a:t>Mỗi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điểm</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trên</a:t>
            </a:r>
            <a:r>
              <a:rPr lang="en-US" sz="2667" i="1" dirty="0">
                <a:solidFill>
                  <a:srgbClr val="FF0000"/>
                </a:solidFill>
                <a:latin typeface="Times New Roman" panose="02020603050405020304" pitchFamily="18" charset="0"/>
                <a:cs typeface="Times New Roman" panose="02020603050405020304" pitchFamily="18" charset="0"/>
              </a:rPr>
              <a:t> đ</a:t>
            </a:r>
            <a:r>
              <a:rPr lang="vi-VN" sz="2667" i="1" dirty="0">
                <a:solidFill>
                  <a:srgbClr val="FF0000"/>
                </a:solidFill>
                <a:latin typeface="Times New Roman" panose="02020603050405020304" pitchFamily="18" charset="0"/>
                <a:cs typeface="Times New Roman" panose="02020603050405020304" pitchFamily="18" charset="0"/>
              </a:rPr>
              <a:t>ường thẳng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là</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gốc</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chung</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của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hai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tia</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đối</a:t>
            </a:r>
            <a:r>
              <a:rPr lang="en-US" sz="2667" i="1" dirty="0">
                <a:solidFill>
                  <a:srgbClr val="FF0000"/>
                </a:solidFill>
                <a:latin typeface="Times New Roman" panose="02020603050405020304" pitchFamily="18" charset="0"/>
                <a:cs typeface="Times New Roman" panose="02020603050405020304" pitchFamily="18" charset="0"/>
              </a:rPr>
              <a:t> </a:t>
            </a:r>
            <a:r>
              <a:rPr lang="en-US" sz="2667" i="1" dirty="0" err="1">
                <a:solidFill>
                  <a:srgbClr val="FF0000"/>
                </a:solidFill>
                <a:latin typeface="Times New Roman" panose="02020603050405020304" pitchFamily="18" charset="0"/>
                <a:cs typeface="Times New Roman" panose="02020603050405020304" pitchFamily="18" charset="0"/>
              </a:rPr>
              <a:t>nhau</a:t>
            </a:r>
            <a:r>
              <a:rPr lang="en-US" sz="2667" i="1" dirty="0">
                <a:solidFill>
                  <a:srgbClr val="FF0000"/>
                </a:solidFill>
                <a:latin typeface="Times New Roman" panose="02020603050405020304" pitchFamily="18" charset="0"/>
                <a:cs typeface="Times New Roman" panose="02020603050405020304" pitchFamily="18" charset="0"/>
              </a:rPr>
              <a:t>.</a:t>
            </a:r>
            <a:endParaRPr lang="en-US" sz="2667"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08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arn(inVertical)">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arn(inVertical)">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arn(inVertical)">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4">
            <a:extLst>
              <a:ext uri="{FF2B5EF4-FFF2-40B4-BE49-F238E27FC236}">
                <a16:creationId xmlns:a16="http://schemas.microsoft.com/office/drawing/2014/main" id="{F0A6E00E-A244-4AB0-99B2-D4901A6C617B}"/>
              </a:ext>
            </a:extLst>
          </p:cNvPr>
          <p:cNvSpPr>
            <a:spLocks noChangeArrowheads="1"/>
          </p:cNvSpPr>
          <p:nvPr/>
        </p:nvSpPr>
        <p:spPr bwMode="auto">
          <a:xfrm>
            <a:off x="1543937" y="2623716"/>
            <a:ext cx="8286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Tia Am; Tia AB</a:t>
            </a:r>
          </a:p>
        </p:txBody>
      </p:sp>
      <p:sp>
        <p:nvSpPr>
          <p:cNvPr id="12" name="Rectangle 34">
            <a:extLst>
              <a:ext uri="{FF2B5EF4-FFF2-40B4-BE49-F238E27FC236}">
                <a16:creationId xmlns:a16="http://schemas.microsoft.com/office/drawing/2014/main" id="{D4E53C72-4579-4FE8-BA67-AEB39C615AD8}"/>
              </a:ext>
            </a:extLst>
          </p:cNvPr>
          <p:cNvSpPr>
            <a:spLocks noChangeArrowheads="1"/>
          </p:cNvSpPr>
          <p:nvPr/>
        </p:nvSpPr>
        <p:spPr bwMode="auto">
          <a:xfrm>
            <a:off x="1621896" y="4484095"/>
            <a:ext cx="9776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viết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trước</a:t>
            </a:r>
            <a:r>
              <a:rPr lang="en-US" altLang="en-US" sz="2800" dirty="0">
                <a:latin typeface="Times New Roman" panose="02020603050405020304" pitchFamily="18" charset="0"/>
                <a:cs typeface="Times New Roman" panose="02020603050405020304" pitchFamily="18" charset="0"/>
              </a:rPr>
              <a:t>.</a:t>
            </a:r>
          </a:p>
          <a:p>
            <a:pPr>
              <a:buFontTx/>
              <a:buChar char="-"/>
            </a:pP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198716C-80F6-4EA3-9F15-B23E130DCF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Đối tượng 5">
            <a:extLst>
              <a:ext uri="{FF2B5EF4-FFF2-40B4-BE49-F238E27FC236}">
                <a16:creationId xmlns:a16="http://schemas.microsoft.com/office/drawing/2014/main" id="{43BCB4E4-B79C-404A-936C-3DB85F2115DA}"/>
              </a:ext>
            </a:extLst>
          </p:cNvPr>
          <p:cNvGraphicFramePr>
            <a:graphicFrameLocks noChangeAspect="1"/>
          </p:cNvGraphicFramePr>
          <p:nvPr>
            <p:extLst>
              <p:ext uri="{D42A27DB-BD31-4B8C-83A1-F6EECF244321}">
                <p14:modId xmlns:p14="http://schemas.microsoft.com/office/powerpoint/2010/main" val="3111876278"/>
              </p:ext>
            </p:extLst>
          </p:nvPr>
        </p:nvGraphicFramePr>
        <p:xfrm>
          <a:off x="3800930" y="1356376"/>
          <a:ext cx="5364842" cy="1285381"/>
        </p:xfrm>
        <a:graphic>
          <a:graphicData uri="http://schemas.openxmlformats.org/presentationml/2006/ole">
            <mc:AlternateContent xmlns:mc="http://schemas.openxmlformats.org/markup-compatibility/2006">
              <mc:Choice xmlns:v="urn:schemas-microsoft-com:vml" Requires="v">
                <p:oleObj name="AxGlyph" r:id="rId2" imgW="94320" imgH="32040" progId="AxGlyph.Document">
                  <p:embed/>
                </p:oleObj>
              </mc:Choice>
              <mc:Fallback>
                <p:oleObj name="AxGlyph" r:id="rId2" imgW="94320" imgH="32040" progId="AxGlyph.Document">
                  <p:embed/>
                  <p:pic>
                    <p:nvPicPr>
                      <p:cNvPr id="6" name="Đối tượng 5">
                        <a:extLst>
                          <a:ext uri="{FF2B5EF4-FFF2-40B4-BE49-F238E27FC236}">
                            <a16:creationId xmlns:a16="http://schemas.microsoft.com/office/drawing/2014/main" id="{43BCB4E4-B79C-404A-936C-3DB85F2115DA}"/>
                          </a:ext>
                        </a:extLst>
                      </p:cNvPr>
                      <p:cNvPicPr>
                        <a:picLocks noChangeAspect="1" noChangeArrowheads="1"/>
                      </p:cNvPicPr>
                      <p:nvPr/>
                    </p:nvPicPr>
                    <p:blipFill>
                      <a:blip r:embed="rId3"/>
                      <a:srcRect/>
                      <a:stretch>
                        <a:fillRect/>
                      </a:stretch>
                    </p:blipFill>
                    <p:spPr bwMode="auto">
                      <a:xfrm>
                        <a:off x="3800930" y="1356376"/>
                        <a:ext cx="5364842" cy="1285381"/>
                      </a:xfrm>
                      <a:prstGeom prst="rect">
                        <a:avLst/>
                      </a:prstGeom>
                      <a:noFill/>
                    </p:spPr>
                  </p:pic>
                </p:oleObj>
              </mc:Fallback>
            </mc:AlternateContent>
          </a:graphicData>
        </a:graphic>
      </p:graphicFrame>
      <p:sp>
        <p:nvSpPr>
          <p:cNvPr id="13" name="Rectangle 24">
            <a:extLst>
              <a:ext uri="{FF2B5EF4-FFF2-40B4-BE49-F238E27FC236}">
                <a16:creationId xmlns:a16="http://schemas.microsoft.com/office/drawing/2014/main" id="{A82FFDA5-E289-4BA2-B0E1-D054562392EC}"/>
              </a:ext>
            </a:extLst>
          </p:cNvPr>
          <p:cNvSpPr>
            <a:spLocks noChangeArrowheads="1"/>
          </p:cNvSpPr>
          <p:nvPr/>
        </p:nvSpPr>
        <p:spPr bwMode="auto">
          <a:xfrm>
            <a:off x="1558108" y="3339502"/>
            <a:ext cx="100632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127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127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127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127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127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12725"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Tia Am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 Tia Am </a:t>
            </a:r>
            <a:r>
              <a:rPr lang="en-US" altLang="en-US" sz="2800" dirty="0" err="1">
                <a:latin typeface="Times New Roman" panose="02020603050405020304" pitchFamily="18" charset="0"/>
                <a:cs typeface="Times New Roman" panose="02020603050405020304" pitchFamily="18" charset="0"/>
              </a:rPr>
              <a:t>còn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gốc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3902192" y="325452"/>
            <a:ext cx="2687555" cy="6576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67" b="1" dirty="0">
                <a:latin typeface="Times New Roman" panose="02020603050405020304" pitchFamily="18" charset="0"/>
                <a:cs typeface="Times New Roman" panose="02020603050405020304" pitchFamily="18" charset="0"/>
              </a:rPr>
              <a:t>2. Tia</a:t>
            </a:r>
          </a:p>
        </p:txBody>
      </p:sp>
    </p:spTree>
    <p:extLst>
      <p:ext uri="{BB962C8B-B14F-4D97-AF65-F5344CB8AC3E}">
        <p14:creationId xmlns:p14="http://schemas.microsoft.com/office/powerpoint/2010/main" val="4884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iterate type="lt">
                                    <p:tmPct val="0"/>
                                  </p:iterate>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iterate type="lt">
                                    <p:tmPct val="0"/>
                                  </p:iterate>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ppt_x"/>
                                          </p:val>
                                        </p:tav>
                                        <p:tav tm="100000">
                                          <p:val>
                                            <p:strVal val="#ppt_x"/>
                                          </p:val>
                                        </p:tav>
                                      </p:tavLst>
                                    </p:anim>
                                    <p:anim calcmode="lin" valueType="num">
                                      <p:cBhvr additive="base">
                                        <p:cTn id="2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952626" y="501800"/>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u="sng" dirty="0" err="1">
                <a:latin typeface="Times New Roman" panose="02020603050405020304" pitchFamily="18" charset="0"/>
                <a:cs typeface="Times New Roman" panose="02020603050405020304" pitchFamily="18" charset="0"/>
              </a:rPr>
              <a:t>Câu</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hỏi</a:t>
            </a:r>
            <a:r>
              <a:rPr lang="en-US" altLang="en-US" sz="2800" b="1" u="sng" dirty="0">
                <a:latin typeface="Times New Roman" panose="02020603050405020304" pitchFamily="18" charset="0"/>
                <a:cs typeface="Times New Roman" panose="02020603050405020304" pitchFamily="18" charset="0"/>
              </a:rPr>
              <a:t> ? (ý a </a:t>
            </a:r>
            <a:r>
              <a:rPr lang="en-US" altLang="en-US" sz="2800" b="1" u="sng" dirty="0" err="1">
                <a:latin typeface="Times New Roman" panose="02020603050405020304" pitchFamily="18" charset="0"/>
                <a:cs typeface="Times New Roman" panose="02020603050405020304" pitchFamily="18" charset="0"/>
              </a:rPr>
              <a:t>SGK</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trang</a:t>
            </a:r>
            <a:r>
              <a:rPr lang="en-US" altLang="en-US" sz="2800" b="1" u="sng" dirty="0">
                <a:latin typeface="Times New Roman" panose="02020603050405020304" pitchFamily="18" charset="0"/>
                <a:cs typeface="Times New Roman" panose="02020603050405020304" pitchFamily="18" charset="0"/>
              </a:rPr>
              <a:t> 53)</a:t>
            </a:r>
          </a:p>
          <a:p>
            <a:endParaRPr lang="en-US" altLang="en-US" sz="2800" b="1" u="sng"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Quan </a:t>
            </a:r>
            <a:r>
              <a:rPr lang="en-US" altLang="en-US" sz="2800" dirty="0" err="1">
                <a:latin typeface="Times New Roman" panose="02020603050405020304" pitchFamily="18" charset="0"/>
                <a:cs typeface="Times New Roman" panose="02020603050405020304" pitchFamily="18" charset="0"/>
              </a:rPr>
              <a:t>sát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8.19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3143251"/>
            <a:ext cx="7289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FF0000"/>
                </a:solidFill>
                <a:latin typeface="+mj-lt"/>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Ax, Ay, AB, Bx, By, BA</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pic>
        <p:nvPicPr>
          <p:cNvPr id="15" name="Picture 14"/>
          <p:cNvPicPr>
            <a:picLocks noChangeAspect="1"/>
          </p:cNvPicPr>
          <p:nvPr/>
        </p:nvPicPr>
        <p:blipFill>
          <a:blip r:embed="rId2"/>
          <a:stretch>
            <a:fillRect/>
          </a:stretch>
        </p:blipFill>
        <p:spPr>
          <a:xfrm>
            <a:off x="2368389" y="2197905"/>
            <a:ext cx="6458033" cy="895953"/>
          </a:xfrm>
          <a:prstGeom prst="rect">
            <a:avLst/>
          </a:prstGeom>
        </p:spPr>
      </p:pic>
    </p:spTree>
    <p:extLst>
      <p:ext uri="{BB962C8B-B14F-4D97-AF65-F5344CB8AC3E}">
        <p14:creationId xmlns:p14="http://schemas.microsoft.com/office/powerpoint/2010/main" val="409284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a:extLst>
              <a:ext uri="{FF2B5EF4-FFF2-40B4-BE49-F238E27FC236}">
                <a16:creationId xmlns:a16="http://schemas.microsoft.com/office/drawing/2014/main" id="{F2D81464-211C-4518-BB57-D855435891DD}"/>
              </a:ext>
            </a:extLst>
          </p:cNvPr>
          <p:cNvSpPr txBox="1">
            <a:spLocks noChangeArrowheads="1"/>
          </p:cNvSpPr>
          <p:nvPr/>
        </p:nvSpPr>
        <p:spPr bwMode="auto">
          <a:xfrm>
            <a:off x="1805423" y="355904"/>
            <a:ext cx="7862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hỏi</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 (ý b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SGK</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1" i="0" u="sng"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trang</a:t>
            </a:r>
            <a:r>
              <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53)</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1" i="0" u="sng"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b)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Với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mỗi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ở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câu</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tìm</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chúng</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a:t>
            </a:r>
            <a:endParaRPr kumimoji="0" lang="en-US" altLang="en-US" sz="2800" b="0" i="0" u="none" strike="noStrike" kern="1200" cap="none" spc="0" normalizeH="0" baseline="0" noProof="0" dirty="0">
              <a:ln>
                <a:noFill/>
              </a:ln>
              <a:solidFill>
                <a:srgbClr val="FF0000"/>
              </a:solidFill>
              <a:effectLst/>
              <a:uLnTx/>
              <a:uFillTx/>
              <a:latin typeface="Times New Roman"/>
              <a:ea typeface="+mn-ea"/>
              <a:cs typeface="Arial" panose="020B0604020202020204" pitchFamily="34" charset="0"/>
            </a:endParaRPr>
          </a:p>
        </p:txBody>
      </p:sp>
      <p:sp>
        <p:nvSpPr>
          <p:cNvPr id="9" name="Line 55">
            <a:extLst>
              <a:ext uri="{FF2B5EF4-FFF2-40B4-BE49-F238E27FC236}">
                <a16:creationId xmlns:a16="http://schemas.microsoft.com/office/drawing/2014/main" id="{0D5E57ED-1D16-4F13-98A5-29E997E97D4B}"/>
              </a:ext>
            </a:extLst>
          </p:cNvPr>
          <p:cNvSpPr>
            <a:spLocks noChangeShapeType="1"/>
          </p:cNvSpPr>
          <p:nvPr/>
        </p:nvSpPr>
        <p:spPr bwMode="auto">
          <a:xfrm flipH="1">
            <a:off x="5343525" y="2171773"/>
            <a:ext cx="3352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 name="Group 76">
            <a:extLst>
              <a:ext uri="{FF2B5EF4-FFF2-40B4-BE49-F238E27FC236}">
                <a16:creationId xmlns:a16="http://schemas.microsoft.com/office/drawing/2014/main" id="{C7270484-31DE-4563-A670-9213D4715600}"/>
              </a:ext>
            </a:extLst>
          </p:cNvPr>
          <p:cNvGrpSpPr>
            <a:grpSpLocks/>
          </p:cNvGrpSpPr>
          <p:nvPr/>
        </p:nvGrpSpPr>
        <p:grpSpPr bwMode="auto">
          <a:xfrm>
            <a:off x="5953126" y="1737767"/>
            <a:ext cx="2097088" cy="461963"/>
            <a:chOff x="3172" y="960"/>
            <a:chExt cx="1321" cy="291"/>
          </a:xfrm>
        </p:grpSpPr>
        <p:grpSp>
          <p:nvGrpSpPr>
            <p:cNvPr id="7203" name="Group 56">
              <a:extLst>
                <a:ext uri="{FF2B5EF4-FFF2-40B4-BE49-F238E27FC236}">
                  <a16:creationId xmlns:a16="http://schemas.microsoft.com/office/drawing/2014/main" id="{F3B401A2-0C2E-449E-A608-92B37B20C269}"/>
                </a:ext>
              </a:extLst>
            </p:cNvPr>
            <p:cNvGrpSpPr>
              <a:grpSpLocks/>
            </p:cNvGrpSpPr>
            <p:nvPr/>
          </p:nvGrpSpPr>
          <p:grpSpPr bwMode="auto">
            <a:xfrm>
              <a:off x="4272" y="960"/>
              <a:ext cx="221" cy="291"/>
              <a:chOff x="1971" y="1104"/>
              <a:chExt cx="221" cy="291"/>
            </a:xfrm>
          </p:grpSpPr>
          <p:sp>
            <p:nvSpPr>
              <p:cNvPr id="7207" name="Oval 57">
                <a:extLst>
                  <a:ext uri="{FF2B5EF4-FFF2-40B4-BE49-F238E27FC236}">
                    <a16:creationId xmlns:a16="http://schemas.microsoft.com/office/drawing/2014/main" id="{9C467F48-D251-4D54-BEC8-1434E3088DFB}"/>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8" name="Text Box 58">
                <a:extLst>
                  <a:ext uri="{FF2B5EF4-FFF2-40B4-BE49-F238E27FC236}">
                    <a16:creationId xmlns:a16="http://schemas.microsoft.com/office/drawing/2014/main" id="{6512234A-01C9-4ADE-BFC4-5EBE010A1C91}"/>
                  </a:ext>
                </a:extLst>
              </p:cNvPr>
              <p:cNvSpPr txBox="1">
                <a:spLocks noChangeArrowheads="1"/>
              </p:cNvSpPr>
              <p:nvPr/>
            </p:nvSpPr>
            <p:spPr bwMode="auto">
              <a:xfrm>
                <a:off x="1971" y="1104"/>
                <a:ext cx="22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a:t>
                </a:r>
              </a:p>
            </p:txBody>
          </p:sp>
        </p:grpSp>
        <p:grpSp>
          <p:nvGrpSpPr>
            <p:cNvPr id="7204" name="Group 59">
              <a:extLst>
                <a:ext uri="{FF2B5EF4-FFF2-40B4-BE49-F238E27FC236}">
                  <a16:creationId xmlns:a16="http://schemas.microsoft.com/office/drawing/2014/main" id="{BB6E9522-2428-4A48-978F-2A0C83054808}"/>
                </a:ext>
              </a:extLst>
            </p:cNvPr>
            <p:cNvGrpSpPr>
              <a:grpSpLocks/>
            </p:cNvGrpSpPr>
            <p:nvPr/>
          </p:nvGrpSpPr>
          <p:grpSpPr bwMode="auto">
            <a:xfrm>
              <a:off x="3172" y="960"/>
              <a:ext cx="228" cy="291"/>
              <a:chOff x="1971" y="1104"/>
              <a:chExt cx="228" cy="291"/>
            </a:xfrm>
          </p:grpSpPr>
          <p:sp>
            <p:nvSpPr>
              <p:cNvPr id="7205" name="Oval 60">
                <a:extLst>
                  <a:ext uri="{FF2B5EF4-FFF2-40B4-BE49-F238E27FC236}">
                    <a16:creationId xmlns:a16="http://schemas.microsoft.com/office/drawing/2014/main" id="{0E9F2291-2E58-4CA3-B385-BFC5E60D1BD9}"/>
                  </a:ext>
                </a:extLst>
              </p:cNvPr>
              <p:cNvSpPr>
                <a:spLocks noChangeArrowheads="1"/>
              </p:cNvSpPr>
              <p:nvPr/>
            </p:nvSpPr>
            <p:spPr bwMode="auto">
              <a:xfrm>
                <a:off x="2064" y="1344"/>
                <a:ext cx="48" cy="48"/>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206" name="Text Box 61">
                <a:extLst>
                  <a:ext uri="{FF2B5EF4-FFF2-40B4-BE49-F238E27FC236}">
                    <a16:creationId xmlns:a16="http://schemas.microsoft.com/office/drawing/2014/main" id="{5878523C-8C82-479D-93CF-019F8D0F0166}"/>
                  </a:ext>
                </a:extLst>
              </p:cNvPr>
              <p:cNvSpPr txBox="1">
                <a:spLocks noChangeArrowheads="1"/>
              </p:cNvSpPr>
              <p:nvPr/>
            </p:nvSpPr>
            <p:spPr bwMode="auto">
              <a:xfrm>
                <a:off x="1971" y="110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a:t>
                </a:r>
              </a:p>
            </p:txBody>
          </p:sp>
        </p:grpSp>
      </p:grpSp>
      <p:sp>
        <p:nvSpPr>
          <p:cNvPr id="33" name="Text Box 30">
            <a:extLst>
              <a:ext uri="{FF2B5EF4-FFF2-40B4-BE49-F238E27FC236}">
                <a16:creationId xmlns:a16="http://schemas.microsoft.com/office/drawing/2014/main" id="{877220F9-7494-496C-BE22-9EA81337FC49}"/>
              </a:ext>
            </a:extLst>
          </p:cNvPr>
          <p:cNvSpPr txBox="1">
            <a:spLocks noChangeArrowheads="1"/>
          </p:cNvSpPr>
          <p:nvPr/>
        </p:nvSpPr>
        <p:spPr bwMode="auto">
          <a:xfrm>
            <a:off x="1952626" y="2539470"/>
            <a:ext cx="7568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Các</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tia</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trong</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hình</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vẽ</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 Ax, Ay, AB, Bx, By, BA</a:t>
            </a:r>
          </a:p>
        </p:txBody>
      </p:sp>
      <p:sp>
        <p:nvSpPr>
          <p:cNvPr id="36" name="Text Box 36">
            <a:extLst>
              <a:ext uri="{FF2B5EF4-FFF2-40B4-BE49-F238E27FC236}">
                <a16:creationId xmlns:a16="http://schemas.microsoft.com/office/drawing/2014/main" id="{5F115028-447F-4C57-BE94-1CD540833AE1}"/>
              </a:ext>
            </a:extLst>
          </p:cNvPr>
          <p:cNvSpPr txBox="1">
            <a:spLocks noChangeArrowheads="1"/>
          </p:cNvSpPr>
          <p:nvPr/>
        </p:nvSpPr>
        <p:spPr bwMode="auto">
          <a:xfrm>
            <a:off x="8417779" y="1681633"/>
            <a:ext cx="32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a:t>
            </a:r>
          </a:p>
        </p:txBody>
      </p:sp>
      <p:sp>
        <p:nvSpPr>
          <p:cNvPr id="37" name="Text Box 37">
            <a:extLst>
              <a:ext uri="{FF2B5EF4-FFF2-40B4-BE49-F238E27FC236}">
                <a16:creationId xmlns:a16="http://schemas.microsoft.com/office/drawing/2014/main" id="{9F6DCF67-CD92-409B-A87E-D3B3F9FCA67E}"/>
              </a:ext>
            </a:extLst>
          </p:cNvPr>
          <p:cNvSpPr txBox="1">
            <a:spLocks noChangeArrowheads="1"/>
          </p:cNvSpPr>
          <p:nvPr/>
        </p:nvSpPr>
        <p:spPr bwMode="auto">
          <a:xfrm>
            <a:off x="5249756" y="1731874"/>
            <a:ext cx="317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x</a:t>
            </a:r>
          </a:p>
        </p:txBody>
      </p:sp>
      <p:sp>
        <p:nvSpPr>
          <p:cNvPr id="7189" name="Text Box 40">
            <a:extLst>
              <a:ext uri="{FF2B5EF4-FFF2-40B4-BE49-F238E27FC236}">
                <a16:creationId xmlns:a16="http://schemas.microsoft.com/office/drawing/2014/main" id="{B5F9C87F-32DA-4EE6-9732-1BEEDC558690}"/>
              </a:ext>
            </a:extLst>
          </p:cNvPr>
          <p:cNvSpPr txBox="1">
            <a:spLocks noChangeArrowheads="1"/>
          </p:cNvSpPr>
          <p:nvPr/>
        </p:nvSpPr>
        <p:spPr bwMode="auto">
          <a:xfrm>
            <a:off x="2351089" y="5362576"/>
            <a:ext cx="3673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id="{D269FBD8-E156-4154-8BD5-6F0745D73F32}"/>
              </a:ext>
            </a:extLst>
          </p:cNvPr>
          <p:cNvSpPr txBox="1">
            <a:spLocks noChangeArrowheads="1"/>
          </p:cNvSpPr>
          <p:nvPr/>
        </p:nvSpPr>
        <p:spPr bwMode="auto">
          <a:xfrm>
            <a:off x="1977430" y="3221219"/>
            <a:ext cx="42939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lang="en-US" altLang="en-US" sz="2800" dirty="0">
                <a:latin typeface="Times New Roman"/>
              </a:rPr>
              <a:t>b</a:t>
            </a:r>
            <a:r>
              <a:rPr kumimoji="0" lang="en-US" altLang="en-US" sz="2800" b="0" i="0" u="none" strike="noStrike" kern="1200" cap="none" spc="0" normalizeH="0" baseline="0" noProof="0" dirty="0">
                <a:ln>
                  <a:noFill/>
                </a:ln>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Tia </a:t>
            </a:r>
            <a:r>
              <a:rPr kumimoji="0" lang="en-US" altLang="en-US" sz="2800" b="0" i="0" u="none" strike="noStrike" kern="1200" cap="none" spc="0" normalizeH="0" baseline="0" noProof="0" dirty="0" err="1">
                <a:ln>
                  <a:noFill/>
                </a:ln>
                <a:solidFill>
                  <a:prstClr val="black"/>
                </a:solidFill>
                <a:effectLst/>
                <a:uLnTx/>
                <a:uFillTx/>
                <a:latin typeface="Times New Roman"/>
                <a:ea typeface="+mn-ea"/>
                <a:cs typeface="Arial" panose="020B0604020202020204" pitchFamily="34" charset="0"/>
              </a:rPr>
              <a:t>đối</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của</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Ax</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noProof="0" dirty="0" err="1">
                <a:ln>
                  <a:noFill/>
                </a:ln>
                <a:solidFill>
                  <a:prstClr val="black"/>
                </a:solidFill>
                <a:effectLst/>
                <a:uLnTx/>
                <a:uFillTx/>
                <a:latin typeface="Times New Roman"/>
                <a:ea typeface="+mn-ea"/>
                <a:cs typeface="Arial" panose="020B0604020202020204" pitchFamily="34" charset="0"/>
              </a:rPr>
              <a:t>là</a:t>
            </a:r>
            <a:r>
              <a:rPr kumimoji="0" lang="en-US" altLang="en-US" sz="2800" b="0" i="0" u="none" strike="noStrike" kern="1200" cap="none" spc="0" normalizeH="0" noProof="0" dirty="0">
                <a:ln>
                  <a:noFill/>
                </a:ln>
                <a:solidFill>
                  <a:prstClr val="black"/>
                </a:solidFill>
                <a:effectLst/>
                <a:uLnTx/>
                <a:uFillTx/>
                <a:latin typeface="Times New Roman"/>
                <a:ea typeface="+mn-ea"/>
                <a:cs typeface="Arial" panose="020B0604020202020204" pitchFamily="34" charset="0"/>
              </a:rPr>
              <a:t> </a:t>
            </a:r>
            <a:r>
              <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rPr>
              <a:t>Ay, AB</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Ay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By </a:t>
            </a:r>
            <a:r>
              <a:rPr lang="en-US" altLang="en-US" sz="2800" dirty="0" err="1">
                <a:solidFill>
                  <a:prstClr val="black"/>
                </a:solidFill>
                <a:latin typeface="Times New Roman"/>
              </a:rPr>
              <a:t>là</a:t>
            </a:r>
            <a:r>
              <a:rPr lang="en-US" altLang="en-US" sz="2800" dirty="0">
                <a:solidFill>
                  <a:prstClr val="black"/>
                </a:solidFill>
                <a:latin typeface="Times New Roman"/>
              </a:rPr>
              <a:t> Bx, BA</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Bx </a:t>
            </a:r>
            <a:r>
              <a:rPr lang="en-US" altLang="en-US" sz="2800" dirty="0" err="1">
                <a:solidFill>
                  <a:prstClr val="black"/>
                </a:solidFill>
                <a:latin typeface="Times New Roman"/>
              </a:rPr>
              <a:t>là</a:t>
            </a:r>
            <a:r>
              <a:rPr lang="en-US" altLang="en-US" sz="2800" dirty="0">
                <a:solidFill>
                  <a:prstClr val="black"/>
                </a:solidFill>
                <a:latin typeface="Times New Roman"/>
              </a:rPr>
              <a:t> By</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AB </a:t>
            </a:r>
            <a:r>
              <a:rPr lang="en-US" altLang="en-US" sz="2800" dirty="0" err="1">
                <a:solidFill>
                  <a:prstClr val="black"/>
                </a:solidFill>
                <a:latin typeface="Times New Roman"/>
              </a:rPr>
              <a:t>là</a:t>
            </a:r>
            <a:r>
              <a:rPr lang="en-US" altLang="en-US" sz="2800" dirty="0">
                <a:solidFill>
                  <a:prstClr val="black"/>
                </a:solidFill>
                <a:latin typeface="Times New Roman"/>
              </a:rPr>
              <a:t> Ax</a:t>
            </a:r>
          </a:p>
          <a:p>
            <a:r>
              <a:rPr lang="en-US" altLang="en-US" sz="2800" dirty="0">
                <a:solidFill>
                  <a:prstClr val="black"/>
                </a:solidFill>
                <a:latin typeface="Times New Roman"/>
              </a:rPr>
              <a:t>     Tia </a:t>
            </a:r>
            <a:r>
              <a:rPr lang="en-US" altLang="en-US" sz="2800" dirty="0" err="1">
                <a:solidFill>
                  <a:prstClr val="black"/>
                </a:solidFill>
                <a:latin typeface="Times New Roman"/>
              </a:rPr>
              <a:t>đối</a:t>
            </a:r>
            <a:r>
              <a:rPr lang="en-US" altLang="en-US" sz="2800" dirty="0">
                <a:solidFill>
                  <a:prstClr val="black"/>
                </a:solidFill>
                <a:latin typeface="Times New Roman"/>
              </a:rPr>
              <a:t> </a:t>
            </a:r>
            <a:r>
              <a:rPr lang="en-US" altLang="en-US" sz="2800" dirty="0" err="1">
                <a:solidFill>
                  <a:prstClr val="black"/>
                </a:solidFill>
                <a:latin typeface="Times New Roman"/>
              </a:rPr>
              <a:t>của</a:t>
            </a:r>
            <a:r>
              <a:rPr lang="en-US" altLang="en-US" sz="2800" dirty="0">
                <a:solidFill>
                  <a:prstClr val="black"/>
                </a:solidFill>
                <a:latin typeface="Times New Roman"/>
              </a:rPr>
              <a:t> BA </a:t>
            </a:r>
            <a:r>
              <a:rPr lang="en-US" altLang="en-US" sz="2800" dirty="0" err="1">
                <a:solidFill>
                  <a:prstClr val="black"/>
                </a:solidFill>
                <a:latin typeface="Times New Roman"/>
              </a:rPr>
              <a:t>là</a:t>
            </a:r>
            <a:r>
              <a:rPr lang="en-US" altLang="en-US" sz="2800" dirty="0">
                <a:solidFill>
                  <a:prstClr val="black"/>
                </a:solidFill>
                <a:latin typeface="Times New Roman"/>
              </a:rPr>
              <a:t> By</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a:ea typeface="+mn-ea"/>
              <a:cs typeface="Arial" panose="020B0604020202020204" pitchFamily="34" charset="0"/>
            </a:endParaRPr>
          </a:p>
        </p:txBody>
      </p:sp>
    </p:spTree>
    <p:extLst>
      <p:ext uri="{BB962C8B-B14F-4D97-AF65-F5344CB8AC3E}">
        <p14:creationId xmlns:p14="http://schemas.microsoft.com/office/powerpoint/2010/main" val="384657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Horizontal)">
                                      <p:cBhvr>
                                        <p:cTn id="22" dur="500"/>
                                        <p:tgtEl>
                                          <p:spTgt spid="37"/>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36" grpId="0"/>
      <p:bldP spid="37"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796247" y="1462753"/>
            <a:ext cx="8678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790700" y="2097700"/>
            <a:ext cx="84248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796247" y="447939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b) </a:t>
            </a:r>
            <a:r>
              <a:rPr lang="en-US" altLang="en-US" sz="2800" dirty="0" err="1">
                <a:latin typeface="Times New Roman" panose="02020603050405020304" pitchFamily="18" charset="0"/>
                <a:cs typeface="Times New Roman" panose="02020603050405020304" pitchFamily="18" charset="0"/>
              </a:rPr>
              <a:t>Nếu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thì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BA.</a:t>
            </a:r>
            <a:endParaRPr lang="vi-VN" altLang="en-US" sz="28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796247" y="3810344"/>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AB, BA, AC, CA, BC, CB.</a:t>
            </a:r>
            <a:endParaRPr lang="vi-VN" altLang="en-US" sz="2800" dirty="0">
              <a:solidFill>
                <a:srgbClr val="FF0000"/>
              </a:solidFill>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2492831" y="50754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latin typeface="Calibri" panose="020F050202020403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32110" y="567122"/>
            <a:ext cx="2237453" cy="5232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solidFill>
                  <a:schemeClr val="bg1"/>
                </a:solidFill>
                <a:latin typeface="Times New Roman" panose="02020603050405020304" pitchFamily="18" charset="0"/>
                <a:cs typeface="Times New Roman" panose="02020603050405020304" pitchFamily="18" charset="0"/>
              </a:rPr>
              <a:t>Luyện</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tập</a:t>
            </a:r>
            <a:r>
              <a:rPr lang="en-US" altLang="en-US" sz="2800" b="1" dirty="0">
                <a:solidFill>
                  <a:schemeClr val="bg1"/>
                </a:solidFill>
                <a:latin typeface="Times New Roman" panose="02020603050405020304" pitchFamily="18" charset="0"/>
                <a:cs typeface="Times New Roman" panose="02020603050405020304" pitchFamily="18" charset="0"/>
              </a:rPr>
              <a:t> 2</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174022" y="3251610"/>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u="sng" dirty="0" err="1">
                <a:solidFill>
                  <a:srgbClr val="0000FF"/>
                </a:solidFill>
                <a:latin typeface="Times New Roman" panose="02020603050405020304" pitchFamily="18" charset="0"/>
                <a:cs typeface="Times New Roman" panose="02020603050405020304" pitchFamily="18" charset="0"/>
              </a:rPr>
              <a:t>Trả</a:t>
            </a:r>
            <a:r>
              <a:rPr lang="en-US" altLang="en-US" sz="2800" u="sng" dirty="0">
                <a:solidFill>
                  <a:srgbClr val="0000FF"/>
                </a:solidFill>
                <a:latin typeface="Times New Roman" panose="02020603050405020304" pitchFamily="18" charset="0"/>
                <a:cs typeface="Times New Roman" panose="02020603050405020304" pitchFamily="18" charset="0"/>
              </a:rPr>
              <a:t> </a:t>
            </a:r>
            <a:r>
              <a:rPr lang="en-US" altLang="en-US" sz="2800" u="sng" dirty="0" err="1">
                <a:solidFill>
                  <a:srgbClr val="0000FF"/>
                </a:solidFill>
                <a:latin typeface="Times New Roman" panose="02020603050405020304" pitchFamily="18" charset="0"/>
                <a:cs typeface="Times New Roman" panose="02020603050405020304" pitchFamily="18" charset="0"/>
              </a:rPr>
              <a:t>lời</a:t>
            </a:r>
            <a:endParaRPr lang="en-US" altLang="en-US" sz="2800" u="sng"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Đối tượng 2">
            <a:extLst>
              <a:ext uri="{FF2B5EF4-FFF2-40B4-BE49-F238E27FC236}">
                <a16:creationId xmlns:a16="http://schemas.microsoft.com/office/drawing/2014/main" id="{3F8CB717-15DF-434B-9745-F55F69094004}"/>
              </a:ext>
            </a:extLst>
          </p:cNvPr>
          <p:cNvGraphicFramePr>
            <a:graphicFrameLocks noChangeAspect="1"/>
          </p:cNvGraphicFramePr>
          <p:nvPr>
            <p:extLst>
              <p:ext uri="{D42A27DB-BD31-4B8C-83A1-F6EECF244321}">
                <p14:modId xmlns:p14="http://schemas.microsoft.com/office/powerpoint/2010/main" val="3455409605"/>
              </p:ext>
            </p:extLst>
          </p:nvPr>
        </p:nvGraphicFramePr>
        <p:xfrm>
          <a:off x="8549823" y="2020832"/>
          <a:ext cx="2692400" cy="2162175"/>
        </p:xfrm>
        <a:graphic>
          <a:graphicData uri="http://schemas.openxmlformats.org/presentationml/2006/ole">
            <mc:AlternateContent xmlns:mc="http://schemas.openxmlformats.org/markup-compatibility/2006">
              <mc:Choice xmlns:v="urn:schemas-microsoft-com:vml" Requires="v">
                <p:oleObj name="AxGlyph" r:id="rId2" imgW="97200" imgH="78480" progId="AxGlyph.Document">
                  <p:embed/>
                </p:oleObj>
              </mc:Choice>
              <mc:Fallback>
                <p:oleObj name="AxGlyph" r:id="rId2" imgW="97200" imgH="78480" progId="AxGlyph.Document">
                  <p:embed/>
                  <p:pic>
                    <p:nvPicPr>
                      <p:cNvPr id="3" name="Đối tượng 2">
                        <a:extLst>
                          <a:ext uri="{FF2B5EF4-FFF2-40B4-BE49-F238E27FC236}">
                            <a16:creationId xmlns:a16="http://schemas.microsoft.com/office/drawing/2014/main" id="{3F8CB717-15DF-434B-9745-F55F69094004}"/>
                          </a:ext>
                        </a:extLst>
                      </p:cNvPr>
                      <p:cNvPicPr/>
                      <p:nvPr/>
                    </p:nvPicPr>
                    <p:blipFill>
                      <a:blip r:embed="rId3"/>
                      <a:stretch>
                        <a:fillRect/>
                      </a:stretch>
                    </p:blipFill>
                    <p:spPr>
                      <a:xfrm>
                        <a:off x="8549823" y="2020832"/>
                        <a:ext cx="2692400" cy="2162175"/>
                      </a:xfrm>
                      <a:prstGeom prst="rect">
                        <a:avLst/>
                      </a:prstGeom>
                    </p:spPr>
                  </p:pic>
                </p:oleObj>
              </mc:Fallback>
            </mc:AlternateContent>
          </a:graphicData>
        </a:graphic>
      </p:graphicFrame>
    </p:spTree>
    <p:extLst>
      <p:ext uri="{BB962C8B-B14F-4D97-AF65-F5344CB8AC3E}">
        <p14:creationId xmlns:p14="http://schemas.microsoft.com/office/powerpoint/2010/main" val="43214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FF96B9-78E1-4141-AF4C-5689EBFB5F44}"/>
              </a:ext>
            </a:extLst>
          </p:cNvPr>
          <p:cNvSpPr/>
          <p:nvPr/>
        </p:nvSpPr>
        <p:spPr>
          <a:xfrm>
            <a:off x="2452689" y="428625"/>
            <a:ext cx="6929437"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THỬ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37E9FB8-47FF-41A3-8568-A2AA110E0577}"/>
              </a:ext>
            </a:extLst>
          </p:cNvPr>
          <p:cNvSpPr>
            <a:spLocks noChangeArrowheads="1"/>
          </p:cNvSpPr>
          <p:nvPr/>
        </p:nvSpPr>
        <p:spPr bwMode="auto">
          <a:xfrm>
            <a:off x="1084267" y="2097953"/>
            <a:ext cx="103135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Cho </a:t>
            </a:r>
            <a:r>
              <a:rPr lang="en-US" altLang="en-US" sz="2800" dirty="0" err="1">
                <a:latin typeface="Times New Roman" panose="02020603050405020304" pitchFamily="18" charset="0"/>
                <a:cs typeface="Times New Roman" panose="02020603050405020304" pitchFamily="18" charset="0"/>
              </a:rPr>
              <a:t>hai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biệt</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gồm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M </a:t>
            </a:r>
            <a:r>
              <a:rPr lang="en-US" altLang="en-US" sz="2800" dirty="0" err="1">
                <a:latin typeface="Times New Roman" panose="02020603050405020304" pitchFamily="18" charset="0"/>
                <a:cs typeface="Times New Roman" panose="02020603050405020304" pitchFamily="18" charset="0"/>
              </a:rPr>
              <a:t>nằm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phía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B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điểm</a:t>
            </a:r>
            <a:r>
              <a:rPr lang="en-US" altLang="en-US" sz="2800" dirty="0">
                <a:latin typeface="Times New Roman" panose="02020603050405020304" pitchFamily="18" charset="0"/>
                <a:cs typeface="Times New Roman" panose="02020603050405020304" pitchFamily="18" charset="0"/>
              </a:rPr>
              <a:t> A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Tia </a:t>
            </a:r>
            <a:r>
              <a:rPr lang="en-US" altLang="en-US" sz="2800" dirty="0" err="1">
                <a:latin typeface="Times New Roman" panose="02020603050405020304" pitchFamily="18" charset="0"/>
                <a:cs typeface="Times New Roman" panose="02020603050405020304" pitchFamily="18" charset="0"/>
              </a:rPr>
              <a:t>đó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tia</a:t>
            </a:r>
            <a:r>
              <a:rPr lang="en-US" altLang="en-US" sz="2800" dirty="0">
                <a:latin typeface="Times New Roman" panose="02020603050405020304" pitchFamily="18" charset="0"/>
                <a:cs typeface="Times New Roman" panose="02020603050405020304" pitchFamily="18" charset="0"/>
              </a:rPr>
              <a:t> AB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66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LUYỆN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TẬP</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0620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4" name="Text Box 12">
            <a:extLst>
              <a:ext uri="{FF2B5EF4-FFF2-40B4-BE49-F238E27FC236}">
                <a16:creationId xmlns:a16="http://schemas.microsoft.com/office/drawing/2014/main" id="{2977C132-196C-48DB-B82B-799A3C0C90CA}"/>
              </a:ext>
            </a:extLst>
          </p:cNvPr>
          <p:cNvSpPr txBox="1">
            <a:spLocks noChangeArrowheads="1"/>
          </p:cNvSpPr>
          <p:nvPr/>
        </p:nvSpPr>
        <p:spPr bwMode="auto">
          <a:xfrm>
            <a:off x="1055216" y="1293197"/>
            <a:ext cx="867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8.22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endParaRPr kumimoji="0" lang="vi-VN" alt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868949" y="1668412"/>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Tia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Tia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p:txBody>
      </p:sp>
      <p:sp>
        <p:nvSpPr>
          <p:cNvPr id="69646" name="Text Box 14">
            <a:extLst>
              <a:ext uri="{FF2B5EF4-FFF2-40B4-BE49-F238E27FC236}">
                <a16:creationId xmlns:a16="http://schemas.microsoft.com/office/drawing/2014/main" id="{5FB7E923-B439-437C-A297-46418815488B}"/>
              </a:ext>
            </a:extLst>
          </p:cNvPr>
          <p:cNvSpPr txBox="1">
            <a:spLocks noChangeArrowheads="1"/>
          </p:cNvSpPr>
          <p:nvPr/>
        </p:nvSpPr>
        <p:spPr bwMode="auto">
          <a:xfrm>
            <a:off x="1055216" y="3267976"/>
            <a:ext cx="10784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nằm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Bx, BA,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CA, CB, AB, AC, Ay, BC, By</a:t>
            </a: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Bx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BC, By ;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BA là BC, By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Cx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CA là </a:t>
            </a:r>
            <a:r>
              <a:rPr lang="fr-FR" sz="2400" dirty="0" err="1">
                <a:latin typeface="Times New Roman" panose="02020603050405020304" pitchFamily="18" charset="0"/>
                <a:cs typeface="Times New Roman" panose="02020603050405020304" pitchFamily="18" charset="0"/>
              </a:rPr>
              <a:t>Cy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CB là </a:t>
            </a:r>
            <a:r>
              <a:rPr lang="fr-FR" sz="2400" dirty="0" err="1">
                <a:latin typeface="Times New Roman" panose="02020603050405020304" pitchFamily="18" charset="0"/>
                <a:cs typeface="Times New Roman" panose="02020603050405020304" pitchFamily="18" charset="0"/>
              </a:rPr>
              <a:t>Cy</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AB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AC là Ax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Ay là Ax</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BC là BA, Bx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By là BA, Bx</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c.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AC </a:t>
            </a:r>
            <a:r>
              <a:rPr lang="fr-FR" sz="2400" dirty="0" err="1">
                <a:latin typeface="Times New Roman" panose="02020603050405020304" pitchFamily="18" charset="0"/>
                <a:cs typeface="Times New Roman" panose="02020603050405020304" pitchFamily="18" charset="0"/>
              </a:rPr>
              <a:t>và</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CA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phải</a:t>
            </a:r>
            <a:r>
              <a:rPr lang="fr-FR" sz="2400" dirty="0">
                <a:latin typeface="Times New Roman" panose="02020603050405020304" pitchFamily="18" charset="0"/>
                <a:cs typeface="Times New Roman" panose="02020603050405020304" pitchFamily="18" charset="0"/>
              </a:rPr>
              <a:t> là </a:t>
            </a:r>
            <a:r>
              <a:rPr lang="fr-FR" sz="2400" dirty="0" err="1">
                <a:latin typeface="Times New Roman" panose="02020603050405020304" pitchFamily="18" charset="0"/>
                <a:cs typeface="Times New Roman" panose="02020603050405020304" pitchFamily="18" charset="0"/>
              </a:rPr>
              <a:t>hai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tia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nhau</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chúng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không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chung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điểm</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gốc</a:t>
            </a:r>
            <a:endParaRPr lang="vi-VN" altLang="en-US" sz="2400" dirty="0">
              <a:solidFill>
                <a:srgbClr val="FF0000"/>
              </a:solidFill>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2159587" y="2902536"/>
            <a:ext cx="9455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tia:Ax</a:t>
            </a:r>
            <a:r>
              <a:rPr lang="en-US" sz="2400" dirty="0">
                <a:latin typeface="Times New Roman" panose="02020603050405020304" pitchFamily="18" charset="0"/>
                <a:cs typeface="Times New Roman" panose="02020603050405020304" pitchFamily="18" charset="0"/>
              </a:rPr>
              <a:t>; Ay; Bx; By; </a:t>
            </a:r>
            <a:r>
              <a:rPr lang="en-US" sz="2400" dirty="0" err="1">
                <a:latin typeface="Times New Roman" panose="02020603050405020304" pitchFamily="18" charset="0"/>
                <a:cs typeface="Times New Roman" panose="02020603050405020304" pitchFamily="18" charset="0"/>
              </a:rPr>
              <a:t>Cx</a:t>
            </a:r>
            <a:r>
              <a:rPr lang="en-US" sz="2400" dirty="0">
                <a:latin typeface="Times New Roman" panose="02020603050405020304" pitchFamily="18" charset="0"/>
                <a:cs typeface="Times New Roman" panose="02020603050405020304" pitchFamily="18" charset="0"/>
              </a:rPr>
              <a:t>; Cy.</a:t>
            </a: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08973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414711"/>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spcBef>
                <a:spcPct val="50000"/>
              </a:spcBef>
            </a:pPr>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8.7</a:t>
            </a:r>
            <a:endParaRPr kumimoji="0" lang="en-US" altLang="en-US" sz="36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738188" y="2824666"/>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1560526"/>
            <a:ext cx="21632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graphicFrame>
        <p:nvGraphicFramePr>
          <p:cNvPr id="4" name="Đối tượng 3">
            <a:extLst>
              <a:ext uri="{FF2B5EF4-FFF2-40B4-BE49-F238E27FC236}">
                <a16:creationId xmlns:a16="http://schemas.microsoft.com/office/drawing/2014/main" id="{0FC3A6BF-1081-42D9-866F-9F666AD2F0DF}"/>
              </a:ext>
            </a:extLst>
          </p:cNvPr>
          <p:cNvGraphicFramePr>
            <a:graphicFrameLocks noChangeAspect="1"/>
          </p:cNvGraphicFramePr>
          <p:nvPr>
            <p:extLst>
              <p:ext uri="{D42A27DB-BD31-4B8C-83A1-F6EECF244321}">
                <p14:modId xmlns:p14="http://schemas.microsoft.com/office/powerpoint/2010/main" val="757396571"/>
              </p:ext>
            </p:extLst>
          </p:nvPr>
        </p:nvGraphicFramePr>
        <p:xfrm>
          <a:off x="7066009" y="1293197"/>
          <a:ext cx="4167963" cy="652574"/>
        </p:xfrm>
        <a:graphic>
          <a:graphicData uri="http://schemas.openxmlformats.org/presentationml/2006/ole">
            <mc:AlternateContent xmlns:mc="http://schemas.openxmlformats.org/markup-compatibility/2006">
              <mc:Choice xmlns:v="urn:schemas-microsoft-com:vml" Requires="v">
                <p:oleObj name="AxGlyph" r:id="rId2" imgW="1254711" imgH="273433" progId="AxGlyph.Document">
                  <p:embed/>
                </p:oleObj>
              </mc:Choice>
              <mc:Fallback>
                <p:oleObj name="AxGlyph" r:id="rId2" imgW="1254711" imgH="273433" progId="AxGlyph.Document">
                  <p:embed/>
                  <p:pic>
                    <p:nvPicPr>
                      <p:cNvPr id="4" name="Đối tượng 3">
                        <a:extLst>
                          <a:ext uri="{FF2B5EF4-FFF2-40B4-BE49-F238E27FC236}">
                            <a16:creationId xmlns:a16="http://schemas.microsoft.com/office/drawing/2014/main" id="{0FC3A6BF-1081-42D9-866F-9F666AD2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009" y="1293197"/>
                        <a:ext cx="4167963" cy="652574"/>
                      </a:xfrm>
                      <a:prstGeom prst="rect">
                        <a:avLst/>
                      </a:prstGeom>
                      <a:noFill/>
                    </p:spPr>
                  </p:pic>
                </p:oleObj>
              </mc:Fallback>
            </mc:AlternateContent>
          </a:graphicData>
        </a:graphic>
      </p:graphicFrame>
    </p:spTree>
    <p:extLst>
      <p:ext uri="{BB962C8B-B14F-4D97-AF65-F5344CB8AC3E}">
        <p14:creationId xmlns:p14="http://schemas.microsoft.com/office/powerpoint/2010/main" val="128024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4"/>
                                        </p:tgtEl>
                                        <p:attrNameLst>
                                          <p:attrName>style.visibility</p:attrName>
                                        </p:attrNameLst>
                                      </p:cBhvr>
                                      <p:to>
                                        <p:strVal val="visible"/>
                                      </p:to>
                                    </p:set>
                                    <p:animEffect transition="in" filter="blinds(horizontal)">
                                      <p:cBhvr>
                                        <p:cTn id="10" dur="500"/>
                                        <p:tgtEl>
                                          <p:spTgt spid="696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45"/>
                                        </p:tgtEl>
                                        <p:attrNameLst>
                                          <p:attrName>style.visibility</p:attrName>
                                        </p:attrNameLst>
                                      </p:cBhvr>
                                      <p:to>
                                        <p:strVal val="visible"/>
                                      </p:to>
                                    </p:set>
                                    <p:animEffect transition="in" filter="blinds(horizontal)">
                                      <p:cBhvr>
                                        <p:cTn id="13" dur="500"/>
                                        <p:tgtEl>
                                          <p:spTgt spid="696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96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9647"/>
                                        </p:tgtEl>
                                        <p:attrNameLst>
                                          <p:attrName>style.visibility</p:attrName>
                                        </p:attrNameLst>
                                      </p:cBhvr>
                                      <p:to>
                                        <p:strVal val="visible"/>
                                      </p:to>
                                    </p:set>
                                    <p:animEffect transition="in" filter="box(in)">
                                      <p:cBhvr>
                                        <p:cTn id="22" dur="500"/>
                                        <p:tgtEl>
                                          <p:spTgt spid="696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69646"/>
                                        </p:tgtEl>
                                        <p:attrNameLst>
                                          <p:attrName>style.visibility</p:attrName>
                                        </p:attrNameLst>
                                      </p:cBhvr>
                                      <p:to>
                                        <p:strVal val="visible"/>
                                      </p:to>
                                    </p:set>
                                    <p:animEffect transition="in" filter="diamond(out)">
                                      <p:cBhvr>
                                        <p:cTn id="2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p:bldP spid="69645" grpId="0"/>
      <p:bldP spid="69646" grpId="0"/>
      <p:bldP spid="69647" grpId="0"/>
      <p:bldP spid="696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023178" y="1316289"/>
            <a:ext cx="8937251"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Ax,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B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Cx</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B,C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BC.</a:t>
            </a:r>
          </a:p>
          <a:p>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C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nằm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BA.</a:t>
            </a:r>
          </a:p>
          <a:p>
            <a:r>
              <a:rPr lang="fr-FR" sz="2600" dirty="0">
                <a:latin typeface="Times New Roman" panose="02020603050405020304" pitchFamily="18" charset="0"/>
                <a:cs typeface="Times New Roman" panose="02020603050405020304" pitchFamily="18" charset="0"/>
              </a:rPr>
              <a:t>3.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CB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r>
              <a:rPr lang="fr-FR" sz="2600" dirty="0">
                <a:latin typeface="Times New Roman" panose="02020603050405020304" pitchFamily="18" charset="0"/>
                <a:cs typeface="Times New Roman" panose="02020603050405020304" pitchFamily="18" charset="0"/>
              </a:rPr>
              <a:t>4.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CA </a:t>
            </a:r>
            <a:r>
              <a:rPr lang="fr-FR" sz="2600" dirty="0" err="1">
                <a:latin typeface="Times New Roman" panose="02020603050405020304" pitchFamily="18" charset="0"/>
                <a:cs typeface="Times New Roman" panose="02020603050405020304" pitchFamily="18" charset="0"/>
              </a:rPr>
              <a:t>và</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Cx là </a:t>
            </a:r>
            <a:r>
              <a:rPr lang="fr-FR" sz="2600" dirty="0" err="1">
                <a:latin typeface="Times New Roman" panose="02020603050405020304" pitchFamily="18" charset="0"/>
                <a:cs typeface="Times New Roman" panose="02020603050405020304" pitchFamily="18" charset="0"/>
              </a:rPr>
              <a:t>hai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đối</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nhau</a:t>
            </a:r>
            <a:r>
              <a:rPr lang="fr-FR"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4078481" y="4298929"/>
            <a:ext cx="19848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sz="2600" dirty="0">
                <a:latin typeface="Times New Roman" panose="02020603050405020304" pitchFamily="18" charset="0"/>
                <a:cs typeface="Times New Roman" panose="02020603050405020304" pitchFamily="18" charset="0"/>
              </a:rPr>
              <a:t>1.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2.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a:p>
            <a:pPr lvl="0"/>
            <a:r>
              <a:rPr lang="en-US" sz="2600" dirty="0">
                <a:latin typeface="Times New Roman" panose="02020603050405020304" pitchFamily="18" charset="0"/>
                <a:cs typeface="Times New Roman" panose="02020603050405020304" pitchFamily="18" charset="0"/>
              </a:rPr>
              <a:t>3. Sai</a:t>
            </a:r>
          </a:p>
          <a:p>
            <a:pPr lvl="0"/>
            <a:r>
              <a:rPr lang="en-US" sz="2600" dirty="0">
                <a:latin typeface="Times New Roman" panose="02020603050405020304" pitchFamily="18" charset="0"/>
                <a:cs typeface="Times New Roman" panose="02020603050405020304" pitchFamily="18" charset="0"/>
              </a:rPr>
              <a:t>4. </a:t>
            </a:r>
            <a:r>
              <a:rPr lang="en-US" sz="2600" dirty="0" err="1">
                <a:latin typeface="Times New Roman" panose="02020603050405020304" pitchFamily="18" charset="0"/>
                <a:cs typeface="Times New Roman" panose="02020603050405020304" pitchFamily="18" charset="0"/>
              </a:rPr>
              <a:t>Đúng</a:t>
            </a:r>
            <a:endParaRPr lang="en-US" sz="2600" dirty="0">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1405829"/>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841028" y="469794"/>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8.8</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2082007" y="4298929"/>
            <a:ext cx="1571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8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8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2061282"/>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94846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Text Box 13">
            <a:extLst>
              <a:ext uri="{FF2B5EF4-FFF2-40B4-BE49-F238E27FC236}">
                <a16:creationId xmlns:a16="http://schemas.microsoft.com/office/drawing/2014/main" id="{567572E9-3B89-41EA-82EB-8303F69042E7}"/>
              </a:ext>
            </a:extLst>
          </p:cNvPr>
          <p:cNvSpPr txBox="1">
            <a:spLocks noChangeArrowheads="1"/>
          </p:cNvSpPr>
          <p:nvPr/>
        </p:nvSpPr>
        <p:spPr bwMode="auto">
          <a:xfrm>
            <a:off x="1555448" y="1399058"/>
            <a:ext cx="9025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 B, C.</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a:t>
            </a:r>
          </a:p>
        </p:txBody>
      </p:sp>
      <p:sp>
        <p:nvSpPr>
          <p:cNvPr id="69647" name="Text Box 15">
            <a:extLst>
              <a:ext uri="{FF2B5EF4-FFF2-40B4-BE49-F238E27FC236}">
                <a16:creationId xmlns:a16="http://schemas.microsoft.com/office/drawing/2014/main" id="{11060726-F640-42DB-843E-775092EC0F3E}"/>
              </a:ext>
            </a:extLst>
          </p:cNvPr>
          <p:cNvSpPr txBox="1">
            <a:spLocks noChangeArrowheads="1"/>
          </p:cNvSpPr>
          <p:nvPr/>
        </p:nvSpPr>
        <p:spPr bwMode="auto">
          <a:xfrm>
            <a:off x="1607602" y="3837168"/>
            <a:ext cx="934342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sz="2600" dirty="0">
                <a:latin typeface="Times New Roman" panose="02020603050405020304" pitchFamily="18" charset="0"/>
                <a:cs typeface="Times New Roman" panose="02020603050405020304" pitchFamily="18" charset="0"/>
              </a:rPr>
              <a:t>a. </a:t>
            </a:r>
            <a:r>
              <a:rPr lang="fr-FR" sz="2600" dirty="0" err="1">
                <a:latin typeface="Times New Roman" panose="02020603050405020304" pitchFamily="18" charset="0"/>
                <a:cs typeface="Times New Roman" panose="02020603050405020304" pitchFamily="18" charset="0"/>
              </a:rPr>
              <a:t>Các</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tia</a:t>
            </a:r>
            <a:r>
              <a:rPr lang="fr-FR" sz="2600" dirty="0">
                <a:latin typeface="Times New Roman" panose="02020603050405020304" pitchFamily="18" charset="0"/>
                <a:cs typeface="Times New Roman" panose="02020603050405020304" pitchFamily="18" charset="0"/>
              </a:rPr>
              <a:t> </a:t>
            </a:r>
            <a:r>
              <a:rPr lang="fr-FR" sz="2600" dirty="0" err="1">
                <a:latin typeface="Times New Roman" panose="02020603050405020304" pitchFamily="18" charset="0"/>
                <a:cs typeface="Times New Roman" panose="02020603050405020304" pitchFamily="18" charset="0"/>
              </a:rPr>
              <a:t>đó</a:t>
            </a:r>
            <a:r>
              <a:rPr lang="fr-FR" sz="2600" dirty="0">
                <a:latin typeface="Times New Roman" panose="02020603050405020304" pitchFamily="18" charset="0"/>
                <a:cs typeface="Times New Roman" panose="02020603050405020304" pitchFamily="18" charset="0"/>
              </a:rPr>
              <a:t> là:</a:t>
            </a:r>
            <a:r>
              <a:rPr lang="en-US" sz="2600" dirty="0">
                <a:latin typeface="Times New Roman" panose="02020603050405020304" pitchFamily="18" charset="0"/>
                <a:cs typeface="Times New Roman" panose="02020603050405020304" pitchFamily="18" charset="0"/>
              </a:rPr>
              <a:t>     AB, AC, BA, BC, CA, CB</a:t>
            </a:r>
          </a:p>
          <a:p>
            <a:r>
              <a:rPr lang="en-US" sz="2600" dirty="0">
                <a:latin typeface="Times New Roman" panose="02020603050405020304" pitchFamily="18" charset="0"/>
                <a:cs typeface="Times New Roman" panose="02020603050405020304" pitchFamily="18" charset="0"/>
              </a:rPr>
              <a:t>b. Hai </a:t>
            </a:r>
            <a:r>
              <a:rPr lang="en-US" sz="2600" dirty="0" err="1">
                <a:latin typeface="Times New Roman" panose="02020603050405020304" pitchFamily="18" charset="0"/>
                <a:cs typeface="Times New Roman" panose="02020603050405020304" pitchFamily="18" charset="0"/>
              </a:rPr>
              <a:t>tia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điểm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AB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CB; BA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CA; AC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BC…..</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274" name="Text Box 18">
            <a:extLst>
              <a:ext uri="{FF2B5EF4-FFF2-40B4-BE49-F238E27FC236}">
                <a16:creationId xmlns:a16="http://schemas.microsoft.com/office/drawing/2014/main" id="{9BE2E456-104D-496B-967B-5665BF2E5A05}"/>
              </a:ext>
            </a:extLst>
          </p:cNvPr>
          <p:cNvSpPr txBox="1">
            <a:spLocks noChangeArrowheads="1"/>
          </p:cNvSpPr>
          <p:nvPr/>
        </p:nvSpPr>
        <p:spPr bwMode="auto">
          <a:xfrm>
            <a:off x="1524001" y="333376"/>
            <a:ext cx="1116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9651" name="Text Box 19">
            <a:extLst>
              <a:ext uri="{FF2B5EF4-FFF2-40B4-BE49-F238E27FC236}">
                <a16:creationId xmlns:a16="http://schemas.microsoft.com/office/drawing/2014/main" id="{1A656ABA-C7DE-4683-9982-4B66E1A1BC0A}"/>
              </a:ext>
            </a:extLst>
          </p:cNvPr>
          <p:cNvSpPr txBox="1">
            <a:spLocks noChangeArrowheads="1"/>
          </p:cNvSpPr>
          <p:nvPr/>
        </p:nvSpPr>
        <p:spPr bwMode="auto">
          <a:xfrm>
            <a:off x="1990060" y="384939"/>
            <a:ext cx="2237453" cy="6463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a:ea typeface="+mn-ea"/>
                <a:cs typeface="Arial" panose="020B0604020202020204" pitchFamily="34" charset="0"/>
              </a:rPr>
              <a:t>Bài</a:t>
            </a:r>
            <a:r>
              <a:rPr kumimoji="0" lang="en-US" sz="3600" b="1"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rPr>
              <a:t> 8.9</a:t>
            </a:r>
            <a:endParaRPr kumimoji="0" lang="en-US" altLang="en-US" sz="3600" b="0" i="0" u="none" strike="noStrike" kern="1200" cap="none" spc="0" normalizeH="0" baseline="0" noProof="0" dirty="0">
              <a:ln>
                <a:noFill/>
              </a:ln>
              <a:solidFill>
                <a:prstClr val="white"/>
              </a:solidFill>
              <a:effectLst/>
              <a:uLnTx/>
              <a:uFillTx/>
              <a:latin typeface="Times New Roman"/>
              <a:ea typeface="+mn-ea"/>
              <a:cs typeface="Arial" panose="020B0604020202020204" pitchFamily="34" charset="0"/>
            </a:endParaRPr>
          </a:p>
        </p:txBody>
      </p:sp>
      <p:sp>
        <p:nvSpPr>
          <p:cNvPr id="69653" name="Text Box 21">
            <a:extLst>
              <a:ext uri="{FF2B5EF4-FFF2-40B4-BE49-F238E27FC236}">
                <a16:creationId xmlns:a16="http://schemas.microsoft.com/office/drawing/2014/main" id="{8F194E92-7570-426C-BBEF-522CDE1C70E9}"/>
              </a:ext>
            </a:extLst>
          </p:cNvPr>
          <p:cNvSpPr txBox="1">
            <a:spLocks noChangeArrowheads="1"/>
          </p:cNvSpPr>
          <p:nvPr/>
        </p:nvSpPr>
        <p:spPr bwMode="auto">
          <a:xfrm>
            <a:off x="1555448" y="3134512"/>
            <a:ext cx="15716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altLang="en-US" sz="2600" b="0" i="0" u="sng"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altLang="en-US" sz="2600" b="0" i="0" u="sng"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p>
        </p:txBody>
      </p:sp>
      <p:sp>
        <p:nvSpPr>
          <p:cNvPr id="2" name="Rectangle 2">
            <a:extLst>
              <a:ext uri="{FF2B5EF4-FFF2-40B4-BE49-F238E27FC236}">
                <a16:creationId xmlns:a16="http://schemas.microsoft.com/office/drawing/2014/main" id="{43AE8B15-C908-40AE-82FD-90D89F345AEF}"/>
              </a:ext>
            </a:extLst>
          </p:cNvPr>
          <p:cNvSpPr>
            <a:spLocks noChangeArrowheads="1"/>
          </p:cNvSpPr>
          <p:nvPr/>
        </p:nvSpPr>
        <p:spPr bwMode="auto">
          <a:xfrm>
            <a:off x="-444678" y="988829"/>
            <a:ext cx="21632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512329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blinds(horizontal)">
                                      <p:cBhvr>
                                        <p:cTn id="7" dur="500"/>
                                        <p:tgtEl>
                                          <p:spTgt spid="696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9647"/>
                                        </p:tgtEl>
                                        <p:attrNameLst>
                                          <p:attrName>style.visibility</p:attrName>
                                        </p:attrNameLst>
                                      </p:cBhvr>
                                      <p:to>
                                        <p:strVal val="visible"/>
                                      </p:to>
                                    </p:set>
                                    <p:animEffect transition="in" filter="box(in)">
                                      <p:cBhvr>
                                        <p:cTn id="19"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p:bldP spid="696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943100"/>
            <a:ext cx="3962400" cy="4305300"/>
          </a:xfrm>
        </p:spPr>
        <p:txBody>
          <a:bodyPr>
            <a:normAutofit/>
          </a:bodyPr>
          <a:lstStyle/>
          <a:p>
            <a:pPr marL="0" indent="0">
              <a:buNone/>
            </a:pPr>
            <a:r>
              <a:rPr lang="en-US" dirty="0">
                <a:latin typeface="Times New Roman" pitchFamily="18" charset="0"/>
                <a:cs typeface="Times New Roman" pitchFamily="18" charset="0"/>
              </a:rPr>
              <a:t>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676400" y="2371914"/>
            <a:ext cx="5237018" cy="33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6629400" y="762000"/>
            <a:ext cx="4267200" cy="2819400"/>
          </a:xfrm>
          <a:prstGeom prst="cloudCallou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latin typeface="Times New Roman" panose="02020603050405020304" pitchFamily="18" charset="0"/>
                <a:cs typeface="Times New Roman" panose="02020603050405020304" pitchFamily="18" charset="0"/>
              </a:rPr>
              <a:t>Em hãy quan sát hình bên và có nhận xét gì về vị trí của ngọn nến, quả lắc và bóng của quả lắc ở trên tường.</a:t>
            </a:r>
          </a:p>
        </p:txBody>
      </p:sp>
      <p:sp>
        <p:nvSpPr>
          <p:cNvPr id="3" name="Oval Callout 2"/>
          <p:cNvSpPr/>
          <p:nvPr/>
        </p:nvSpPr>
        <p:spPr>
          <a:xfrm>
            <a:off x="7702138" y="3683316"/>
            <a:ext cx="3754582" cy="2050734"/>
          </a:xfrm>
          <a:prstGeom prst="wedgeEllipseCallout">
            <a:avLst>
              <a:gd name="adj1" fmla="val -68962"/>
              <a:gd name="adj2" fmla="val 338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dirty="0">
                <a:solidFill>
                  <a:srgbClr val="FF0000"/>
                </a:solidFill>
                <a:latin typeface="Times New Roman" panose="02020603050405020304" pitchFamily="18" charset="0"/>
                <a:cs typeface="Times New Roman" panose="02020603050405020304" pitchFamily="18" charset="0"/>
              </a:rPr>
              <a:t>Ngọn nến, quả lắc và cái bóng của quả lắc thẳng hàng. Hơn nữa, quả lắc ở giữa ngọn nến và cái bóng của nó </a:t>
            </a:r>
          </a:p>
        </p:txBody>
      </p:sp>
      <p:sp>
        <p:nvSpPr>
          <p:cNvPr id="10" name="TextBox 9">
            <a:extLst>
              <a:ext uri="{FF2B5EF4-FFF2-40B4-BE49-F238E27FC236}">
                <a16:creationId xmlns:a16="http://schemas.microsoft.com/office/drawing/2014/main" id="{0CE16E9F-637A-4F74-94B8-237D9D330B1D}"/>
              </a:ext>
            </a:extLst>
          </p:cNvPr>
          <p:cNvSpPr txBox="1"/>
          <p:nvPr/>
        </p:nvSpPr>
        <p:spPr>
          <a:xfrm>
            <a:off x="1817914" y="500390"/>
            <a:ext cx="4443845"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103311" y="2951759"/>
            <a:ext cx="9072741" cy="769441"/>
          </a:xfrm>
          <a:prstGeom prst="rect">
            <a:avLst/>
          </a:prstGeom>
          <a:noFill/>
        </p:spPr>
        <p:txBody>
          <a:bodyPr wrap="square" lIns="91440" tIns="45720" rIns="91440" bIns="45720">
            <a:spAutoFit/>
          </a:bodyPr>
          <a:lstStyle/>
          <a:p>
            <a:pPr algn="ct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VẬN</a:t>
            </a:r>
            <a:r>
              <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rPr>
              <a:t> </a:t>
            </a:r>
            <a:r>
              <a:rPr lang="en-US" sz="4400" b="1" dirty="0" err="1">
                <a:ln w="12700">
                  <a:solidFill>
                    <a:schemeClr val="accent1"/>
                  </a:solidFill>
                  <a:prstDash val="solid"/>
                </a:ln>
                <a:solidFill>
                  <a:schemeClr val="accent1">
                    <a:lumMod val="75000"/>
                  </a:schemeClr>
                </a:solidFill>
                <a:effectLst>
                  <a:outerShdw dist="38100" dir="2640000" algn="bl" rotWithShape="0">
                    <a:schemeClr val="accent1"/>
                  </a:outerShdw>
                </a:effectLst>
              </a:rPr>
              <a:t>DỤNG</a:t>
            </a:r>
            <a:endParaRPr lang="en-US" sz="4400" b="1" dirty="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0105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SAO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QUYẾT</a:t>
            </a:r>
            <a:r>
              <a:rPr lang="en-US" altLang="en-US" dirty="0">
                <a:latin typeface="Times New Roman" panose="02020603050405020304" pitchFamily="18" charset="0"/>
                <a:cs typeface="Times New Roman" panose="02020603050405020304" pitchFamily="18" charset="0"/>
              </a:rPr>
              <a:t>!!!</a:t>
            </a:r>
          </a:p>
        </p:txBody>
      </p:sp>
      <p:pic>
        <p:nvPicPr>
          <p:cNvPr id="61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1" y="1377497"/>
            <a:ext cx="4679951" cy="4525963"/>
          </a:xfrm>
        </p:spPr>
      </p:pic>
      <p:sp>
        <p:nvSpPr>
          <p:cNvPr id="6" name="TextBox 5"/>
          <p:cNvSpPr txBox="1"/>
          <p:nvPr/>
        </p:nvSpPr>
        <p:spPr>
          <a:xfrm>
            <a:off x="5704115" y="1690917"/>
            <a:ext cx="5384800" cy="3785652"/>
          </a:xfrm>
          <a:prstGeom prst="rect">
            <a:avLst/>
          </a:prstGeom>
          <a:noFill/>
        </p:spPr>
        <p:txBody>
          <a:bodyPr>
            <a:spAutoFit/>
          </a:bodyPr>
          <a:lstStyle/>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phút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chung_chỉ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a:t>
            </a:r>
          </a:p>
          <a:p>
            <a:pPr marL="380981" indent="-380981" algn="just">
              <a:buFontTx/>
              <a:buChar char="-"/>
              <a:defRPr/>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671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1485" y="1726974"/>
            <a:ext cx="6077085" cy="3795433"/>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9343" y="3254399"/>
            <a:ext cx="457200" cy="458057"/>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2743" y="3254398"/>
            <a:ext cx="457200" cy="45805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4785" y="4915328"/>
            <a:ext cx="393116" cy="380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1343" y="4104771"/>
            <a:ext cx="393116" cy="3801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470" y="4120241"/>
            <a:ext cx="387930" cy="3751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6411" y="4130696"/>
            <a:ext cx="393116" cy="380143"/>
          </a:xfrm>
          <a:prstGeom prst="rect">
            <a:avLst/>
          </a:prstGeom>
        </p:spPr>
      </p:pic>
    </p:spTree>
    <p:extLst>
      <p:ext uri="{BB962C8B-B14F-4D97-AF65-F5344CB8AC3E}">
        <p14:creationId xmlns:p14="http://schemas.microsoft.com/office/powerpoint/2010/main" val="3388854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686" y="1488310"/>
            <a:ext cx="4833256" cy="4881348"/>
          </a:xfr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428" y="1883229"/>
            <a:ext cx="457200" cy="435856"/>
          </a:xfrm>
          <a:prstGeom prst="rect">
            <a:avLst/>
          </a:prstGeom>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7942" y="1883229"/>
            <a:ext cx="457200" cy="458057"/>
          </a:xfrm>
          <a:prstGeom prst="rect">
            <a:avLst/>
          </a:prstGeom>
        </p:spPr>
      </p:pic>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543" y="5181171"/>
            <a:ext cx="457200" cy="458057"/>
          </a:xfrm>
          <a:prstGeom prst="rect">
            <a:avLst/>
          </a:prstGeom>
        </p:spPr>
      </p:pic>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57" y="5181171"/>
            <a:ext cx="457200" cy="458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700" y="5900914"/>
            <a:ext cx="393116" cy="380143"/>
          </a:xfrm>
          <a:prstGeom prst="rect">
            <a:avLst/>
          </a:prstGeom>
        </p:spPr>
      </p:pic>
    </p:spTree>
    <p:extLst>
      <p:ext uri="{BB962C8B-B14F-4D97-AF65-F5344CB8AC3E}">
        <p14:creationId xmlns:p14="http://schemas.microsoft.com/office/powerpoint/2010/main" val="127965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417831" y="1195753"/>
            <a:ext cx="6508218" cy="5535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3386797" y="571724"/>
            <a:ext cx="4438010"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376B3216-716A-4C42-BBE1-2521600D9157}"/>
              </a:ext>
            </a:extLst>
          </p:cNvPr>
          <p:cNvSpPr txBox="1"/>
          <p:nvPr/>
        </p:nvSpPr>
        <p:spPr>
          <a:xfrm>
            <a:off x="6826102" y="1169584"/>
            <a:ext cx="4572000" cy="5115055"/>
          </a:xfrm>
          <a:prstGeom prst="rect">
            <a:avLst/>
          </a:prstGeom>
          <a:noFill/>
        </p:spPr>
        <p:txBody>
          <a:bodyPr wrap="square" rtlCol="0">
            <a:spAutoFit/>
          </a:bodyPr>
          <a:lstStyle/>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Tự lấy được hai ví dụ về tia và chỉ ra các tia đó; hiểu được khái niệm và cách viết , cách đọc một tia.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Vận dụng hoàn thành các bài tập: </a:t>
            </a:r>
            <a:r>
              <a:rPr lang="pt-BR" sz="2400" b="1" dirty="0">
                <a:solidFill>
                  <a:srgbClr val="000000"/>
                </a:solidFill>
                <a:effectLst/>
                <a:latin typeface="Times New Roman" panose="02020603050405020304" pitchFamily="18" charset="0"/>
                <a:ea typeface="Arial" panose="020B0604020202020204" pitchFamily="34" charset="0"/>
              </a:rPr>
              <a:t>8.19 đến 8.21</a:t>
            </a:r>
            <a:r>
              <a:rPr lang="pt-BR" sz="2400" dirty="0">
                <a:solidFill>
                  <a:srgbClr val="000000"/>
                </a:solidFill>
                <a:effectLst/>
                <a:latin typeface="Times New Roman" panose="02020603050405020304" pitchFamily="18" charset="0"/>
                <a:ea typeface="Arial" panose="020B0604020202020204" pitchFamily="34" charset="0"/>
              </a:rPr>
              <a:t>-SBT-tr46; bài </a:t>
            </a:r>
            <a:r>
              <a:rPr lang="pt-BR" sz="2400" b="1" dirty="0">
                <a:solidFill>
                  <a:srgbClr val="000000"/>
                </a:solidFill>
                <a:effectLst/>
                <a:latin typeface="Times New Roman" panose="02020603050405020304" pitchFamily="18" charset="0"/>
                <a:ea typeface="Arial" panose="020B0604020202020204" pitchFamily="34" charset="0"/>
              </a:rPr>
              <a:t>8.22</a:t>
            </a:r>
            <a:r>
              <a:rPr lang="pt-BR" sz="2400" dirty="0">
                <a:solidFill>
                  <a:srgbClr val="000000"/>
                </a:solidFill>
                <a:effectLst/>
                <a:latin typeface="Times New Roman" panose="02020603050405020304" pitchFamily="18" charset="0"/>
                <a:ea typeface="Arial" panose="020B0604020202020204" pitchFamily="34" charset="0"/>
              </a:rPr>
              <a:t> và </a:t>
            </a:r>
            <a:r>
              <a:rPr lang="pt-BR" sz="2400" b="1" dirty="0">
                <a:solidFill>
                  <a:srgbClr val="000000"/>
                </a:solidFill>
                <a:effectLst/>
                <a:latin typeface="Times New Roman" panose="02020603050405020304" pitchFamily="18" charset="0"/>
                <a:ea typeface="Arial" panose="020B0604020202020204" pitchFamily="34" charset="0"/>
              </a:rPr>
              <a:t>8.23</a:t>
            </a:r>
            <a:r>
              <a:rPr lang="pt-BR" sz="2400" dirty="0">
                <a:solidFill>
                  <a:srgbClr val="000000"/>
                </a:solidFill>
                <a:effectLst/>
                <a:latin typeface="Times New Roman" panose="02020603050405020304" pitchFamily="18" charset="0"/>
                <a:ea typeface="Arial" panose="020B0604020202020204" pitchFamily="34" charset="0"/>
              </a:rPr>
              <a:t> SBT tr46. </a:t>
            </a:r>
            <a:endParaRPr lang="en-US" sz="2400" dirty="0">
              <a:effectLst/>
              <a:latin typeface="Times New Roman" panose="02020603050405020304" pitchFamily="18" charset="0"/>
              <a:ea typeface="Arial" panose="020B0604020202020204" pitchFamily="34" charset="0"/>
            </a:endParaRPr>
          </a:p>
          <a:p>
            <a:pPr>
              <a:lnSpc>
                <a:spcPct val="115000"/>
              </a:lnSpc>
              <a:spcBef>
                <a:spcPts val="600"/>
              </a:spcBef>
              <a:spcAft>
                <a:spcPts val="600"/>
              </a:spcAft>
            </a:pPr>
            <a:r>
              <a:rPr lang="pt-BR" sz="2400" dirty="0">
                <a:solidFill>
                  <a:srgbClr val="000000"/>
                </a:solidFill>
                <a:effectLst/>
                <a:latin typeface="Times New Roman" panose="02020603050405020304" pitchFamily="18" charset="0"/>
                <a:ea typeface="Arial" panose="020B0604020202020204" pitchFamily="34" charset="0"/>
              </a:rPr>
              <a:t> - Chuẩn bị bài mới “ </a:t>
            </a:r>
            <a:r>
              <a:rPr lang="pt-BR" sz="2400" b="1" dirty="0">
                <a:solidFill>
                  <a:srgbClr val="000000"/>
                </a:solidFill>
                <a:effectLst/>
                <a:latin typeface="Times New Roman" panose="02020603050405020304" pitchFamily="18" charset="0"/>
                <a:ea typeface="Arial" panose="020B0604020202020204" pitchFamily="34" charset="0"/>
              </a:rPr>
              <a:t>ĐOẠN THẲNG. ĐỘ DÀI ĐOẠN THẲNG</a:t>
            </a:r>
            <a:r>
              <a:rPr lang="pt-BR"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Times New Roman" panose="02020603050405020304" pitchFamily="18" charset="0"/>
              <a:ea typeface="Arial" panose="020B0604020202020204" pitchFamily="34"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rPr>
              <a:t>- Phân công HS chuẩn bị: thước thẳng có vạch chia, compa, eke </a:t>
            </a:r>
            <a:endParaRPr lang="en-US" sz="2400"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00527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82"/>
          <p:cNvSpPr>
            <a:spLocks noChangeArrowheads="1"/>
          </p:cNvSpPr>
          <p:nvPr/>
        </p:nvSpPr>
        <p:spPr bwMode="auto">
          <a:xfrm>
            <a:off x="4613142" y="2874546"/>
            <a:ext cx="613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260CEA"/>
                </a:solidFill>
                <a:latin typeface="Times New Roman" panose="02020603050405020304" pitchFamily="18" charset="0"/>
                <a:sym typeface="Symbol" panose="05050102010706020507" pitchFamily="18" charset="2"/>
              </a:rPr>
              <a:t>+ A </a:t>
            </a:r>
            <a:r>
              <a:rPr lang="en-US" altLang="en-US" sz="3200" b="1" dirty="0" err="1">
                <a:solidFill>
                  <a:srgbClr val="260CEA"/>
                </a:solidFill>
                <a:latin typeface="Times New Roman" panose="02020603050405020304" pitchFamily="18" charset="0"/>
                <a:sym typeface="Symbol" panose="05050102010706020507" pitchFamily="18" charset="2"/>
              </a:rPr>
              <a:t>và</a:t>
            </a:r>
            <a:r>
              <a:rPr lang="en-US" altLang="en-US" sz="3200" b="1" dirty="0">
                <a:solidFill>
                  <a:srgbClr val="260CEA"/>
                </a:solidFill>
                <a:latin typeface="Times New Roman" panose="02020603050405020304" pitchFamily="18" charset="0"/>
                <a:sym typeface="Symbol" panose="05050102010706020507" pitchFamily="18" charset="2"/>
              </a:rPr>
              <a:t> B </a:t>
            </a:r>
            <a:r>
              <a:rPr lang="en-US" altLang="en-US" sz="3200" b="1" dirty="0" err="1">
                <a:solidFill>
                  <a:srgbClr val="260CEA"/>
                </a:solidFill>
                <a:latin typeface="Times New Roman" panose="02020603050405020304" pitchFamily="18" charset="0"/>
                <a:sym typeface="Symbol" panose="05050102010706020507" pitchFamily="18" charset="2"/>
              </a:rPr>
              <a:t>nằm</a:t>
            </a:r>
            <a:r>
              <a:rPr lang="en-US" altLang="en-US" sz="3200" b="1" dirty="0">
                <a:solidFill>
                  <a:srgbClr val="260CEA"/>
                </a:solidFill>
                <a:latin typeface="Times New Roman" panose="02020603050405020304" pitchFamily="18" charset="0"/>
                <a:sym typeface="Symbol" panose="05050102010706020507" pitchFamily="18" charset="2"/>
              </a:rPr>
              <a:t> </a:t>
            </a:r>
            <a:r>
              <a:rPr lang="en-US" altLang="en-US" sz="3200" b="1" i="1" u="sng" dirty="0" err="1">
                <a:solidFill>
                  <a:srgbClr val="FF0000"/>
                </a:solidFill>
                <a:latin typeface="Times New Roman" panose="02020603050405020304" pitchFamily="18" charset="0"/>
                <a:sym typeface="Symbol" panose="05050102010706020507" pitchFamily="18" charset="2"/>
              </a:rPr>
              <a:t>cùng</a:t>
            </a:r>
            <a:r>
              <a:rPr lang="en-US" altLang="en-US" sz="3200" b="1" i="1" u="sng" dirty="0">
                <a:solidFill>
                  <a:srgbClr val="FF0000"/>
                </a:solidFill>
                <a:latin typeface="Times New Roman" panose="02020603050405020304" pitchFamily="18" charset="0"/>
                <a:sym typeface="Symbol" panose="05050102010706020507" pitchFamily="18" charset="2"/>
              </a:rPr>
              <a:t> </a:t>
            </a:r>
            <a:r>
              <a:rPr lang="en-US" altLang="en-US" sz="3200" b="1" i="1" u="sng" dirty="0" err="1">
                <a:solidFill>
                  <a:srgbClr val="FF0000"/>
                </a:solidFill>
                <a:latin typeface="Times New Roman" panose="02020603050405020304" pitchFamily="18" charset="0"/>
                <a:sym typeface="Symbol" panose="05050102010706020507" pitchFamily="18" charset="2"/>
              </a:rPr>
              <a:t>phía</a:t>
            </a:r>
            <a:r>
              <a:rPr lang="en-US" altLang="en-US" sz="3200" b="1" u="sng" dirty="0">
                <a:solidFill>
                  <a:srgbClr val="FF0000"/>
                </a:solidFill>
                <a:latin typeface="Times New Roman" panose="02020603050405020304" pitchFamily="18" charset="0"/>
                <a:sym typeface="Symbol" panose="05050102010706020507" pitchFamily="18" charset="2"/>
              </a:rPr>
              <a:t> </a:t>
            </a:r>
            <a:r>
              <a:rPr lang="en-US" altLang="en-US" sz="3200" b="1" dirty="0" err="1">
                <a:solidFill>
                  <a:srgbClr val="260CEA"/>
                </a:solidFill>
                <a:latin typeface="Times New Roman" panose="02020603050405020304" pitchFamily="18" charset="0"/>
                <a:sym typeface="Symbol" panose="05050102010706020507" pitchFamily="18" charset="2"/>
              </a:rPr>
              <a:t>đối</a:t>
            </a:r>
            <a:r>
              <a:rPr lang="en-US" altLang="en-US" sz="3200" b="1" dirty="0">
                <a:solidFill>
                  <a:srgbClr val="260CEA"/>
                </a:solidFill>
                <a:latin typeface="Times New Roman" panose="02020603050405020304" pitchFamily="18" charset="0"/>
                <a:sym typeface="Symbol" panose="05050102010706020507" pitchFamily="18" charset="2"/>
              </a:rPr>
              <a:t> </a:t>
            </a:r>
            <a:r>
              <a:rPr lang="en-US" altLang="en-US" sz="3200" b="1" dirty="0" err="1">
                <a:solidFill>
                  <a:srgbClr val="260CEA"/>
                </a:solidFill>
                <a:latin typeface="Times New Roman" panose="02020603050405020304" pitchFamily="18" charset="0"/>
                <a:sym typeface="Symbol" panose="05050102010706020507" pitchFamily="18" charset="2"/>
              </a:rPr>
              <a:t>với</a:t>
            </a:r>
            <a:r>
              <a:rPr lang="en-US" altLang="en-US" sz="3200" b="1" dirty="0">
                <a:solidFill>
                  <a:srgbClr val="260CEA"/>
                </a:solidFill>
                <a:latin typeface="Times New Roman" panose="02020603050405020304" pitchFamily="18" charset="0"/>
                <a:sym typeface="Symbol" panose="05050102010706020507" pitchFamily="18" charset="2"/>
              </a:rPr>
              <a:t> C.</a:t>
            </a:r>
          </a:p>
        </p:txBody>
      </p:sp>
      <p:sp>
        <p:nvSpPr>
          <p:cNvPr id="28" name="Rectangle 86"/>
          <p:cNvSpPr>
            <a:spLocks noChangeArrowheads="1"/>
          </p:cNvSpPr>
          <p:nvPr/>
        </p:nvSpPr>
        <p:spPr bwMode="auto">
          <a:xfrm>
            <a:off x="4613142" y="3644857"/>
            <a:ext cx="62801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US" altLang="en-US" sz="3200" b="1" dirty="0">
                <a:solidFill>
                  <a:srgbClr val="260CEA"/>
                </a:solidFill>
                <a:latin typeface="Times New Roman" panose="02020603050405020304" pitchFamily="18" charset="0"/>
              </a:rPr>
              <a:t>+ A </a:t>
            </a:r>
            <a:r>
              <a:rPr lang="en-US" altLang="en-US" sz="3200" b="1" dirty="0" err="1">
                <a:solidFill>
                  <a:srgbClr val="260CEA"/>
                </a:solidFill>
                <a:latin typeface="Times New Roman" panose="02020603050405020304" pitchFamily="18" charset="0"/>
              </a:rPr>
              <a:t>và</a:t>
            </a:r>
            <a:r>
              <a:rPr lang="en-US" altLang="en-US" sz="3200" b="1" dirty="0">
                <a:solidFill>
                  <a:srgbClr val="260CEA"/>
                </a:solidFill>
                <a:latin typeface="Times New Roman" panose="02020603050405020304" pitchFamily="18" charset="0"/>
              </a:rPr>
              <a:t> C </a:t>
            </a:r>
            <a:r>
              <a:rPr lang="en-US" altLang="en-US" sz="3200" b="1" dirty="0" err="1">
                <a:solidFill>
                  <a:srgbClr val="260CEA"/>
                </a:solidFill>
                <a:latin typeface="Times New Roman" panose="02020603050405020304" pitchFamily="18" charset="0"/>
              </a:rPr>
              <a:t>nằm</a:t>
            </a:r>
            <a:r>
              <a:rPr lang="en-US" altLang="en-US" sz="3200" b="1" dirty="0">
                <a:solidFill>
                  <a:srgbClr val="260CEA"/>
                </a:solidFill>
                <a:latin typeface="Times New Roman" panose="02020603050405020304" pitchFamily="18" charset="0"/>
              </a:rPr>
              <a:t> </a:t>
            </a:r>
            <a:r>
              <a:rPr lang="en-US" altLang="en-US" sz="3200" b="1" i="1" u="sng" dirty="0" err="1">
                <a:solidFill>
                  <a:srgbClr val="FF0000"/>
                </a:solidFill>
                <a:latin typeface="Times New Roman" panose="02020603050405020304" pitchFamily="18" charset="0"/>
              </a:rPr>
              <a:t>khác</a:t>
            </a:r>
            <a:r>
              <a:rPr lang="en-US" altLang="en-US" sz="3200" b="1" i="1" u="sng" dirty="0">
                <a:solidFill>
                  <a:srgbClr val="FF0000"/>
                </a:solidFill>
                <a:latin typeface="Times New Roman" panose="02020603050405020304" pitchFamily="18" charset="0"/>
              </a:rPr>
              <a:t> </a:t>
            </a:r>
            <a:r>
              <a:rPr lang="en-US" altLang="en-US" sz="3200" b="1" i="1" u="sng" dirty="0" err="1">
                <a:solidFill>
                  <a:srgbClr val="FF0000"/>
                </a:solidFill>
                <a:latin typeface="Times New Roman" panose="02020603050405020304" pitchFamily="18" charset="0"/>
              </a:rPr>
              <a:t>phía</a:t>
            </a:r>
            <a:r>
              <a:rPr lang="en-US" altLang="en-US" sz="3200" b="1" u="sng" dirty="0">
                <a:solidFill>
                  <a:srgbClr val="FF0000"/>
                </a:solidFill>
                <a:latin typeface="Times New Roman" panose="02020603050405020304" pitchFamily="18" charset="0"/>
              </a:rPr>
              <a:t> </a:t>
            </a:r>
            <a:r>
              <a:rPr lang="en-US" altLang="en-US" sz="3200" b="1" dirty="0" err="1">
                <a:solidFill>
                  <a:srgbClr val="260CEA"/>
                </a:solidFill>
                <a:latin typeface="Times New Roman" panose="02020603050405020304" pitchFamily="18" charset="0"/>
              </a:rPr>
              <a:t>đối</a:t>
            </a:r>
            <a:r>
              <a:rPr lang="en-US" altLang="en-US" sz="3200" b="1" dirty="0">
                <a:solidFill>
                  <a:srgbClr val="260CEA"/>
                </a:solidFill>
                <a:latin typeface="Times New Roman" panose="02020603050405020304" pitchFamily="18" charset="0"/>
              </a:rPr>
              <a:t> </a:t>
            </a:r>
            <a:r>
              <a:rPr lang="en-US" altLang="en-US" sz="3200" b="1" dirty="0" err="1">
                <a:solidFill>
                  <a:srgbClr val="260CEA"/>
                </a:solidFill>
                <a:latin typeface="Times New Roman" panose="02020603050405020304" pitchFamily="18" charset="0"/>
              </a:rPr>
              <a:t>với</a:t>
            </a:r>
            <a:r>
              <a:rPr lang="en-US" altLang="en-US" sz="3200" b="1" dirty="0">
                <a:solidFill>
                  <a:srgbClr val="260CEA"/>
                </a:solidFill>
                <a:latin typeface="Times New Roman" panose="02020603050405020304" pitchFamily="18" charset="0"/>
              </a:rPr>
              <a:t> B.</a:t>
            </a:r>
          </a:p>
        </p:txBody>
      </p:sp>
      <p:sp>
        <p:nvSpPr>
          <p:cNvPr id="29" name="Rectangle 94"/>
          <p:cNvSpPr>
            <a:spLocks noChangeArrowheads="1"/>
          </p:cNvSpPr>
          <p:nvPr/>
        </p:nvSpPr>
        <p:spPr bwMode="auto">
          <a:xfrm>
            <a:off x="4642028" y="1930628"/>
            <a:ext cx="4858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3200" b="1" dirty="0">
                <a:solidFill>
                  <a:srgbClr val="260CEA"/>
                </a:solidFill>
                <a:latin typeface="Times New Roman" panose="02020603050405020304" pitchFamily="18" charset="0"/>
              </a:rPr>
              <a:t>+ B </a:t>
            </a:r>
            <a:r>
              <a:rPr lang="en-US" altLang="en-US" sz="3200" b="1" i="1" u="sng" dirty="0" err="1">
                <a:solidFill>
                  <a:srgbClr val="FF0000"/>
                </a:solidFill>
                <a:latin typeface="Times New Roman" panose="02020603050405020304" pitchFamily="18" charset="0"/>
              </a:rPr>
              <a:t>nằm</a:t>
            </a:r>
            <a:r>
              <a:rPr lang="en-US" altLang="en-US" sz="3200" b="1" i="1" u="sng" dirty="0">
                <a:solidFill>
                  <a:srgbClr val="FF0000"/>
                </a:solidFill>
                <a:latin typeface="Times New Roman" panose="02020603050405020304" pitchFamily="18" charset="0"/>
              </a:rPr>
              <a:t> </a:t>
            </a:r>
            <a:r>
              <a:rPr lang="en-US" altLang="en-US" sz="3200" b="1" i="1" u="sng" dirty="0" err="1">
                <a:solidFill>
                  <a:srgbClr val="FF0000"/>
                </a:solidFill>
                <a:latin typeface="Times New Roman" panose="02020603050405020304" pitchFamily="18" charset="0"/>
              </a:rPr>
              <a:t>giữa</a:t>
            </a:r>
            <a:r>
              <a:rPr lang="en-US" altLang="en-US" sz="3200" b="1" u="sng" dirty="0">
                <a:solidFill>
                  <a:srgbClr val="FF0000"/>
                </a:solidFill>
                <a:latin typeface="Times New Roman" panose="02020603050405020304" pitchFamily="18" charset="0"/>
              </a:rPr>
              <a:t> </a:t>
            </a:r>
            <a:r>
              <a:rPr lang="en-US" altLang="en-US" sz="3200" b="1" dirty="0" err="1">
                <a:solidFill>
                  <a:srgbClr val="260CEA"/>
                </a:solidFill>
                <a:latin typeface="Times New Roman" panose="02020603050405020304" pitchFamily="18" charset="0"/>
              </a:rPr>
              <a:t>điểm</a:t>
            </a:r>
            <a:r>
              <a:rPr lang="en-US" altLang="en-US" sz="3200" b="1" dirty="0">
                <a:solidFill>
                  <a:srgbClr val="260CEA"/>
                </a:solidFill>
                <a:latin typeface="Times New Roman" panose="02020603050405020304" pitchFamily="18" charset="0"/>
              </a:rPr>
              <a:t> A </a:t>
            </a:r>
            <a:r>
              <a:rPr lang="en-US" altLang="en-US" sz="3200" b="1" dirty="0" err="1">
                <a:solidFill>
                  <a:srgbClr val="260CEA"/>
                </a:solidFill>
                <a:latin typeface="Times New Roman" panose="02020603050405020304" pitchFamily="18" charset="0"/>
              </a:rPr>
              <a:t>và</a:t>
            </a:r>
            <a:r>
              <a:rPr lang="en-US" altLang="en-US" sz="3200" b="1" dirty="0">
                <a:solidFill>
                  <a:srgbClr val="260CEA"/>
                </a:solidFill>
                <a:latin typeface="Times New Roman" panose="02020603050405020304" pitchFamily="18" charset="0"/>
              </a:rPr>
              <a:t> C.</a:t>
            </a:r>
          </a:p>
        </p:txBody>
      </p:sp>
      <p:sp>
        <p:nvSpPr>
          <p:cNvPr id="19" name="Title 1"/>
          <p:cNvSpPr txBox="1">
            <a:spLocks/>
          </p:cNvSpPr>
          <p:nvPr/>
        </p:nvSpPr>
        <p:spPr>
          <a:xfrm>
            <a:off x="959419" y="505359"/>
            <a:ext cx="6946356" cy="66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C00000"/>
                </a:solidFill>
                <a:latin typeface="Times New Roman" panose="02020603050405020304" pitchFamily="18" charset="0"/>
                <a:cs typeface="Times New Roman" panose="02020603050405020304" pitchFamily="18" charset="0"/>
              </a:rPr>
              <a:t>1. </a:t>
            </a:r>
            <a:r>
              <a:rPr lang="en-US" sz="3200" b="1" dirty="0" err="1">
                <a:solidFill>
                  <a:srgbClr val="C00000"/>
                </a:solidFill>
                <a:latin typeface="Times New Roman" panose="02020603050405020304" pitchFamily="18" charset="0"/>
                <a:cs typeface="Times New Roman" panose="02020603050405020304" pitchFamily="18" charset="0"/>
              </a:rPr>
              <a:t>Điểm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nằm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giữa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hai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điểm</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643" y="1930627"/>
            <a:ext cx="3325953" cy="2396673"/>
          </a:xfrm>
          <a:prstGeom prst="rect">
            <a:avLst/>
          </a:prstGeom>
          <a:noFill/>
          <a:ln>
            <a:noFill/>
          </a:ln>
        </p:spPr>
      </p:pic>
    </p:spTree>
    <p:extLst>
      <p:ext uri="{BB962C8B-B14F-4D97-AF65-F5344CB8AC3E}">
        <p14:creationId xmlns:p14="http://schemas.microsoft.com/office/powerpoint/2010/main" val="22613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5" name="Text Box 1169"/>
          <p:cNvSpPr txBox="1">
            <a:spLocks noChangeArrowheads="1"/>
          </p:cNvSpPr>
          <p:nvPr/>
        </p:nvSpPr>
        <p:spPr bwMode="auto">
          <a:xfrm>
            <a:off x="1198034" y="214788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en-US" sz="3600">
              <a:latin typeface=".VnTime" pitchFamily="34" charset="0"/>
            </a:endParaRPr>
          </a:p>
        </p:txBody>
      </p:sp>
      <p:sp>
        <p:nvSpPr>
          <p:cNvPr id="30913" name="Rectangle 1217"/>
          <p:cNvSpPr>
            <a:spLocks noChangeArrowheads="1"/>
          </p:cNvSpPr>
          <p:nvPr/>
        </p:nvSpPr>
        <p:spPr bwMode="auto">
          <a:xfrm>
            <a:off x="0" y="-7879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914" name="Object 1218"/>
          <p:cNvGraphicFramePr>
            <a:graphicFrameLocks noGrp="1" noChangeAspect="1"/>
          </p:cNvGraphicFramePr>
          <p:nvPr>
            <p:ph sz="half" idx="1"/>
          </p:nvPr>
        </p:nvGraphicFramePr>
        <p:xfrm>
          <a:off x="3217333" y="3527425"/>
          <a:ext cx="162984" cy="23495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333" y="3527425"/>
                        <a:ext cx="162984"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21" name="Rectangle 1225"/>
          <p:cNvSpPr>
            <a:spLocks noChangeArrowheads="1"/>
          </p:cNvSpPr>
          <p:nvPr/>
        </p:nvSpPr>
        <p:spPr bwMode="auto">
          <a:xfrm>
            <a:off x="0" y="-7879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926" name="AutoShape 1230"/>
          <p:cNvSpPr>
            <a:spLocks noChangeArrowheads="1"/>
          </p:cNvSpPr>
          <p:nvPr/>
        </p:nvSpPr>
        <p:spPr bwMode="auto">
          <a:xfrm>
            <a:off x="4402846" y="2904946"/>
            <a:ext cx="1322917" cy="1447800"/>
          </a:xfrm>
          <a:prstGeom prst="flowChartConnector">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 name="Oval 1231"/>
          <p:cNvSpPr>
            <a:spLocks noChangeArrowheads="1"/>
          </p:cNvSpPr>
          <p:nvPr/>
        </p:nvSpPr>
        <p:spPr bwMode="auto">
          <a:xfrm rot="-2501023">
            <a:off x="8145860" y="3029855"/>
            <a:ext cx="1934943" cy="1109662"/>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8" name="Text Box 1232"/>
          <p:cNvSpPr txBox="1">
            <a:spLocks noChangeArrowheads="1"/>
          </p:cNvSpPr>
          <p:nvPr/>
        </p:nvSpPr>
        <p:spPr bwMode="auto">
          <a:xfrm>
            <a:off x="1295400" y="2740025"/>
            <a:ext cx="223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dirty="0">
                <a:solidFill>
                  <a:srgbClr val="FF0000"/>
                </a:solidFill>
                <a:effectLst>
                  <a:outerShdw blurRad="38100" dist="38100" dir="2700000" algn="tl">
                    <a:srgbClr val="000000"/>
                  </a:outerShdw>
                </a:effectLst>
                <a:latin typeface="Times New Roman" pitchFamily="18" charset="0"/>
              </a:rPr>
              <a:t>.       .</a:t>
            </a:r>
          </a:p>
          <a:p>
            <a:pPr eaLnBrk="1" hangingPunct="1"/>
            <a:r>
              <a:rPr lang="en-US" altLang="en-US" sz="2800" b="1" dirty="0">
                <a:solidFill>
                  <a:srgbClr val="FF0000"/>
                </a:solidFill>
                <a:effectLst>
                  <a:outerShdw blurRad="38100" dist="38100" dir="2700000" algn="tl">
                    <a:srgbClr val="000000"/>
                  </a:outerShdw>
                </a:effectLst>
                <a:latin typeface="Times New Roman" pitchFamily="18" charset="0"/>
              </a:rPr>
              <a:t>A        B</a:t>
            </a:r>
          </a:p>
          <a:p>
            <a:pPr eaLnBrk="1" hangingPunct="1"/>
            <a:r>
              <a:rPr lang="en-US" altLang="en-US" sz="2800" dirty="0">
                <a:solidFill>
                  <a:srgbClr val="FF0000"/>
                </a:solidFill>
                <a:latin typeface="Times New Roman" pitchFamily="18" charset="0"/>
              </a:rPr>
              <a:t>   </a:t>
            </a:r>
            <a:r>
              <a:rPr lang="en-US" altLang="en-US" sz="2800" b="1" dirty="0">
                <a:solidFill>
                  <a:srgbClr val="FF0000"/>
                </a:solidFill>
                <a:effectLst>
                  <a:outerShdw blurRad="38100" dist="38100" dir="2700000" algn="tl">
                    <a:srgbClr val="000000"/>
                  </a:outerShdw>
                </a:effectLst>
                <a:latin typeface="Times New Roman" pitchFamily="18" charset="0"/>
              </a:rPr>
              <a:t>.</a:t>
            </a:r>
            <a:r>
              <a:rPr lang="en-US" altLang="en-US" sz="2800" dirty="0">
                <a:solidFill>
                  <a:srgbClr val="FF0000"/>
                </a:solidFill>
                <a:latin typeface="Times New Roman" pitchFamily="18" charset="0"/>
              </a:rPr>
              <a:t> </a:t>
            </a:r>
            <a:r>
              <a:rPr lang="en-US" altLang="en-US" sz="2800" b="1" dirty="0">
                <a:solidFill>
                  <a:srgbClr val="FF0000"/>
                </a:solidFill>
                <a:effectLst>
                  <a:outerShdw blurRad="38100" dist="38100" dir="2700000" algn="tl">
                    <a:srgbClr val="000000"/>
                  </a:outerShdw>
                </a:effectLst>
                <a:latin typeface="Times New Roman" pitchFamily="18" charset="0"/>
              </a:rPr>
              <a:t>C</a:t>
            </a:r>
          </a:p>
          <a:p>
            <a:pPr eaLnBrk="1" hangingPunct="1"/>
            <a:r>
              <a:rPr lang="en-US" altLang="en-US" sz="2800" dirty="0">
                <a:solidFill>
                  <a:srgbClr val="FFCC00"/>
                </a:solidFill>
                <a:latin typeface="Times New Roman" pitchFamily="18" charset="0"/>
              </a:rPr>
              <a:t>   </a:t>
            </a:r>
          </a:p>
        </p:txBody>
      </p:sp>
      <p:sp>
        <p:nvSpPr>
          <p:cNvPr id="30929" name="Text Box 1233"/>
          <p:cNvSpPr txBox="1">
            <a:spLocks noChangeArrowheads="1"/>
          </p:cNvSpPr>
          <p:nvPr/>
        </p:nvSpPr>
        <p:spPr bwMode="auto">
          <a:xfrm>
            <a:off x="4307597" y="2924176"/>
            <a:ext cx="252518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dirty="0">
                <a:solidFill>
                  <a:srgbClr val="260CEA"/>
                </a:solidFill>
                <a:effectLst>
                  <a:outerShdw blurRad="38100" dist="38100" dir="2700000" algn="tl">
                    <a:srgbClr val="000000"/>
                  </a:outerShdw>
                </a:effectLst>
                <a:latin typeface="Times New Roman" pitchFamily="18" charset="0"/>
              </a:rPr>
              <a:t>.  B        . A                    </a:t>
            </a:r>
          </a:p>
          <a:p>
            <a:pPr eaLnBrk="1" hangingPunct="1"/>
            <a:r>
              <a:rPr lang="en-US" altLang="en-US" sz="2800" dirty="0">
                <a:solidFill>
                  <a:srgbClr val="260CEA"/>
                </a:solidFill>
                <a:latin typeface="Times New Roman" pitchFamily="18" charset="0"/>
              </a:rPr>
              <a:t> </a:t>
            </a:r>
          </a:p>
          <a:p>
            <a:pPr eaLnBrk="1" hangingPunct="1"/>
            <a:r>
              <a:rPr lang="en-US" altLang="en-US" sz="2800" b="1" dirty="0">
                <a:solidFill>
                  <a:srgbClr val="260CEA"/>
                </a:solidFill>
                <a:effectLst>
                  <a:outerShdw blurRad="38100" dist="38100" dir="2700000" algn="tl">
                    <a:srgbClr val="000000"/>
                  </a:outerShdw>
                </a:effectLst>
                <a:latin typeface="Times New Roman" pitchFamily="18" charset="0"/>
              </a:rPr>
              <a:t>  .</a:t>
            </a:r>
            <a:r>
              <a:rPr lang="en-US" altLang="en-US" sz="2800" dirty="0">
                <a:solidFill>
                  <a:srgbClr val="260CEA"/>
                </a:solidFill>
                <a:latin typeface="Times New Roman" pitchFamily="18" charset="0"/>
              </a:rPr>
              <a:t> </a:t>
            </a:r>
            <a:r>
              <a:rPr lang="en-US" altLang="en-US" sz="2800" b="1" dirty="0">
                <a:solidFill>
                  <a:srgbClr val="260CEA"/>
                </a:solidFill>
                <a:effectLst>
                  <a:outerShdw blurRad="38100" dist="38100" dir="2700000" algn="tl">
                    <a:srgbClr val="000000"/>
                  </a:outerShdw>
                </a:effectLst>
                <a:latin typeface="Times New Roman" pitchFamily="18" charset="0"/>
              </a:rPr>
              <a:t>C</a:t>
            </a:r>
          </a:p>
          <a:p>
            <a:pPr eaLnBrk="1" hangingPunct="1"/>
            <a:r>
              <a:rPr lang="en-US" altLang="en-US" sz="2800" dirty="0">
                <a:solidFill>
                  <a:srgbClr val="260CEA"/>
                </a:solidFill>
                <a:latin typeface="Times New Roman" pitchFamily="18" charset="0"/>
              </a:rPr>
              <a:t>   </a:t>
            </a:r>
          </a:p>
        </p:txBody>
      </p:sp>
      <p:sp>
        <p:nvSpPr>
          <p:cNvPr id="30930" name="Rectangle 1234"/>
          <p:cNvSpPr>
            <a:spLocks noChangeArrowheads="1"/>
          </p:cNvSpPr>
          <p:nvPr/>
        </p:nvSpPr>
        <p:spPr bwMode="auto">
          <a:xfrm>
            <a:off x="818502" y="1719353"/>
            <a:ext cx="7957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2800" b="1" dirty="0" err="1">
                <a:solidFill>
                  <a:srgbClr val="00B050"/>
                </a:solidFill>
                <a:effectLst>
                  <a:outerShdw blurRad="38100" dist="38100" dir="2700000" algn="tl">
                    <a:srgbClr val="000000"/>
                  </a:outerShdw>
                </a:effectLst>
                <a:latin typeface="Times New Roman" pitchFamily="18" charset="0"/>
              </a:rPr>
              <a:t>Điểm</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nào</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nằm</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giữa</a:t>
            </a:r>
            <a:r>
              <a:rPr lang="en-US" altLang="en-US" sz="2800" b="1" dirty="0">
                <a:solidFill>
                  <a:srgbClr val="00B050"/>
                </a:solidFill>
                <a:effectLst>
                  <a:outerShdw blurRad="38100" dist="38100" dir="2700000" algn="tl">
                    <a:srgbClr val="000000"/>
                  </a:outerShdw>
                </a:effectLst>
                <a:latin typeface="Times New Roman" pitchFamily="18" charset="0"/>
              </a:rPr>
              <a:t> 2 </a:t>
            </a:r>
            <a:r>
              <a:rPr lang="en-US" altLang="en-US" sz="2800" b="1" dirty="0" err="1">
                <a:solidFill>
                  <a:srgbClr val="00B050"/>
                </a:solidFill>
                <a:effectLst>
                  <a:outerShdw blurRad="38100" dist="38100" dir="2700000" algn="tl">
                    <a:srgbClr val="000000"/>
                  </a:outerShdw>
                </a:effectLst>
                <a:latin typeface="Times New Roman" pitchFamily="18" charset="0"/>
              </a:rPr>
              <a:t>điểm</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còn</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lại</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trong</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mỗi</a:t>
            </a:r>
            <a:r>
              <a:rPr lang="en-US" altLang="en-US" sz="2800" b="1" dirty="0">
                <a:solidFill>
                  <a:srgbClr val="00B050"/>
                </a:solidFill>
                <a:effectLst>
                  <a:outerShdw blurRad="38100" dist="38100" dir="2700000" algn="tl">
                    <a:srgbClr val="000000"/>
                  </a:outerShdw>
                </a:effectLst>
                <a:latin typeface="Times New Roman" pitchFamily="18" charset="0"/>
              </a:rPr>
              <a:t> </a:t>
            </a:r>
            <a:r>
              <a:rPr lang="en-US" altLang="en-US" sz="2800" b="1" dirty="0" err="1">
                <a:solidFill>
                  <a:srgbClr val="00B050"/>
                </a:solidFill>
                <a:effectLst>
                  <a:outerShdw blurRad="38100" dist="38100" dir="2700000" algn="tl">
                    <a:srgbClr val="000000"/>
                  </a:outerShdw>
                </a:effectLst>
                <a:latin typeface="Times New Roman" pitchFamily="18" charset="0"/>
              </a:rPr>
              <a:t>hình</a:t>
            </a:r>
            <a:r>
              <a:rPr lang="en-US" altLang="en-US" sz="2800" b="1" dirty="0">
                <a:solidFill>
                  <a:srgbClr val="00B050"/>
                </a:solidFill>
                <a:effectLst>
                  <a:outerShdw blurRad="38100" dist="38100" dir="2700000" algn="tl">
                    <a:srgbClr val="000000"/>
                  </a:outerShdw>
                </a:effectLst>
                <a:latin typeface="Times New Roman" pitchFamily="18" charset="0"/>
              </a:rPr>
              <a:t>?</a:t>
            </a:r>
          </a:p>
        </p:txBody>
      </p:sp>
      <p:sp>
        <p:nvSpPr>
          <p:cNvPr id="30931" name="Text Box 1235"/>
          <p:cNvSpPr txBox="1">
            <a:spLocks noChangeArrowheads="1"/>
          </p:cNvSpPr>
          <p:nvPr/>
        </p:nvSpPr>
        <p:spPr bwMode="auto">
          <a:xfrm>
            <a:off x="8522270" y="2887484"/>
            <a:ext cx="348191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800" b="1" dirty="0">
                <a:solidFill>
                  <a:srgbClr val="260CEA"/>
                </a:solidFill>
                <a:effectLst>
                  <a:outerShdw blurRad="38100" dist="38100" dir="2700000" algn="tl">
                    <a:srgbClr val="000000"/>
                  </a:outerShdw>
                </a:effectLst>
                <a:latin typeface="Times New Roman" pitchFamily="18" charset="0"/>
              </a:rPr>
              <a:t>.             .</a:t>
            </a:r>
          </a:p>
          <a:p>
            <a:pPr eaLnBrk="1" hangingPunct="1"/>
            <a:r>
              <a:rPr lang="en-US" altLang="en-US" sz="2800" b="1" dirty="0">
                <a:solidFill>
                  <a:srgbClr val="260CEA"/>
                </a:solidFill>
                <a:effectLst>
                  <a:outerShdw blurRad="38100" dist="38100" dir="2700000" algn="tl">
                    <a:srgbClr val="000000"/>
                  </a:outerShdw>
                </a:effectLst>
                <a:latin typeface="Times New Roman" pitchFamily="18" charset="0"/>
              </a:rPr>
              <a:t>A            C</a:t>
            </a:r>
          </a:p>
          <a:p>
            <a:pPr eaLnBrk="1" hangingPunct="1"/>
            <a:r>
              <a:rPr lang="en-US" altLang="en-US" sz="2800" b="1" dirty="0">
                <a:solidFill>
                  <a:srgbClr val="260CEA"/>
                </a:solidFill>
                <a:effectLst>
                  <a:outerShdw blurRad="38100" dist="38100" dir="2700000" algn="tl">
                    <a:srgbClr val="000000"/>
                  </a:outerShdw>
                </a:effectLst>
                <a:latin typeface="Times New Roman" pitchFamily="18" charset="0"/>
              </a:rPr>
              <a:t>        .</a:t>
            </a:r>
            <a:r>
              <a:rPr lang="en-US" altLang="en-US" sz="2800" dirty="0">
                <a:solidFill>
                  <a:srgbClr val="260CEA"/>
                </a:solidFill>
                <a:latin typeface="Times New Roman" pitchFamily="18" charset="0"/>
              </a:rPr>
              <a:t> </a:t>
            </a:r>
          </a:p>
          <a:p>
            <a:pPr eaLnBrk="1" hangingPunct="1"/>
            <a:r>
              <a:rPr lang="en-US" altLang="en-US" sz="2800" b="1" dirty="0">
                <a:solidFill>
                  <a:srgbClr val="260CEA"/>
                </a:solidFill>
                <a:effectLst>
                  <a:outerShdw blurRad="38100" dist="38100" dir="2700000" algn="tl">
                    <a:srgbClr val="000000"/>
                  </a:outerShdw>
                </a:effectLst>
                <a:latin typeface="Times New Roman" pitchFamily="18" charset="0"/>
              </a:rPr>
              <a:t>        B</a:t>
            </a:r>
          </a:p>
          <a:p>
            <a:pPr eaLnBrk="1" hangingPunct="1"/>
            <a:r>
              <a:rPr lang="en-US" altLang="en-US" sz="2800" dirty="0">
                <a:solidFill>
                  <a:srgbClr val="FFCC00"/>
                </a:solidFill>
                <a:latin typeface="Times New Roman" pitchFamily="18" charset="0"/>
              </a:rPr>
              <a:t>   </a:t>
            </a:r>
          </a:p>
        </p:txBody>
      </p:sp>
      <p:sp>
        <p:nvSpPr>
          <p:cNvPr id="30935" name="Rectangle 1239"/>
          <p:cNvSpPr>
            <a:spLocks noChangeArrowheads="1"/>
          </p:cNvSpPr>
          <p:nvPr/>
        </p:nvSpPr>
        <p:spPr bwMode="auto">
          <a:xfrm>
            <a:off x="940158" y="4842659"/>
            <a:ext cx="1082004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800" b="1" dirty="0" err="1">
                <a:solidFill>
                  <a:srgbClr val="FF0000"/>
                </a:solidFill>
                <a:effectLst>
                  <a:outerShdw blurRad="38100" dist="38100" dir="2700000" algn="tl">
                    <a:srgbClr val="000000"/>
                  </a:outerShdw>
                </a:effectLst>
                <a:latin typeface="Times New Roman" pitchFamily="18" charset="0"/>
              </a:rPr>
              <a:t>Không</a:t>
            </a:r>
            <a:r>
              <a:rPr lang="en-US" altLang="en-US" sz="2800" b="1" dirty="0">
                <a:solidFill>
                  <a:srgbClr val="FF0000"/>
                </a:solidFill>
                <a:effectLst>
                  <a:outerShdw blurRad="38100" dist="38100" dir="2700000" algn="tl">
                    <a:srgbClr val="000000"/>
                  </a:outerShdw>
                </a:effectLst>
                <a:latin typeface="Times New Roman" pitchFamily="18" charset="0"/>
              </a:rPr>
              <a:t> </a:t>
            </a:r>
            <a:r>
              <a:rPr lang="en-US" altLang="en-US" sz="2800" b="1" dirty="0" err="1">
                <a:solidFill>
                  <a:srgbClr val="FF0000"/>
                </a:solidFill>
                <a:effectLst>
                  <a:outerShdw blurRad="38100" dist="38100" dir="2700000" algn="tl">
                    <a:srgbClr val="000000"/>
                  </a:outerShdw>
                </a:effectLst>
                <a:latin typeface="Times New Roman" pitchFamily="18" charset="0"/>
              </a:rPr>
              <a:t>có</a:t>
            </a:r>
            <a:r>
              <a:rPr lang="en-US" altLang="en-US" sz="2800" b="1" dirty="0">
                <a:solidFill>
                  <a:srgbClr val="FF0000"/>
                </a:solidFill>
                <a:effectLst>
                  <a:outerShdw blurRad="38100" dist="38100" dir="2700000" algn="tl">
                    <a:srgbClr val="000000"/>
                  </a:outerShdw>
                </a:effectLst>
                <a:latin typeface="Times New Roman" pitchFamily="18" charset="0"/>
              </a:rPr>
              <a:t> đ</a:t>
            </a:r>
            <a:r>
              <a:rPr lang="pt-BR" altLang="en-US" sz="2800" b="1" dirty="0">
                <a:solidFill>
                  <a:srgbClr val="FF0000"/>
                </a:solidFill>
                <a:effectLst>
                  <a:outerShdw blurRad="38100" dist="38100" dir="2700000" algn="tl">
                    <a:srgbClr val="000000"/>
                  </a:outerShdw>
                </a:effectLst>
                <a:latin typeface="Times New Roman" pitchFamily="18" charset="0"/>
              </a:rPr>
              <a:t>iểm</a:t>
            </a:r>
            <a:r>
              <a:rPr lang="en-US" altLang="en-US" sz="2800" b="1" dirty="0">
                <a:solidFill>
                  <a:srgbClr val="FF0000"/>
                </a:solidFill>
                <a:effectLst>
                  <a:outerShdw blurRad="38100" dist="38100" dir="2700000" algn="tl">
                    <a:srgbClr val="000000"/>
                  </a:outerShdw>
                </a:effectLst>
                <a:latin typeface="Times New Roman" pitchFamily="18" charset="0"/>
              </a:rPr>
              <a:t> </a:t>
            </a:r>
            <a:r>
              <a:rPr lang="en-US" altLang="en-US" sz="2800" b="1" dirty="0" err="1">
                <a:solidFill>
                  <a:srgbClr val="FF0000"/>
                </a:solidFill>
                <a:effectLst>
                  <a:outerShdw blurRad="38100" dist="38100" dir="2700000" algn="tl">
                    <a:srgbClr val="000000"/>
                  </a:outerShdw>
                </a:effectLst>
                <a:latin typeface="Times New Roman" pitchFamily="18" charset="0"/>
              </a:rPr>
              <a:t>nào</a:t>
            </a:r>
            <a:r>
              <a:rPr lang="en-US" altLang="en-US" sz="2800" b="1" dirty="0">
                <a:solidFill>
                  <a:srgbClr val="FF0000"/>
                </a:solidFill>
                <a:effectLst>
                  <a:outerShdw blurRad="38100" dist="38100" dir="2700000" algn="tl">
                    <a:srgbClr val="000000"/>
                  </a:outerShdw>
                </a:effectLst>
                <a:latin typeface="Times New Roman" pitchFamily="18" charset="0"/>
              </a:rPr>
              <a:t> </a:t>
            </a:r>
            <a:r>
              <a:rPr lang="en-US" altLang="en-US" sz="2800" b="1" dirty="0" err="1">
                <a:solidFill>
                  <a:srgbClr val="FF0000"/>
                </a:solidFill>
                <a:effectLst>
                  <a:outerShdw blurRad="38100" dist="38100" dir="2700000" algn="tl">
                    <a:srgbClr val="000000"/>
                  </a:outerShdw>
                </a:effectLst>
                <a:latin typeface="Times New Roman" pitchFamily="18" charset="0"/>
              </a:rPr>
              <a:t>nằm</a:t>
            </a:r>
            <a:r>
              <a:rPr lang="en-US" altLang="en-US" sz="2800" b="1" dirty="0">
                <a:solidFill>
                  <a:srgbClr val="FF0000"/>
                </a:solidFill>
                <a:effectLst>
                  <a:outerShdw blurRad="38100" dist="38100" dir="2700000" algn="tl">
                    <a:srgbClr val="000000"/>
                  </a:outerShdw>
                </a:effectLst>
                <a:latin typeface="Times New Roman" pitchFamily="18" charset="0"/>
              </a:rPr>
              <a:t> </a:t>
            </a:r>
            <a:r>
              <a:rPr lang="pt-BR" altLang="en-US" sz="2800" b="1" dirty="0">
                <a:solidFill>
                  <a:srgbClr val="FF0000"/>
                </a:solidFill>
                <a:effectLst>
                  <a:outerShdw blurRad="38100" dist="38100" dir="2700000" algn="tl">
                    <a:srgbClr val="000000"/>
                  </a:outerShdw>
                </a:effectLst>
                <a:latin typeface="Times New Roman" pitchFamily="18" charset="0"/>
              </a:rPr>
              <a:t>giữa</a:t>
            </a:r>
            <a:r>
              <a:rPr lang="en-US" altLang="en-US" sz="2800" b="1" dirty="0">
                <a:solidFill>
                  <a:srgbClr val="FF0000"/>
                </a:solidFill>
                <a:effectLst>
                  <a:outerShdw blurRad="38100" dist="38100" dir="2700000" algn="tl">
                    <a:srgbClr val="000000"/>
                  </a:outerShdw>
                </a:effectLst>
                <a:latin typeface="Times New Roman" pitchFamily="18" charset="0"/>
              </a:rPr>
              <a:t> 2 đ</a:t>
            </a:r>
            <a:r>
              <a:rPr lang="pt-BR" altLang="en-US" sz="2800" b="1" dirty="0">
                <a:solidFill>
                  <a:srgbClr val="FF0000"/>
                </a:solidFill>
                <a:effectLst>
                  <a:outerShdw blurRad="38100" dist="38100" dir="2700000" algn="tl">
                    <a:srgbClr val="000000"/>
                  </a:outerShdw>
                </a:effectLst>
                <a:latin typeface="Times New Roman" pitchFamily="18" charset="0"/>
              </a:rPr>
              <a:t>iểm</a:t>
            </a:r>
            <a:r>
              <a:rPr lang="pt-BR" altLang="en-US" sz="2800" dirty="0">
                <a:solidFill>
                  <a:srgbClr val="FF0000"/>
                </a:solidFill>
                <a:latin typeface="Times New Roman" pitchFamily="18" charset="0"/>
              </a:rPr>
              <a:t> </a:t>
            </a:r>
            <a:r>
              <a:rPr lang="en-US" altLang="en-US" sz="2800" b="1" dirty="0" err="1">
                <a:solidFill>
                  <a:srgbClr val="FF0000"/>
                </a:solidFill>
                <a:effectLst>
                  <a:outerShdw blurRad="38100" dist="38100" dir="2700000" algn="tl">
                    <a:srgbClr val="000000"/>
                  </a:outerShdw>
                </a:effectLst>
                <a:latin typeface="Times New Roman" pitchFamily="18" charset="0"/>
              </a:rPr>
              <a:t>còn</a:t>
            </a:r>
            <a:r>
              <a:rPr lang="en-US" altLang="en-US" sz="2800" b="1" dirty="0">
                <a:solidFill>
                  <a:srgbClr val="FF0000"/>
                </a:solidFill>
                <a:effectLst>
                  <a:outerShdw blurRad="38100" dist="38100" dir="2700000" algn="tl">
                    <a:srgbClr val="000000"/>
                  </a:outerShdw>
                </a:effectLst>
                <a:latin typeface="Times New Roman" pitchFamily="18" charset="0"/>
              </a:rPr>
              <a:t> </a:t>
            </a:r>
            <a:r>
              <a:rPr lang="en-US" altLang="en-US" sz="2800" b="1" dirty="0" err="1">
                <a:solidFill>
                  <a:srgbClr val="FF0000"/>
                </a:solidFill>
                <a:effectLst>
                  <a:outerShdw blurRad="38100" dist="38100" dir="2700000" algn="tl">
                    <a:srgbClr val="000000"/>
                  </a:outerShdw>
                </a:effectLst>
                <a:latin typeface="Times New Roman" pitchFamily="18" charset="0"/>
              </a:rPr>
              <a:t>lại</a:t>
            </a:r>
            <a:endParaRPr lang="en-US" altLang="en-US" sz="2800" b="1" dirty="0">
              <a:solidFill>
                <a:srgbClr val="FF0000"/>
              </a:solidFill>
              <a:effectLst>
                <a:outerShdw blurRad="38100" dist="38100" dir="2700000" algn="tl">
                  <a:srgbClr val="000000"/>
                </a:outerShdw>
              </a:effectLst>
              <a:latin typeface="Times New Roman" pitchFamily="18" charset="0"/>
            </a:endParaRPr>
          </a:p>
          <a:p>
            <a:pPr eaLnBrk="1" hangingPunct="1"/>
            <a:r>
              <a:rPr lang="en-US" altLang="en-US" sz="2800" b="1" dirty="0">
                <a:solidFill>
                  <a:srgbClr val="FF0000"/>
                </a:solidFill>
                <a:effectLst>
                  <a:outerShdw blurRad="38100" dist="38100" dir="2700000" algn="tl">
                    <a:srgbClr val="000000"/>
                  </a:outerShdw>
                </a:effectLst>
                <a:latin typeface="Times New Roman" pitchFamily="18" charset="0"/>
              </a:rPr>
              <a:t>( </a:t>
            </a:r>
            <a:r>
              <a:rPr lang="en-US" altLang="en-US" sz="2800" b="1" dirty="0" err="1">
                <a:solidFill>
                  <a:srgbClr val="FF0000"/>
                </a:solidFill>
                <a:effectLst>
                  <a:outerShdw blurRad="38100" dist="38100" dir="2700000" algn="tl">
                    <a:srgbClr val="000000"/>
                  </a:outerShdw>
                </a:effectLst>
                <a:latin typeface="Times New Roman" pitchFamily="18" charset="0"/>
              </a:rPr>
              <a:t>vì</a:t>
            </a:r>
            <a:r>
              <a:rPr lang="en-US" altLang="en-US" sz="2800" b="1" dirty="0">
                <a:solidFill>
                  <a:srgbClr val="FF0000"/>
                </a:solidFill>
                <a:effectLst>
                  <a:outerShdw blurRad="38100" dist="38100" dir="2700000" algn="tl">
                    <a:srgbClr val="000000"/>
                  </a:outerShdw>
                </a:effectLst>
                <a:latin typeface="Times New Roman" pitchFamily="18" charset="0"/>
              </a:rPr>
              <a:t> A, B, C </a:t>
            </a:r>
            <a:r>
              <a:rPr lang="pt-BR" altLang="en-US" sz="2800" b="1" dirty="0">
                <a:solidFill>
                  <a:srgbClr val="FF0000"/>
                </a:solidFill>
                <a:effectLst>
                  <a:outerShdw blurRad="38100" dist="38100" dir="2700000" algn="tl">
                    <a:srgbClr val="000000"/>
                  </a:outerShdw>
                </a:effectLst>
                <a:latin typeface="Times New Roman" pitchFamily="18" charset="0"/>
              </a:rPr>
              <a:t>không thẳng hàng)</a:t>
            </a:r>
            <a:r>
              <a:rPr lang="en-US" altLang="en-US" sz="2800" b="1" dirty="0">
                <a:solidFill>
                  <a:srgbClr val="FF0000"/>
                </a:solidFill>
                <a:effectLst>
                  <a:outerShdw blurRad="38100" dist="38100" dir="2700000" algn="tl">
                    <a:srgbClr val="000000"/>
                  </a:outerShdw>
                </a:effectLst>
                <a:latin typeface="Times New Roman" pitchFamily="18" charset="0"/>
              </a:rPr>
              <a:t>. </a:t>
            </a:r>
          </a:p>
        </p:txBody>
      </p:sp>
    </p:spTree>
    <p:extLst>
      <p:ext uri="{BB962C8B-B14F-4D97-AF65-F5344CB8AC3E}">
        <p14:creationId xmlns:p14="http://schemas.microsoft.com/office/powerpoint/2010/main" val="271344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928"/>
                                        </p:tgtEl>
                                        <p:attrNameLst>
                                          <p:attrName>style.visibility</p:attrName>
                                        </p:attrNameLst>
                                      </p:cBhvr>
                                      <p:to>
                                        <p:strVal val="visible"/>
                                      </p:to>
                                    </p:set>
                                    <p:animEffect transition="in" filter="checkerboard(across)">
                                      <p:cBhvr>
                                        <p:cTn id="7" dur="500"/>
                                        <p:tgtEl>
                                          <p:spTgt spid="309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926"/>
                                        </p:tgtEl>
                                        <p:attrNameLst>
                                          <p:attrName>style.visibility</p:attrName>
                                        </p:attrNameLst>
                                      </p:cBhvr>
                                      <p:to>
                                        <p:strVal val="visible"/>
                                      </p:to>
                                    </p:set>
                                    <p:animEffect transition="in" filter="checkerboard(across)">
                                      <p:cBhvr>
                                        <p:cTn id="10" dur="500"/>
                                        <p:tgtEl>
                                          <p:spTgt spid="3092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929"/>
                                        </p:tgtEl>
                                        <p:attrNameLst>
                                          <p:attrName>style.visibility</p:attrName>
                                        </p:attrNameLst>
                                      </p:cBhvr>
                                      <p:to>
                                        <p:strVal val="visible"/>
                                      </p:to>
                                    </p:set>
                                    <p:animEffect transition="in" filter="checkerboard(across)">
                                      <p:cBhvr>
                                        <p:cTn id="13" dur="500"/>
                                        <p:tgtEl>
                                          <p:spTgt spid="3092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0927"/>
                                        </p:tgtEl>
                                        <p:attrNameLst>
                                          <p:attrName>style.visibility</p:attrName>
                                        </p:attrNameLst>
                                      </p:cBhvr>
                                      <p:to>
                                        <p:strVal val="visible"/>
                                      </p:to>
                                    </p:set>
                                    <p:animEffect transition="in" filter="checkerboard(across)">
                                      <p:cBhvr>
                                        <p:cTn id="16" dur="500"/>
                                        <p:tgtEl>
                                          <p:spTgt spid="3092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0931"/>
                                        </p:tgtEl>
                                        <p:attrNameLst>
                                          <p:attrName>style.visibility</p:attrName>
                                        </p:attrNameLst>
                                      </p:cBhvr>
                                      <p:to>
                                        <p:strVal val="visible"/>
                                      </p:to>
                                    </p:set>
                                    <p:animEffect transition="in" filter="checkerboard(across)">
                                      <p:cBhvr>
                                        <p:cTn id="19" dur="500"/>
                                        <p:tgtEl>
                                          <p:spTgt spid="3093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0930"/>
                                        </p:tgtEl>
                                        <p:attrNameLst>
                                          <p:attrName>style.visibility</p:attrName>
                                        </p:attrNameLst>
                                      </p:cBhvr>
                                      <p:to>
                                        <p:strVal val="visible"/>
                                      </p:to>
                                    </p:set>
                                    <p:animEffect transition="in" filter="checkerboard(across)">
                                      <p:cBhvr>
                                        <p:cTn id="22" dur="500"/>
                                        <p:tgtEl>
                                          <p:spTgt spid="309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0935"/>
                                        </p:tgtEl>
                                        <p:attrNameLst>
                                          <p:attrName>style.visibility</p:attrName>
                                        </p:attrNameLst>
                                      </p:cBhvr>
                                      <p:to>
                                        <p:strVal val="visible"/>
                                      </p:to>
                                    </p:set>
                                    <p:animEffect transition="in" filter="checkerboard(across)">
                                      <p:cBhvr>
                                        <p:cTn id="27" dur="500"/>
                                        <p:tgtEl>
                                          <p:spTgt spid="30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 grpId="0" animBg="1"/>
      <p:bldP spid="30927" grpId="0" animBg="1"/>
      <p:bldP spid="30928" grpId="0"/>
      <p:bldP spid="30929" grpId="0"/>
      <p:bldP spid="30930" grpId="0"/>
      <p:bldP spid="30931" grpId="0"/>
      <p:bldP spid="309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err="1">
                <a:solidFill>
                  <a:srgbClr val="FF0000"/>
                </a:solidFill>
                <a:latin typeface="Times New Roman" pitchFamily="18" charset="0"/>
                <a:cs typeface="Times New Roman" pitchFamily="18" charset="0"/>
              </a:rPr>
              <a:t>Bài</a:t>
            </a:r>
            <a:r>
              <a:rPr lang="en-US" sz="3200" u="sng"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hãy quan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8.15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 </a:t>
            </a:r>
          </a:p>
        </p:txBody>
      </p:sp>
      <p:sp>
        <p:nvSpPr>
          <p:cNvPr id="3" name="Content Placeholder 2"/>
          <p:cNvSpPr>
            <a:spLocks noGrp="1"/>
          </p:cNvSpPr>
          <p:nvPr>
            <p:ph sz="half" idx="1"/>
          </p:nvPr>
        </p:nvSpPr>
        <p:spPr>
          <a:xfrm>
            <a:off x="1020344" y="1237652"/>
            <a:ext cx="7206342" cy="1595700"/>
          </a:xfrm>
        </p:spPr>
        <p:txBody>
          <a:bodyPr>
            <a:noAutofit/>
          </a:bodyPr>
          <a:lstStyle/>
          <a:p>
            <a:pPr marL="0" indent="0">
              <a:buNone/>
            </a:pPr>
            <a:r>
              <a:rPr lang="en-US" dirty="0">
                <a:latin typeface="Times New Roman" pitchFamily="18" charset="0"/>
                <a:cs typeface="Times New Roman" pitchFamily="18" charset="0"/>
              </a:rPr>
              <a:t>a, Điểm D nằm giữa hai điểm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b, Hai điểm nào nằm cùng phía đối với điểm B ?</a:t>
            </a:r>
          </a:p>
          <a:p>
            <a:pPr marL="0" indent="0">
              <a:buNone/>
            </a:pPr>
            <a:r>
              <a:rPr lang="en-US" dirty="0">
                <a:latin typeface="Times New Roman" pitchFamily="18" charset="0"/>
                <a:cs typeface="Times New Roman" pitchFamily="18" charset="0"/>
              </a:rPr>
              <a:t>c, Hai điểm nào nằm khác phía đối với điểm E ?</a:t>
            </a:r>
          </a:p>
          <a:p>
            <a:pPr marL="0" indent="0">
              <a:buNone/>
            </a:pPr>
            <a:endParaRPr lang="en-US" dirty="0">
              <a:latin typeface="Times New Roman" pitchFamily="18" charset="0"/>
              <a:cs typeface="Times New Roman" pitchFamily="18" charset="0"/>
            </a:endParaRPr>
          </a:p>
        </p:txBody>
      </p:sp>
      <p:sp>
        <p:nvSpPr>
          <p:cNvPr id="9" name="Content Placeholder 2"/>
          <p:cNvSpPr>
            <a:spLocks noGrp="1"/>
          </p:cNvSpPr>
          <p:nvPr>
            <p:ph sz="half" idx="1"/>
          </p:nvPr>
        </p:nvSpPr>
        <p:spPr>
          <a:xfrm>
            <a:off x="708338" y="2969499"/>
            <a:ext cx="8890783" cy="3319008"/>
          </a:xfrm>
        </p:spPr>
        <p:txBody>
          <a:bodyPr>
            <a:noAutofit/>
          </a:bodyPr>
          <a:lstStyle/>
          <a:p>
            <a:pPr marL="0" indent="0">
              <a:buNone/>
            </a:pPr>
            <a:r>
              <a:rPr lang="en-US" b="1" u="sng" dirty="0" err="1">
                <a:solidFill>
                  <a:srgbClr val="FF0000"/>
                </a:solidFill>
                <a:latin typeface="Times New Roman" pitchFamily="18" charset="0"/>
                <a:cs typeface="Times New Roman" pitchFamily="18" charset="0"/>
              </a:rPr>
              <a:t>Bài</a:t>
            </a:r>
            <a:r>
              <a:rPr lang="en-US" b="1" u="sng" dirty="0">
                <a:solidFill>
                  <a:srgbClr val="FF0000"/>
                </a:solidFill>
                <a:latin typeface="Times New Roman" pitchFamily="18" charset="0"/>
                <a:cs typeface="Times New Roman" pitchFamily="18" charset="0"/>
              </a:rPr>
              <a:t> 2. </a:t>
            </a:r>
            <a:r>
              <a:rPr lang="en-US" dirty="0">
                <a:solidFill>
                  <a:srgbClr val="FF0000"/>
                </a:solidFill>
                <a:latin typeface="Times New Roman" pitchFamily="18" charset="0"/>
                <a:cs typeface="Times New Roman" pitchFamily="18" charset="0"/>
              </a:rPr>
              <a:t>Cho hai điểm phân biệt A, B </a:t>
            </a:r>
            <a:r>
              <a:rPr lang="en-US" dirty="0" err="1">
                <a:solidFill>
                  <a:srgbClr val="FF0000"/>
                </a:solidFill>
                <a:latin typeface="Times New Roman" pitchFamily="18" charset="0"/>
                <a:cs typeface="Times New Roman" pitchFamily="18" charset="0"/>
              </a:rPr>
              <a:t>như</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8.16. </a:t>
            </a:r>
          </a:p>
          <a:p>
            <a:pPr marL="0" indent="0">
              <a:buNone/>
            </a:pPr>
            <a:r>
              <a:rPr lang="en-US" dirty="0" err="1">
                <a:solidFill>
                  <a:srgbClr val="260CEA"/>
                </a:solidFill>
                <a:latin typeface="Times New Roman" pitchFamily="18" charset="0"/>
                <a:cs typeface="Times New Roman" pitchFamily="18" charset="0"/>
              </a:rPr>
              <a:t>Em</a:t>
            </a:r>
            <a:r>
              <a:rPr lang="en-US" dirty="0">
                <a:solidFill>
                  <a:srgbClr val="260CEA"/>
                </a:solidFill>
                <a:latin typeface="Times New Roman" pitchFamily="18" charset="0"/>
                <a:cs typeface="Times New Roman" pitchFamily="18" charset="0"/>
              </a:rPr>
              <a:t> hãy </a:t>
            </a:r>
            <a:r>
              <a:rPr lang="en-US" dirty="0" err="1">
                <a:solidFill>
                  <a:srgbClr val="260CEA"/>
                </a:solidFill>
                <a:latin typeface="Times New Roman" pitchFamily="18" charset="0"/>
                <a:cs typeface="Times New Roman" pitchFamily="18" charset="0"/>
              </a:rPr>
              <a:t>lấy</a:t>
            </a:r>
            <a:r>
              <a:rPr lang="en-US" dirty="0">
                <a:solidFill>
                  <a:srgbClr val="260CEA"/>
                </a:solidFill>
                <a:latin typeface="Times New Roman" pitchFamily="18" charset="0"/>
                <a:cs typeface="Times New Roman" pitchFamily="18" charset="0"/>
              </a:rPr>
              <a:t> </a:t>
            </a:r>
            <a:r>
              <a:rPr lang="en-US" dirty="0" err="1">
                <a:solidFill>
                  <a:srgbClr val="260CEA"/>
                </a:solidFill>
                <a:latin typeface="Times New Roman" pitchFamily="18" charset="0"/>
                <a:cs typeface="Times New Roman" pitchFamily="18" charset="0"/>
              </a:rPr>
              <a:t>hai</a:t>
            </a:r>
            <a:r>
              <a:rPr lang="en-US" dirty="0">
                <a:solidFill>
                  <a:srgbClr val="260CEA"/>
                </a:solidFill>
                <a:latin typeface="Times New Roman" pitchFamily="18" charset="0"/>
                <a:cs typeface="Times New Roman" pitchFamily="18" charset="0"/>
              </a:rPr>
              <a:t> </a:t>
            </a:r>
            <a:r>
              <a:rPr lang="en-US" dirty="0" err="1">
                <a:solidFill>
                  <a:srgbClr val="260CEA"/>
                </a:solidFill>
                <a:latin typeface="Times New Roman" pitchFamily="18" charset="0"/>
                <a:cs typeface="Times New Roman" pitchFamily="18" charset="0"/>
              </a:rPr>
              <a:t>điểm</a:t>
            </a:r>
            <a:r>
              <a:rPr lang="en-US" dirty="0">
                <a:solidFill>
                  <a:srgbClr val="260CEA"/>
                </a:solidFill>
                <a:latin typeface="Times New Roman" pitchFamily="18" charset="0"/>
                <a:cs typeface="Times New Roman" pitchFamily="18" charset="0"/>
              </a:rPr>
              <a:t> C, D sao cho:</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C nằm giữa hai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 B</a:t>
            </a:r>
          </a:p>
          <a:p>
            <a:pPr marL="0" indent="0">
              <a:spcBef>
                <a:spcPts val="0"/>
              </a:spcBef>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C và điểm D nằm khác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với điểm B</a:t>
            </a:r>
          </a:p>
          <a:p>
            <a:pPr marL="0" indent="0">
              <a:spcBef>
                <a:spcPts val="0"/>
              </a:spcBef>
              <a:buNone/>
            </a:pPr>
            <a:r>
              <a:rPr lang="en-US" dirty="0" err="1">
                <a:solidFill>
                  <a:srgbClr val="00B050"/>
                </a:solidFill>
                <a:latin typeface="Times New Roman" pitchFamily="18" charset="0"/>
                <a:cs typeface="Times New Roman" pitchFamily="18" charset="0"/>
              </a:rPr>
              <a:t>Khi</a:t>
            </a:r>
            <a:r>
              <a:rPr lang="en-US" dirty="0">
                <a:solidFill>
                  <a:srgbClr val="00B050"/>
                </a:solidFill>
                <a:latin typeface="Times New Roman" pitchFamily="18" charset="0"/>
                <a:cs typeface="Times New Roman" pitchFamily="18" charset="0"/>
              </a:rPr>
              <a:t> </a:t>
            </a:r>
            <a:r>
              <a:rPr lang="en-US" dirty="0" err="1">
                <a:solidFill>
                  <a:srgbClr val="00B050"/>
                </a:solidFill>
                <a:latin typeface="Times New Roman" pitchFamily="18" charset="0"/>
                <a:cs typeface="Times New Roman" pitchFamily="18" charset="0"/>
              </a:rPr>
              <a:t>đó</a:t>
            </a:r>
            <a:r>
              <a:rPr lang="en-US" dirty="0">
                <a:solidFill>
                  <a:srgbClr val="00B050"/>
                </a:solidFill>
                <a:latin typeface="Times New Roman" pitchFamily="18" charset="0"/>
                <a:cs typeface="Times New Roman" pitchFamily="18" charset="0"/>
              </a:rPr>
              <a:t> 2 </a:t>
            </a:r>
            <a:r>
              <a:rPr lang="en-US" dirty="0" err="1">
                <a:solidFill>
                  <a:srgbClr val="00B050"/>
                </a:solidFill>
                <a:latin typeface="Times New Roman" pitchFamily="18" charset="0"/>
                <a:cs typeface="Times New Roman" pitchFamily="18" charset="0"/>
              </a:rPr>
              <a:t>điểm</a:t>
            </a:r>
            <a:r>
              <a:rPr lang="en-US" dirty="0">
                <a:solidFill>
                  <a:srgbClr val="00B050"/>
                </a:solidFill>
                <a:latin typeface="Times New Roman" pitchFamily="18" charset="0"/>
                <a:cs typeface="Times New Roman" pitchFamily="18" charset="0"/>
              </a:rPr>
              <a:t> A </a:t>
            </a:r>
            <a:r>
              <a:rPr lang="en-US" dirty="0" err="1">
                <a:solidFill>
                  <a:srgbClr val="00B050"/>
                </a:solidFill>
                <a:latin typeface="Times New Roman" pitchFamily="18" charset="0"/>
                <a:cs typeface="Times New Roman" pitchFamily="18" charset="0"/>
              </a:rPr>
              <a:t>và</a:t>
            </a:r>
            <a:r>
              <a:rPr lang="en-US" dirty="0">
                <a:solidFill>
                  <a:srgbClr val="00B050"/>
                </a:solidFill>
                <a:latin typeface="Times New Roman" pitchFamily="18" charset="0"/>
                <a:cs typeface="Times New Roman" pitchFamily="18" charset="0"/>
              </a:rPr>
              <a:t> B </a:t>
            </a:r>
            <a:r>
              <a:rPr lang="en-US" dirty="0" err="1">
                <a:solidFill>
                  <a:srgbClr val="00B050"/>
                </a:solidFill>
                <a:latin typeface="Times New Roman" pitchFamily="18" charset="0"/>
                <a:cs typeface="Times New Roman" pitchFamily="18" charset="0"/>
              </a:rPr>
              <a:t>có</a:t>
            </a:r>
            <a:r>
              <a:rPr lang="en-US" dirty="0">
                <a:solidFill>
                  <a:srgbClr val="00B050"/>
                </a:solidFill>
                <a:latin typeface="Times New Roman" pitchFamily="18" charset="0"/>
                <a:cs typeface="Times New Roman" pitchFamily="18" charset="0"/>
              </a:rPr>
              <a:t> </a:t>
            </a:r>
            <a:r>
              <a:rPr lang="en-US" dirty="0" err="1">
                <a:solidFill>
                  <a:srgbClr val="00B050"/>
                </a:solidFill>
                <a:latin typeface="Times New Roman" pitchFamily="18" charset="0"/>
                <a:cs typeface="Times New Roman" pitchFamily="18" charset="0"/>
              </a:rPr>
              <a:t>nằm</a:t>
            </a:r>
            <a:r>
              <a:rPr lang="en-US" dirty="0">
                <a:solidFill>
                  <a:srgbClr val="00B050"/>
                </a:solidFill>
                <a:latin typeface="Times New Roman" pitchFamily="18" charset="0"/>
                <a:cs typeface="Times New Roman" pitchFamily="18" charset="0"/>
              </a:rPr>
              <a:t> </a:t>
            </a:r>
            <a:r>
              <a:rPr lang="en-US" dirty="0" err="1">
                <a:solidFill>
                  <a:srgbClr val="00B050"/>
                </a:solidFill>
                <a:latin typeface="Times New Roman" pitchFamily="18" charset="0"/>
                <a:cs typeface="Times New Roman" pitchFamily="18" charset="0"/>
              </a:rPr>
              <a:t>cùng</a:t>
            </a:r>
            <a:r>
              <a:rPr lang="en-US" dirty="0">
                <a:solidFill>
                  <a:srgbClr val="00B050"/>
                </a:solidFill>
                <a:latin typeface="Times New Roman" pitchFamily="18" charset="0"/>
                <a:cs typeface="Times New Roman" pitchFamily="18" charset="0"/>
              </a:rPr>
              <a:t> </a:t>
            </a:r>
            <a:r>
              <a:rPr lang="en-US" dirty="0" err="1">
                <a:solidFill>
                  <a:srgbClr val="00B050"/>
                </a:solidFill>
                <a:latin typeface="Times New Roman" pitchFamily="18" charset="0"/>
                <a:cs typeface="Times New Roman" pitchFamily="18" charset="0"/>
              </a:rPr>
              <a:t>phía</a:t>
            </a:r>
            <a:r>
              <a:rPr lang="en-US" dirty="0">
                <a:solidFill>
                  <a:srgbClr val="00B050"/>
                </a:solidFill>
                <a:latin typeface="Times New Roman" pitchFamily="18" charset="0"/>
                <a:cs typeface="Times New Roman" pitchFamily="18" charset="0"/>
              </a:rPr>
              <a:t> </a:t>
            </a:r>
            <a:r>
              <a:rPr lang="en-US" dirty="0" err="1">
                <a:solidFill>
                  <a:srgbClr val="00B050"/>
                </a:solidFill>
                <a:latin typeface="Times New Roman" pitchFamily="18" charset="0"/>
                <a:cs typeface="Times New Roman" pitchFamily="18" charset="0"/>
              </a:rPr>
              <a:t>với</a:t>
            </a:r>
            <a:r>
              <a:rPr lang="en-US" dirty="0">
                <a:solidFill>
                  <a:srgbClr val="00B050"/>
                </a:solidFill>
                <a:latin typeface="Times New Roman" pitchFamily="18" charset="0"/>
                <a:cs typeface="Times New Roman" pitchFamily="18" charset="0"/>
              </a:rPr>
              <a:t> </a:t>
            </a:r>
            <a:r>
              <a:rPr lang="en-US" dirty="0" err="1">
                <a:solidFill>
                  <a:srgbClr val="00B050"/>
                </a:solidFill>
                <a:latin typeface="Times New Roman" pitchFamily="18" charset="0"/>
                <a:cs typeface="Times New Roman" pitchFamily="18" charset="0"/>
              </a:rPr>
              <a:t>điểm</a:t>
            </a:r>
            <a:r>
              <a:rPr lang="en-US" dirty="0">
                <a:solidFill>
                  <a:srgbClr val="00B050"/>
                </a:solidFill>
                <a:latin typeface="Times New Roman" pitchFamily="18" charset="0"/>
                <a:cs typeface="Times New Roman" pitchFamily="18" charset="0"/>
              </a:rPr>
              <a:t> D </a:t>
            </a:r>
            <a:r>
              <a:rPr lang="en-US" dirty="0" err="1">
                <a:solidFill>
                  <a:srgbClr val="00B050"/>
                </a:solidFill>
                <a:latin typeface="Times New Roman" pitchFamily="18" charset="0"/>
                <a:cs typeface="Times New Roman" pitchFamily="18" charset="0"/>
              </a:rPr>
              <a:t>không</a:t>
            </a:r>
            <a:r>
              <a:rPr lang="en-US" dirty="0">
                <a:solidFill>
                  <a:srgbClr val="00B050"/>
                </a:solidFill>
                <a:latin typeface="Times New Roman" pitchFamily="18" charset="0"/>
                <a:cs typeface="Times New Roman" pitchFamily="18" charset="0"/>
              </a:rPr>
              <a:t>?</a:t>
            </a:r>
          </a:p>
          <a:p>
            <a:pPr marL="0" indent="0">
              <a:spcBef>
                <a:spcPts val="0"/>
              </a:spcBef>
              <a:buNone/>
            </a:pPr>
            <a:r>
              <a:rPr lang="en-US" b="1" dirty="0">
                <a:solidFill>
                  <a:srgbClr val="00B050"/>
                </a:solidFill>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3331" y="1083838"/>
            <a:ext cx="2571750" cy="2114550"/>
          </a:xfrm>
          <a:prstGeom prst="rect">
            <a:avLst/>
          </a:prstGeom>
          <a:noFill/>
          <a:ln>
            <a:noFill/>
          </a:ln>
        </p:spPr>
      </p:pic>
      <p:sp>
        <p:nvSpPr>
          <p:cNvPr id="5" name="Rectangle 4"/>
          <p:cNvSpPr/>
          <p:nvPr/>
        </p:nvSpPr>
        <p:spPr>
          <a:xfrm>
            <a:off x="9132002" y="3013722"/>
            <a:ext cx="1165704" cy="369332"/>
          </a:xfrm>
          <a:prstGeom prst="rect">
            <a:avLst/>
          </a:prstGeom>
        </p:spPr>
        <p:txBody>
          <a:bodyPr wrap="none">
            <a:spAutoFit/>
          </a:bodyPr>
          <a:lstStyle/>
          <a:p>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8.15 </a:t>
            </a:r>
            <a:endParaRPr lang="en-US" dirty="0"/>
          </a:p>
        </p:txBody>
      </p:sp>
      <p:sp>
        <p:nvSpPr>
          <p:cNvPr id="12" name="Rectangle 11"/>
          <p:cNvSpPr/>
          <p:nvPr/>
        </p:nvSpPr>
        <p:spPr>
          <a:xfrm>
            <a:off x="9165246" y="4436769"/>
            <a:ext cx="1165704" cy="369332"/>
          </a:xfrm>
          <a:prstGeom prst="rect">
            <a:avLst/>
          </a:prstGeom>
        </p:spPr>
        <p:txBody>
          <a:bodyPr wrap="none">
            <a:spAutoFit/>
          </a:bodyPr>
          <a:lstStyle/>
          <a:p>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8.16 </a:t>
            </a:r>
            <a:endParaRPr lang="en-US" dirty="0"/>
          </a:p>
        </p:txBody>
      </p:sp>
      <p:pic>
        <p:nvPicPr>
          <p:cNvPr id="13"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741862" y="3843073"/>
            <a:ext cx="3505200" cy="64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847784" y="1090153"/>
            <a:ext cx="7549239" cy="22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buFontTx/>
              <a:buNone/>
            </a:pPr>
            <a:r>
              <a:rPr lang="en-US" b="1" kern="0" dirty="0" err="1">
                <a:solidFill>
                  <a:srgbClr val="260CEA"/>
                </a:solidFill>
                <a:latin typeface="Times New Roman" pitchFamily="18" charset="0"/>
                <a:cs typeface="Times New Roman" pitchFamily="18" charset="0"/>
              </a:rPr>
              <a:t>Bài</a:t>
            </a:r>
            <a:r>
              <a:rPr lang="en-US" b="1" kern="0" dirty="0">
                <a:solidFill>
                  <a:srgbClr val="260CEA"/>
                </a:solidFill>
                <a:latin typeface="Times New Roman" pitchFamily="18" charset="0"/>
                <a:cs typeface="Times New Roman" pitchFamily="18" charset="0"/>
              </a:rPr>
              <a:t> 1.</a:t>
            </a:r>
          </a:p>
          <a:p>
            <a:pPr marL="0" indent="0">
              <a:buFontTx/>
              <a:buNone/>
            </a:pPr>
            <a:r>
              <a:rPr lang="en-US" b="1" kern="0" dirty="0">
                <a:solidFill>
                  <a:srgbClr val="260CEA"/>
                </a:solidFill>
                <a:latin typeface="Times New Roman" pitchFamily="18" charset="0"/>
                <a:cs typeface="Times New Roman" pitchFamily="18" charset="0"/>
              </a:rPr>
              <a:t>a) </a:t>
            </a:r>
            <a:r>
              <a:rPr lang="en-US" b="1" kern="0" dirty="0" err="1">
                <a:solidFill>
                  <a:srgbClr val="260CEA"/>
                </a:solidFill>
                <a:latin typeface="Times New Roman" pitchFamily="18" charset="0"/>
                <a:cs typeface="Times New Roman" pitchFamily="18" charset="0"/>
              </a:rPr>
              <a:t>Điểm</a:t>
            </a:r>
            <a:r>
              <a:rPr lang="en-US" b="1" kern="0" dirty="0">
                <a:solidFill>
                  <a:srgbClr val="260CEA"/>
                </a:solidFill>
                <a:latin typeface="Times New Roman" pitchFamily="18" charset="0"/>
                <a:cs typeface="Times New Roman" pitchFamily="18" charset="0"/>
              </a:rPr>
              <a:t> </a:t>
            </a:r>
            <a:r>
              <a:rPr lang="nl-NL" b="1" kern="0" dirty="0">
                <a:solidFill>
                  <a:srgbClr val="260CEA"/>
                </a:solidFill>
                <a:latin typeface="Times New Roman" pitchFamily="18" charset="0"/>
                <a:cs typeface="Times New Roman" pitchFamily="18" charset="0"/>
              </a:rPr>
              <a:t>D nằm giữa hai điểm B, C.</a:t>
            </a:r>
            <a:endParaRPr lang="en-US" b="1" kern="0" dirty="0">
              <a:solidFill>
                <a:srgbClr val="260CEA"/>
              </a:solidFill>
              <a:latin typeface="Times New Roman" pitchFamily="18" charset="0"/>
              <a:cs typeface="Times New Roman" pitchFamily="18" charset="0"/>
            </a:endParaRPr>
          </a:p>
          <a:p>
            <a:pPr marL="0" indent="0">
              <a:buFontTx/>
              <a:buNone/>
            </a:pPr>
            <a:r>
              <a:rPr lang="nl-NL" b="1" kern="0" dirty="0">
                <a:solidFill>
                  <a:srgbClr val="00B050"/>
                </a:solidFill>
                <a:latin typeface="Times New Roman" pitchFamily="18" charset="0"/>
                <a:cs typeface="Times New Roman" pitchFamily="18" charset="0"/>
              </a:rPr>
              <a:t>b) Hai điểm D, C nằm cùng phía đối với điểm B.</a:t>
            </a:r>
            <a:endParaRPr lang="en-US" b="1" kern="0" dirty="0">
              <a:solidFill>
                <a:srgbClr val="00B050"/>
              </a:solidFill>
              <a:latin typeface="Times New Roman" pitchFamily="18" charset="0"/>
              <a:cs typeface="Times New Roman" pitchFamily="18" charset="0"/>
            </a:endParaRPr>
          </a:p>
          <a:p>
            <a:pPr marL="0" indent="0">
              <a:buFontTx/>
              <a:buNone/>
            </a:pPr>
            <a:r>
              <a:rPr lang="nl-NL" b="1" kern="0" dirty="0">
                <a:solidFill>
                  <a:srgbClr val="FF0000"/>
                </a:solidFill>
                <a:latin typeface="Times New Roman" pitchFamily="18" charset="0"/>
                <a:cs typeface="Times New Roman" pitchFamily="18" charset="0"/>
              </a:rPr>
              <a:t>c) Hai điểm A, D nằm khác phía đối với điểm E.</a:t>
            </a:r>
            <a:endParaRPr lang="en-US" b="1" kern="0" dirty="0">
              <a:solidFill>
                <a:srgbClr val="FF0000"/>
              </a:solidFill>
              <a:latin typeface="Times New Roman" pitchFamily="18" charset="0"/>
              <a:cs typeface="Times New Roman" pitchFamily="18" charset="0"/>
            </a:endParaRPr>
          </a:p>
          <a:p>
            <a:pPr marL="0" indent="0">
              <a:buFontTx/>
              <a:buNone/>
            </a:pPr>
            <a:endParaRPr lang="en-US" kern="0" dirty="0">
              <a:latin typeface="Times New Roman" pitchFamily="18" charset="0"/>
              <a:cs typeface="Times New Roman" pitchFamily="18" charset="0"/>
            </a:endParaRPr>
          </a:p>
        </p:txBody>
      </p:sp>
      <p:pic>
        <p:nvPicPr>
          <p:cNvPr id="1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7027" y="3791003"/>
            <a:ext cx="4406244" cy="9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sz="half" idx="1"/>
          </p:nvPr>
        </p:nvSpPr>
        <p:spPr>
          <a:xfrm>
            <a:off x="806450" y="3348507"/>
            <a:ext cx="5632987" cy="1661375"/>
          </a:xfrm>
        </p:spPr>
        <p:txBody>
          <a:bodyPr>
            <a:normAutofit/>
          </a:bodyPr>
          <a:lstStyle/>
          <a:p>
            <a:pPr marL="0" indent="0">
              <a:buNone/>
            </a:pPr>
            <a:r>
              <a:rPr lang="en-US" b="1" dirty="0" err="1">
                <a:solidFill>
                  <a:srgbClr val="260CEA"/>
                </a:solidFill>
                <a:latin typeface="Times New Roman" pitchFamily="18" charset="0"/>
                <a:cs typeface="Times New Roman" pitchFamily="18" charset="0"/>
              </a:rPr>
              <a:t>Bài</a:t>
            </a:r>
            <a:r>
              <a:rPr lang="en-US" b="1" dirty="0">
                <a:solidFill>
                  <a:srgbClr val="260CEA"/>
                </a:solidFill>
                <a:latin typeface="Times New Roman" pitchFamily="18" charset="0"/>
                <a:cs typeface="Times New Roman" pitchFamily="18" charset="0"/>
              </a:rPr>
              <a:t> 2.</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C nằm giữa hai điểm A, B </a:t>
            </a:r>
          </a:p>
          <a:p>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C, D nằm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B</a:t>
            </a:r>
          </a:p>
          <a:p>
            <a:pPr marL="0" indent="0">
              <a:buNone/>
            </a:pPr>
            <a:endParaRPr lang="en-US" dirty="0">
              <a:latin typeface="Times New Roman" pitchFamily="18" charset="0"/>
              <a:cs typeface="Times New Roman" pitchFamily="18" charset="0"/>
            </a:endParaRPr>
          </a:p>
        </p:txBody>
      </p:sp>
      <p:sp>
        <p:nvSpPr>
          <p:cNvPr id="9" name="Rectangle 8"/>
          <p:cNvSpPr/>
          <p:nvPr/>
        </p:nvSpPr>
        <p:spPr>
          <a:xfrm>
            <a:off x="980494" y="4890289"/>
            <a:ext cx="6811929"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=&gt;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B </a:t>
            </a:r>
            <a:r>
              <a:rPr lang="en-US" sz="2800" b="1" dirty="0" err="1">
                <a:solidFill>
                  <a:srgbClr val="FF0000"/>
                </a:solidFill>
                <a:latin typeface="Times New Roman" panose="02020603050405020304" pitchFamily="18" charset="0"/>
                <a:cs typeface="Times New Roman" panose="02020603050405020304" pitchFamily="18" charset="0"/>
              </a:rPr>
              <a:t>nằm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 </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331" y="1225507"/>
            <a:ext cx="2571750" cy="2114550"/>
          </a:xfrm>
          <a:prstGeom prst="rect">
            <a:avLst/>
          </a:prstGeom>
          <a:noFill/>
          <a:ln>
            <a:noFill/>
          </a:ln>
        </p:spPr>
      </p:pic>
    </p:spTree>
    <p:extLst>
      <p:ext uri="{BB962C8B-B14F-4D97-AF65-F5344CB8AC3E}">
        <p14:creationId xmlns:p14="http://schemas.microsoft.com/office/powerpoint/2010/main" val="173794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calcmode="lin" valueType="num">
                                      <p:cBhvr additive="base">
                                        <p:cTn id="3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additive="base">
                                        <p:cTn id="4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80">
                                          <p:stCondLst>
                                            <p:cond delay="0"/>
                                          </p:stCondLst>
                                        </p:cTn>
                                        <p:tgtEl>
                                          <p:spTgt spid="9"/>
                                        </p:tgtEl>
                                      </p:cBhvr>
                                    </p:animEffect>
                                    <p:anim calcmode="lin" valueType="num">
                                      <p:cBhvr>
                                        <p:cTn id="4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3" dur="26">
                                          <p:stCondLst>
                                            <p:cond delay="650"/>
                                          </p:stCondLst>
                                        </p:cTn>
                                        <p:tgtEl>
                                          <p:spTgt spid="9"/>
                                        </p:tgtEl>
                                      </p:cBhvr>
                                      <p:to x="100000" y="60000"/>
                                    </p:animScale>
                                    <p:animScale>
                                      <p:cBhvr>
                                        <p:cTn id="54" dur="166" decel="50000">
                                          <p:stCondLst>
                                            <p:cond delay="676"/>
                                          </p:stCondLst>
                                        </p:cTn>
                                        <p:tgtEl>
                                          <p:spTgt spid="9"/>
                                        </p:tgtEl>
                                      </p:cBhvr>
                                      <p:to x="100000" y="100000"/>
                                    </p:animScale>
                                    <p:animScale>
                                      <p:cBhvr>
                                        <p:cTn id="55" dur="26">
                                          <p:stCondLst>
                                            <p:cond delay="1312"/>
                                          </p:stCondLst>
                                        </p:cTn>
                                        <p:tgtEl>
                                          <p:spTgt spid="9"/>
                                        </p:tgtEl>
                                      </p:cBhvr>
                                      <p:to x="100000" y="80000"/>
                                    </p:animScale>
                                    <p:animScale>
                                      <p:cBhvr>
                                        <p:cTn id="56" dur="166" decel="50000">
                                          <p:stCondLst>
                                            <p:cond delay="1338"/>
                                          </p:stCondLst>
                                        </p:cTn>
                                        <p:tgtEl>
                                          <p:spTgt spid="9"/>
                                        </p:tgtEl>
                                      </p:cBhvr>
                                      <p:to x="100000" y="100000"/>
                                    </p:animScale>
                                    <p:animScale>
                                      <p:cBhvr>
                                        <p:cTn id="57" dur="26">
                                          <p:stCondLst>
                                            <p:cond delay="1642"/>
                                          </p:stCondLst>
                                        </p:cTn>
                                        <p:tgtEl>
                                          <p:spTgt spid="9"/>
                                        </p:tgtEl>
                                      </p:cBhvr>
                                      <p:to x="100000" y="90000"/>
                                    </p:animScale>
                                    <p:animScale>
                                      <p:cBhvr>
                                        <p:cTn id="58" dur="166" decel="50000">
                                          <p:stCondLst>
                                            <p:cond delay="1668"/>
                                          </p:stCondLst>
                                        </p:cTn>
                                        <p:tgtEl>
                                          <p:spTgt spid="9"/>
                                        </p:tgtEl>
                                      </p:cBhvr>
                                      <p:to x="100000" y="100000"/>
                                    </p:animScale>
                                    <p:animScale>
                                      <p:cBhvr>
                                        <p:cTn id="59" dur="26">
                                          <p:stCondLst>
                                            <p:cond delay="1808"/>
                                          </p:stCondLst>
                                        </p:cTn>
                                        <p:tgtEl>
                                          <p:spTgt spid="9"/>
                                        </p:tgtEl>
                                      </p:cBhvr>
                                      <p:to x="100000" y="95000"/>
                                    </p:animScale>
                                    <p:animScale>
                                      <p:cBhvr>
                                        <p:cTn id="6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13" y="338823"/>
            <a:ext cx="6946356" cy="666751"/>
          </a:xfrm>
        </p:spPr>
        <p:txBody>
          <a:bodyPr>
            <a:noAutofit/>
          </a:bodyPr>
          <a:lstStyle/>
          <a:p>
            <a:r>
              <a:rPr lang="en-US" sz="3600" dirty="0" err="1">
                <a:solidFill>
                  <a:srgbClr val="C00000"/>
                </a:solidFill>
                <a:latin typeface="Times New Roman" panose="02020603050405020304" pitchFamily="18" charset="0"/>
                <a:cs typeface="Times New Roman" panose="02020603050405020304" pitchFamily="18" charset="0"/>
              </a:rPr>
              <a:t>VẬN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DỤNG</a:t>
            </a:r>
            <a:endParaRPr lang="en-US" sz="36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86315956"/>
              </p:ext>
            </p:extLst>
          </p:nvPr>
        </p:nvGraphicFramePr>
        <p:xfrm>
          <a:off x="1117600" y="1498601"/>
          <a:ext cx="10363200" cy="433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Điều trị trào ngược dạ dày thực quản bằng thuốc đông y | Nụ cười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01" y="2658379"/>
            <a:ext cx="2014759" cy="2014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74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3" name="Rectangle 91"/>
          <p:cNvSpPr>
            <a:spLocks noChangeArrowheads="1"/>
          </p:cNvSpPr>
          <p:nvPr/>
        </p:nvSpPr>
        <p:spPr bwMode="auto">
          <a:xfrm>
            <a:off x="1524002" y="22494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074" name="Picture 2" descr="Káº¿t quáº£ hÃ¬nh áº£nh cho hiá»n tÆ°á»£ng nháº­t thá»±c lÃ  g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897743"/>
            <a:ext cx="61976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áº­t thá»±c toÃ n pháº§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085" y="1897743"/>
            <a:ext cx="4220589" cy="4165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3772" y="1110343"/>
            <a:ext cx="5486400" cy="5436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1219170">
              <a:defRPr/>
            </a:pPr>
            <a:r>
              <a:rPr lang="en-US" sz="2933" b="1" dirty="0" err="1">
                <a:solidFill>
                  <a:srgbClr val="C00000"/>
                </a:solidFill>
                <a:latin typeface="Times New Roman" panose="02020603050405020304" pitchFamily="18" charset="0"/>
                <a:cs typeface="Times New Roman" panose="02020603050405020304" pitchFamily="18" charset="0"/>
              </a:rPr>
              <a:t>Hiện</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tượng</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kỳ</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bí</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thứ</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err="1">
                <a:solidFill>
                  <a:srgbClr val="C00000"/>
                </a:solidFill>
                <a:latin typeface="Times New Roman" panose="02020603050405020304" pitchFamily="18" charset="0"/>
                <a:cs typeface="Times New Roman" panose="02020603050405020304" pitchFamily="18" charset="0"/>
              </a:rPr>
              <a:t>nhất</a:t>
            </a:r>
            <a:endParaRPr lang="en-US" sz="2933"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7369148"/>
      </p:ext>
    </p:extLst>
  </p:cSld>
  <p:clrMapOvr>
    <a:masterClrMapping/>
  </p:clrMapOvr>
  <p:transition/>
</p:sld>
</file>

<file path=ppt/theme/theme1.xml><?xml version="1.0" encoding="utf-8"?>
<a:theme xmlns:a="http://schemas.openxmlformats.org/drawingml/2006/main" name="Theme2">
  <a:themeElements>
    <a:clrScheme name="Custom 107">
      <a:dk1>
        <a:srgbClr val="000000"/>
      </a:dk1>
      <a:lt1>
        <a:srgbClr val="FFFFFF"/>
      </a:lt1>
      <a:dk2>
        <a:srgbClr val="702A2A"/>
      </a:dk2>
      <a:lt2>
        <a:srgbClr val="C0C0C0"/>
      </a:lt2>
      <a:accent1>
        <a:srgbClr val="FEB95C"/>
      </a:accent1>
      <a:accent2>
        <a:srgbClr val="DB6BBB"/>
      </a:accent2>
      <a:accent3>
        <a:srgbClr val="6F94E7"/>
      </a:accent3>
      <a:accent4>
        <a:srgbClr val="A3C95F"/>
      </a:accent4>
      <a:accent5>
        <a:srgbClr val="48CCAD"/>
      </a:accent5>
      <a:accent6>
        <a:srgbClr val="CEA57C"/>
      </a:accent6>
      <a:hlink>
        <a:srgbClr val="E17171"/>
      </a:hlink>
      <a:folHlink>
        <a:srgbClr val="B888DC"/>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702A2A"/>
        </a:dk2>
        <a:lt2>
          <a:srgbClr val="C0C0C0"/>
        </a:lt2>
        <a:accent1>
          <a:srgbClr val="FEB95C"/>
        </a:accent1>
        <a:accent2>
          <a:srgbClr val="DB6BBB"/>
        </a:accent2>
        <a:accent3>
          <a:srgbClr val="FFFFFF"/>
        </a:accent3>
        <a:accent4>
          <a:srgbClr val="000000"/>
        </a:accent4>
        <a:accent5>
          <a:srgbClr val="FED9B5"/>
        </a:accent5>
        <a:accent6>
          <a:srgbClr val="C660A9"/>
        </a:accent6>
        <a:hlink>
          <a:srgbClr val="E17171"/>
        </a:hlink>
        <a:folHlink>
          <a:srgbClr val="B888DC"/>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6666"/>
        </a:dk2>
        <a:lt2>
          <a:srgbClr val="C0C0C0"/>
        </a:lt2>
        <a:accent1>
          <a:srgbClr val="5DCB99"/>
        </a:accent1>
        <a:accent2>
          <a:srgbClr val="89CD4B"/>
        </a:accent2>
        <a:accent3>
          <a:srgbClr val="FFFFFF"/>
        </a:accent3>
        <a:accent4>
          <a:srgbClr val="000000"/>
        </a:accent4>
        <a:accent5>
          <a:srgbClr val="B6E2CA"/>
        </a:accent5>
        <a:accent6>
          <a:srgbClr val="7CBA43"/>
        </a:accent6>
        <a:hlink>
          <a:srgbClr val="BBC749"/>
        </a:hlink>
        <a:folHlink>
          <a:srgbClr val="D6BE58"/>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04A7E"/>
        </a:dk2>
        <a:lt2>
          <a:srgbClr val="C0C0C0"/>
        </a:lt2>
        <a:accent1>
          <a:srgbClr val="62B6E0"/>
        </a:accent1>
        <a:accent2>
          <a:srgbClr val="4DD3B9"/>
        </a:accent2>
        <a:accent3>
          <a:srgbClr val="FFFFFF"/>
        </a:accent3>
        <a:accent4>
          <a:srgbClr val="000000"/>
        </a:accent4>
        <a:accent5>
          <a:srgbClr val="B7D7ED"/>
        </a:accent5>
        <a:accent6>
          <a:srgbClr val="45BFA7"/>
        </a:accent6>
        <a:hlink>
          <a:srgbClr val="8496E4"/>
        </a:hlink>
        <a:folHlink>
          <a:srgbClr val="A782D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7CE8D715-B65A-4A01-8B47-2BDC328D2025}" vid="{7F9C2B4E-BAF9-484F-BB11-BFE8BC4280F1}"/>
    </a:ext>
  </a:extLst>
</a:theme>
</file>

<file path=ppt/theme/theme2.xml><?xml version="1.0" encoding="utf-8"?>
<a:theme xmlns:a="http://schemas.openxmlformats.org/drawingml/2006/main" name="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935TGp_rest_light_ani">
  <a:themeElements>
    <a:clrScheme name="Custom 149">
      <a:dk1>
        <a:srgbClr val="000000"/>
      </a:dk1>
      <a:lt1>
        <a:srgbClr val="FFFFFF"/>
      </a:lt1>
      <a:dk2>
        <a:srgbClr val="1371B1"/>
      </a:dk2>
      <a:lt2>
        <a:srgbClr val="C0C0C0"/>
      </a:lt2>
      <a:accent1>
        <a:srgbClr val="4DB2DF"/>
      </a:accent1>
      <a:accent2>
        <a:srgbClr val="50B88E"/>
      </a:accent2>
      <a:accent3>
        <a:srgbClr val="E07C7C"/>
      </a:accent3>
      <a:accent4>
        <a:srgbClr val="BC89D3"/>
      </a:accent4>
      <a:accent5>
        <a:srgbClr val="9DBF51"/>
      </a:accent5>
      <a:accent6>
        <a:srgbClr val="CA9862"/>
      </a:accent6>
      <a:hlink>
        <a:srgbClr val="5F7BD3"/>
      </a:hlink>
      <a:folHlink>
        <a:srgbClr val="F79C37"/>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371B1"/>
        </a:dk2>
        <a:lt2>
          <a:srgbClr val="C0C0C0"/>
        </a:lt2>
        <a:accent1>
          <a:srgbClr val="4DB2DF"/>
        </a:accent1>
        <a:accent2>
          <a:srgbClr val="50B88E"/>
        </a:accent2>
        <a:accent3>
          <a:srgbClr val="FFFFFF"/>
        </a:accent3>
        <a:accent4>
          <a:srgbClr val="000000"/>
        </a:accent4>
        <a:accent5>
          <a:srgbClr val="B2D5EC"/>
        </a:accent5>
        <a:accent6>
          <a:srgbClr val="48A680"/>
        </a:accent6>
        <a:hlink>
          <a:srgbClr val="5F7BD3"/>
        </a:hlink>
        <a:folHlink>
          <a:srgbClr val="F79C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57D6C"/>
        </a:dk2>
        <a:lt2>
          <a:srgbClr val="C0C0C0"/>
        </a:lt2>
        <a:accent1>
          <a:srgbClr val="49B589"/>
        </a:accent1>
        <a:accent2>
          <a:srgbClr val="AE9F48"/>
        </a:accent2>
        <a:accent3>
          <a:srgbClr val="FFFFFF"/>
        </a:accent3>
        <a:accent4>
          <a:srgbClr val="000000"/>
        </a:accent4>
        <a:accent5>
          <a:srgbClr val="B1D7C4"/>
        </a:accent5>
        <a:accent6>
          <a:srgbClr val="9D9040"/>
        </a:accent6>
        <a:hlink>
          <a:srgbClr val="79C05C"/>
        </a:hlink>
        <a:folHlink>
          <a:srgbClr val="6C9CD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B21A3"/>
        </a:dk2>
        <a:lt2>
          <a:srgbClr val="C0C0C0"/>
        </a:lt2>
        <a:accent1>
          <a:srgbClr val="9698DE"/>
        </a:accent1>
        <a:accent2>
          <a:srgbClr val="55A9C7"/>
        </a:accent2>
        <a:accent3>
          <a:srgbClr val="FFFFFF"/>
        </a:accent3>
        <a:accent4>
          <a:srgbClr val="000000"/>
        </a:accent4>
        <a:accent5>
          <a:srgbClr val="C9CAEC"/>
        </a:accent5>
        <a:accent6>
          <a:srgbClr val="4C99B4"/>
        </a:accent6>
        <a:hlink>
          <a:srgbClr val="D782EE"/>
        </a:hlink>
        <a:folHlink>
          <a:srgbClr val="DE70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1859</TotalTime>
  <Words>1826</Words>
  <Application>Microsoft Office PowerPoint</Application>
  <PresentationFormat>Widescreen</PresentationFormat>
  <Paragraphs>191</Paragraphs>
  <Slides>34</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34</vt:i4>
      </vt:variant>
    </vt:vector>
  </HeadingPairs>
  <TitlesOfParts>
    <vt:vector size="48" baseType="lpstr">
      <vt:lpstr>.VnTime</vt:lpstr>
      <vt:lpstr>Arial</vt:lpstr>
      <vt:lpstr>Arial Black</vt:lpstr>
      <vt:lpstr>Calibri</vt:lpstr>
      <vt:lpstr>Candara</vt:lpstr>
      <vt:lpstr>Corbel</vt:lpstr>
      <vt:lpstr>Symbol</vt:lpstr>
      <vt:lpstr>Times New Roman</vt:lpstr>
      <vt:lpstr>Wingdings</vt:lpstr>
      <vt:lpstr>Theme2</vt:lpstr>
      <vt:lpstr>935TGp_rest_light_ani</vt:lpstr>
      <vt:lpstr>1_935TGp_rest_light_ani</vt:lpstr>
      <vt:lpstr>Equation</vt:lpstr>
      <vt:lpstr>AxGlyph</vt:lpstr>
      <vt:lpstr>PowerPoint Presentation</vt:lpstr>
      <vt:lpstr>PowerPoint Presentation</vt:lpstr>
      <vt:lpstr>PowerPoint Presentation</vt:lpstr>
      <vt:lpstr>PowerPoint Presentation</vt:lpstr>
      <vt:lpstr>PowerPoint Presentation</vt:lpstr>
      <vt:lpstr>Bài 1. Em hãy quan sát hình 8.15 và cho biết : </vt:lpstr>
      <vt:lpstr>PowerPoint Presentation</vt:lpstr>
      <vt:lpstr>VẬN DỤNG</vt:lpstr>
      <vt:lpstr>PowerPoint Presentation</vt:lpstr>
      <vt:lpstr>PowerPoint Presentation</vt:lpstr>
      <vt:lpstr>PowerPoint Presentation</vt:lpstr>
      <vt:lpstr>PowerPoint Presentation</vt:lpstr>
      <vt:lpstr>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SAO TỰ QUYẾT!!!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Lương Thúy Ngần</cp:lastModifiedBy>
  <cp:revision>123</cp:revision>
  <dcterms:created xsi:type="dcterms:W3CDTF">2021-06-21T15:30:30Z</dcterms:created>
  <dcterms:modified xsi:type="dcterms:W3CDTF">2023-05-13T09:52:43Z</dcterms:modified>
</cp:coreProperties>
</file>