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9" r:id="rId2"/>
    <p:sldMasterId id="2147483714" r:id="rId3"/>
  </p:sldMasterIdLst>
  <p:notesMasterIdLst>
    <p:notesMasterId r:id="rId28"/>
  </p:notesMasterIdLst>
  <p:sldIdLst>
    <p:sldId id="331" r:id="rId4"/>
    <p:sldId id="368" r:id="rId5"/>
    <p:sldId id="366" r:id="rId6"/>
    <p:sldId id="367" r:id="rId7"/>
    <p:sldId id="370" r:id="rId8"/>
    <p:sldId id="301" r:id="rId9"/>
    <p:sldId id="377" r:id="rId10"/>
    <p:sldId id="310" r:id="rId11"/>
    <p:sldId id="351" r:id="rId12"/>
    <p:sldId id="305" r:id="rId13"/>
    <p:sldId id="354" r:id="rId14"/>
    <p:sldId id="356" r:id="rId15"/>
    <p:sldId id="357" r:id="rId16"/>
    <p:sldId id="371" r:id="rId17"/>
    <p:sldId id="309" r:id="rId18"/>
    <p:sldId id="315" r:id="rId19"/>
    <p:sldId id="317" r:id="rId20"/>
    <p:sldId id="375" r:id="rId21"/>
    <p:sldId id="320" r:id="rId22"/>
    <p:sldId id="316" r:id="rId23"/>
    <p:sldId id="374" r:id="rId24"/>
    <p:sldId id="355" r:id="rId25"/>
    <p:sldId id="340" r:id="rId26"/>
    <p:sldId id="3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0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9772" autoAdjust="0"/>
  </p:normalViewPr>
  <p:slideViewPr>
    <p:cSldViewPr snapToGrid="0">
      <p:cViewPr varScale="1">
        <p:scale>
          <a:sx n="82" d="100"/>
          <a:sy n="82" d="100"/>
        </p:scale>
        <p:origin x="643"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7ECD77-CE38-40B4-9F86-7CE5759A6825}"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n-US"/>
        </a:p>
      </dgm:t>
    </dgm:pt>
    <dgm:pt modelId="{44430DB9-90D6-4DDC-B6F2-CF2757994939}">
      <dgm:prSet phldrT="[Text]" custT="1">
        <dgm:style>
          <a:lnRef idx="1">
            <a:schemeClr val="accent6"/>
          </a:lnRef>
          <a:fillRef idx="2">
            <a:schemeClr val="accent6"/>
          </a:fillRef>
          <a:effectRef idx="1">
            <a:schemeClr val="accent6"/>
          </a:effectRef>
          <a:fontRef idx="minor">
            <a:schemeClr val="dk1"/>
          </a:fontRef>
        </dgm:style>
      </dgm:prSet>
      <dgm:spPr/>
      <dgm:t>
        <a:bodyPr/>
        <a:lstStyle/>
        <a:p>
          <a:pPr marL="0" indent="0" algn="l">
            <a:lnSpc>
              <a:spcPct val="150000"/>
            </a:lnSpc>
          </a:pP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tế</a:t>
          </a:r>
          <a:r>
            <a:rPr lang="en-US" sz="3200" b="1" dirty="0">
              <a:latin typeface="Times New Roman" panose="02020603050405020304" pitchFamily="18" charset="0"/>
              <a:cs typeface="Times New Roman" panose="02020603050405020304" pitchFamily="18" charset="0"/>
            </a:rPr>
            <a:t>?</a:t>
          </a:r>
        </a:p>
      </dgm:t>
    </dgm:pt>
    <dgm:pt modelId="{D8501516-A8B9-4CF1-AF7C-4F1F10075175}" type="parTrans" cxnId="{CC1C4074-61C0-4480-B61D-4728356A1835}">
      <dgm:prSet/>
      <dgm:spPr/>
      <dgm:t>
        <a:bodyPr/>
        <a:lstStyle/>
        <a:p>
          <a:endParaRPr lang="en-US"/>
        </a:p>
      </dgm:t>
    </dgm:pt>
    <dgm:pt modelId="{683535C0-0856-42EC-978C-B52F63C3710A}" type="sibTrans" cxnId="{CC1C4074-61C0-4480-B61D-4728356A1835}">
      <dgm:prSet/>
      <dgm:spPr/>
      <dgm:t>
        <a:bodyPr/>
        <a:lstStyle/>
        <a:p>
          <a:endParaRPr lang="en-US"/>
        </a:p>
      </dgm:t>
    </dgm:pt>
    <dgm:pt modelId="{B0C10933-455A-422D-BAC3-3CFBA38CB50B}" type="pres">
      <dgm:prSet presAssocID="{CB7ECD77-CE38-40B4-9F86-7CE5759A6825}" presName="Name0" presStyleCnt="0">
        <dgm:presLayoutVars>
          <dgm:chMax val="7"/>
          <dgm:chPref val="7"/>
          <dgm:dir/>
        </dgm:presLayoutVars>
      </dgm:prSet>
      <dgm:spPr/>
    </dgm:pt>
    <dgm:pt modelId="{A8A4A1B7-97BC-4FFC-B8AD-95D29DECBA5E}" type="pres">
      <dgm:prSet presAssocID="{CB7ECD77-CE38-40B4-9F86-7CE5759A6825}" presName="Name1" presStyleCnt="0"/>
      <dgm:spPr/>
    </dgm:pt>
    <dgm:pt modelId="{5D2280B0-948F-46C8-A46E-B4A84BB63000}" type="pres">
      <dgm:prSet presAssocID="{CB7ECD77-CE38-40B4-9F86-7CE5759A6825}" presName="cycle" presStyleCnt="0"/>
      <dgm:spPr/>
    </dgm:pt>
    <dgm:pt modelId="{A6CB2369-7BB8-4A82-83BA-A98B086D305F}" type="pres">
      <dgm:prSet presAssocID="{CB7ECD77-CE38-40B4-9F86-7CE5759A6825}" presName="srcNode" presStyleLbl="node1" presStyleIdx="0" presStyleCnt="1"/>
      <dgm:spPr/>
    </dgm:pt>
    <dgm:pt modelId="{56223C59-6876-4590-A8B9-059D332DE2B4}" type="pres">
      <dgm:prSet presAssocID="{CB7ECD77-CE38-40B4-9F86-7CE5759A6825}" presName="conn" presStyleLbl="parChTrans1D2" presStyleIdx="0" presStyleCnt="1"/>
      <dgm:spPr/>
    </dgm:pt>
    <dgm:pt modelId="{E5B56BAC-2A28-422F-941D-15DFA9334865}" type="pres">
      <dgm:prSet presAssocID="{CB7ECD77-CE38-40B4-9F86-7CE5759A6825}" presName="extraNode" presStyleLbl="node1" presStyleIdx="0" presStyleCnt="1"/>
      <dgm:spPr/>
    </dgm:pt>
    <dgm:pt modelId="{88FA0EAD-5340-48B4-91E4-0F1DB875C8C0}" type="pres">
      <dgm:prSet presAssocID="{CB7ECD77-CE38-40B4-9F86-7CE5759A6825}" presName="dstNode" presStyleLbl="node1" presStyleIdx="0" presStyleCnt="1"/>
      <dgm:spPr/>
    </dgm:pt>
    <dgm:pt modelId="{88107EA8-A02F-4DEC-8EDF-8E333B86032E}" type="pres">
      <dgm:prSet presAssocID="{44430DB9-90D6-4DDC-B6F2-CF2757994939}" presName="text_1" presStyleLbl="node1" presStyleIdx="0" presStyleCnt="1" custScaleX="96147" custLinFactNeighborX="3207" custLinFactNeighborY="-18017">
        <dgm:presLayoutVars>
          <dgm:bulletEnabled val="1"/>
        </dgm:presLayoutVars>
      </dgm:prSet>
      <dgm:spPr/>
    </dgm:pt>
    <dgm:pt modelId="{22C054C2-DBF2-469D-8510-7BF9404FD873}" type="pres">
      <dgm:prSet presAssocID="{44430DB9-90D6-4DDC-B6F2-CF2757994939}" presName="accent_1" presStyleCnt="0"/>
      <dgm:spPr/>
    </dgm:pt>
    <dgm:pt modelId="{D42F8C80-3654-4532-B70F-C0665BC87F5A}" type="pres">
      <dgm:prSet presAssocID="{44430DB9-90D6-4DDC-B6F2-CF2757994939}" presName="accentRepeatNode" presStyleLbl="solidFgAcc1" presStyleIdx="0" presStyleCnt="1" custLinFactNeighborX="-34986" custLinFactNeighborY="25392"/>
      <dgm:spPr>
        <a:noFill/>
        <a:ln>
          <a:noFill/>
        </a:ln>
      </dgm:spPr>
    </dgm:pt>
  </dgm:ptLst>
  <dgm:cxnLst>
    <dgm:cxn modelId="{CC1C4074-61C0-4480-B61D-4728356A1835}" srcId="{CB7ECD77-CE38-40B4-9F86-7CE5759A6825}" destId="{44430DB9-90D6-4DDC-B6F2-CF2757994939}" srcOrd="0" destOrd="0" parTransId="{D8501516-A8B9-4CF1-AF7C-4F1F10075175}" sibTransId="{683535C0-0856-42EC-978C-B52F63C3710A}"/>
    <dgm:cxn modelId="{ADB475E5-085B-4301-9636-6ED349450763}" type="presOf" srcId="{CB7ECD77-CE38-40B4-9F86-7CE5759A6825}" destId="{B0C10933-455A-422D-BAC3-3CFBA38CB50B}" srcOrd="0" destOrd="0" presId="urn:microsoft.com/office/officeart/2008/layout/VerticalCurvedList"/>
    <dgm:cxn modelId="{7907D2EB-21F2-4B28-9901-31336CB8FFA6}" type="presOf" srcId="{44430DB9-90D6-4DDC-B6F2-CF2757994939}" destId="{88107EA8-A02F-4DEC-8EDF-8E333B86032E}" srcOrd="0" destOrd="0" presId="urn:microsoft.com/office/officeart/2008/layout/VerticalCurvedList"/>
    <dgm:cxn modelId="{680C85F9-8447-4065-9133-6C820D047F4C}" type="presOf" srcId="{683535C0-0856-42EC-978C-B52F63C3710A}" destId="{56223C59-6876-4590-A8B9-059D332DE2B4}" srcOrd="0" destOrd="0" presId="urn:microsoft.com/office/officeart/2008/layout/VerticalCurvedList"/>
    <dgm:cxn modelId="{01244600-9A88-479F-8CDC-9EB8E0A16378}" type="presParOf" srcId="{B0C10933-455A-422D-BAC3-3CFBA38CB50B}" destId="{A8A4A1B7-97BC-4FFC-B8AD-95D29DECBA5E}" srcOrd="0" destOrd="0" presId="urn:microsoft.com/office/officeart/2008/layout/VerticalCurvedList"/>
    <dgm:cxn modelId="{2B1A4021-8933-4F16-9A29-FAC0FA2F7B44}" type="presParOf" srcId="{A8A4A1B7-97BC-4FFC-B8AD-95D29DECBA5E}" destId="{5D2280B0-948F-46C8-A46E-B4A84BB63000}" srcOrd="0" destOrd="0" presId="urn:microsoft.com/office/officeart/2008/layout/VerticalCurvedList"/>
    <dgm:cxn modelId="{7216F7CB-9241-4046-BCF9-B11D5144D442}" type="presParOf" srcId="{5D2280B0-948F-46C8-A46E-B4A84BB63000}" destId="{A6CB2369-7BB8-4A82-83BA-A98B086D305F}" srcOrd="0" destOrd="0" presId="urn:microsoft.com/office/officeart/2008/layout/VerticalCurvedList"/>
    <dgm:cxn modelId="{C35B7FCD-2725-4689-92B0-1ECB2ABFCF84}" type="presParOf" srcId="{5D2280B0-948F-46C8-A46E-B4A84BB63000}" destId="{56223C59-6876-4590-A8B9-059D332DE2B4}" srcOrd="1" destOrd="0" presId="urn:microsoft.com/office/officeart/2008/layout/VerticalCurvedList"/>
    <dgm:cxn modelId="{0B0C4D20-A62E-491E-AB41-ADAE1BF24385}" type="presParOf" srcId="{5D2280B0-948F-46C8-A46E-B4A84BB63000}" destId="{E5B56BAC-2A28-422F-941D-15DFA9334865}" srcOrd="2" destOrd="0" presId="urn:microsoft.com/office/officeart/2008/layout/VerticalCurvedList"/>
    <dgm:cxn modelId="{1A79BFA9-218F-4B55-8FB7-5348720CA0FF}" type="presParOf" srcId="{5D2280B0-948F-46C8-A46E-B4A84BB63000}" destId="{88FA0EAD-5340-48B4-91E4-0F1DB875C8C0}" srcOrd="3" destOrd="0" presId="urn:microsoft.com/office/officeart/2008/layout/VerticalCurvedList"/>
    <dgm:cxn modelId="{2EFC577B-BEDD-4E59-89F4-063C4E6BB924}" type="presParOf" srcId="{A8A4A1B7-97BC-4FFC-B8AD-95D29DECBA5E}" destId="{88107EA8-A02F-4DEC-8EDF-8E333B86032E}" srcOrd="1" destOrd="0" presId="urn:microsoft.com/office/officeart/2008/layout/VerticalCurvedList"/>
    <dgm:cxn modelId="{A163DC2C-F1FC-4528-8CEF-74E498D01C7A}" type="presParOf" srcId="{A8A4A1B7-97BC-4FFC-B8AD-95D29DECBA5E}" destId="{22C054C2-DBF2-469D-8510-7BF9404FD873}" srcOrd="2" destOrd="0" presId="urn:microsoft.com/office/officeart/2008/layout/VerticalCurvedList"/>
    <dgm:cxn modelId="{7E333F1D-F073-44D6-B0E9-2FECDD4E2696}" type="presParOf" srcId="{22C054C2-DBF2-469D-8510-7BF9404FD873}" destId="{D42F8C80-3654-4532-B70F-C0665BC87F5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23C59-6876-4590-A8B9-059D332DE2B4}">
      <dsp:nvSpPr>
        <dsp:cNvPr id="0" name=""/>
        <dsp:cNvSpPr/>
      </dsp:nvSpPr>
      <dsp:spPr>
        <a:xfrm>
          <a:off x="-4408647" y="-750902"/>
          <a:ext cx="5836119" cy="5836119"/>
        </a:xfrm>
        <a:prstGeom prst="blockArc">
          <a:avLst>
            <a:gd name="adj1" fmla="val 18900000"/>
            <a:gd name="adj2" fmla="val 2700000"/>
            <a:gd name="adj3" fmla="val 370"/>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107EA8-A02F-4DEC-8EDF-8E333B86032E}">
      <dsp:nvSpPr>
        <dsp:cNvPr id="0" name=""/>
        <dsp:cNvSpPr/>
      </dsp:nvSpPr>
      <dsp:spPr>
        <a:xfrm>
          <a:off x="1655755" y="744989"/>
          <a:ext cx="8707444" cy="2090901"/>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1720181" tIns="81280" rIns="81280" bIns="81280" numCol="1" spcCol="1270" anchor="ctr" anchorCtr="0">
          <a:noAutofit/>
        </a:bodyPr>
        <a:lstStyle/>
        <a:p>
          <a:pPr marL="0" lvl="0" indent="0" algn="l" defTabSz="1422400">
            <a:lnSpc>
              <a:spcPct val="15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Hiện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tượng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kỳ</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bí</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trong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thực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tế</a:t>
          </a:r>
          <a:r>
            <a:rPr lang="en-US" sz="3200" b="1" kern="1200" dirty="0">
              <a:latin typeface="Times New Roman" panose="02020603050405020304" pitchFamily="18" charset="0"/>
              <a:cs typeface="Times New Roman" panose="02020603050405020304" pitchFamily="18" charset="0"/>
            </a:rPr>
            <a:t>?</a:t>
          </a:r>
        </a:p>
      </dsp:txBody>
      <dsp:txXfrm>
        <a:off x="1655755" y="744989"/>
        <a:ext cx="8707444" cy="2090901"/>
      </dsp:txXfrm>
    </dsp:sp>
    <dsp:sp modelId="{D42F8C80-3654-4532-B70F-C0665BC87F5A}">
      <dsp:nvSpPr>
        <dsp:cNvPr id="0" name=""/>
        <dsp:cNvSpPr/>
      </dsp:nvSpPr>
      <dsp:spPr>
        <a:xfrm>
          <a:off x="0" y="1523996"/>
          <a:ext cx="2613626" cy="2613626"/>
        </a:xfrm>
        <a:prstGeom prst="ellipse">
          <a:avLst/>
        </a:prstGeom>
        <a:noFill/>
        <a:ln w="9525" cap="flat" cmpd="sng" algn="ctr">
          <a:no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D1AB4-CAC3-4335-8CB6-1A3A98AC58AD}" type="datetimeFigureOut">
              <a:rPr lang="en-US" smtClean="0"/>
              <a:t>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1EC6E-79AB-4BD0-9BED-88EFA752C8B8}" type="slidenum">
              <a:rPr lang="en-US" smtClean="0"/>
              <a:t>‹#›</a:t>
            </a:fld>
            <a:endParaRPr lang="en-US"/>
          </a:p>
        </p:txBody>
      </p:sp>
    </p:spTree>
    <p:extLst>
      <p:ext uri="{BB962C8B-B14F-4D97-AF65-F5344CB8AC3E}">
        <p14:creationId xmlns:p14="http://schemas.microsoft.com/office/powerpoint/2010/main" val="128824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A7B542-197D-4C2F-B5D5-FD382C8C818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1719037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0232" name="Rectangle 56"/>
          <p:cNvSpPr>
            <a:spLocks noChangeArrowheads="1"/>
          </p:cNvSpPr>
          <p:nvPr/>
        </p:nvSpPr>
        <p:spPr bwMode="ltGray">
          <a:xfrm>
            <a:off x="0" y="3244850"/>
            <a:ext cx="12192000" cy="3613150"/>
          </a:xfrm>
          <a:prstGeom prst="rect">
            <a:avLst/>
          </a:prstGeom>
          <a:gradFill rotWithShape="1">
            <a:gsLst>
              <a:gs pos="0">
                <a:schemeClr val="accent1">
                  <a:gamma/>
                  <a:tint val="0"/>
                  <a:invGamma/>
                  <a:alpha val="0"/>
                </a:schemeClr>
              </a:gs>
              <a:gs pos="100000">
                <a:schemeClr val="accent1">
                  <a:alpha val="30000"/>
                </a:schemeClr>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50233" name="Rectangle 57"/>
          <p:cNvSpPr>
            <a:spLocks noChangeArrowheads="1"/>
          </p:cNvSpPr>
          <p:nvPr/>
        </p:nvSpPr>
        <p:spPr bwMode="gray">
          <a:xfrm flipH="1">
            <a:off x="8026400" y="1"/>
            <a:ext cx="4165600" cy="3908425"/>
          </a:xfrm>
          <a:prstGeom prst="rect">
            <a:avLst/>
          </a:prstGeom>
          <a:gradFill rotWithShape="1">
            <a:gsLst>
              <a:gs pos="0">
                <a:schemeClr val="accent2">
                  <a:alpha val="60001"/>
                </a:schemeClr>
              </a:gs>
              <a:gs pos="100000">
                <a:schemeClr val="accent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0234" name="Rectangle 58"/>
          <p:cNvSpPr>
            <a:spLocks noChangeArrowheads="1"/>
          </p:cNvSpPr>
          <p:nvPr/>
        </p:nvSpPr>
        <p:spPr bwMode="gray">
          <a:xfrm>
            <a:off x="0" y="1"/>
            <a:ext cx="8534400" cy="3908425"/>
          </a:xfrm>
          <a:prstGeom prst="rect">
            <a:avLst/>
          </a:prstGeom>
          <a:gradFill rotWithShape="1">
            <a:gsLst>
              <a:gs pos="0">
                <a:schemeClr val="hlink">
                  <a:alpha val="50000"/>
                </a:schemeClr>
              </a:gs>
              <a:gs pos="100000">
                <a:schemeClr val="hlink">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pic>
        <p:nvPicPr>
          <p:cNvPr id="50235" name="Picture 59" descr="9"/>
          <p:cNvPicPr>
            <a:picLocks noChangeAspect="1" noChangeArrowheads="1"/>
          </p:cNvPicPr>
          <p:nvPr/>
        </p:nvPicPr>
        <p:blipFill>
          <a:blip r:embed="rId2">
            <a:extLst>
              <a:ext uri="{28A0092B-C50C-407E-A947-70E740481C1C}">
                <a14:useLocalDpi xmlns:a14="http://schemas.microsoft.com/office/drawing/2010/main" val="0"/>
              </a:ext>
            </a:extLst>
          </a:blip>
          <a:srcRect l="9430" t="9430" r="12967" b="11002"/>
          <a:stretch>
            <a:fillRect/>
          </a:stretch>
        </p:blipFill>
        <p:spPr bwMode="auto">
          <a:xfrm>
            <a:off x="10426700" y="2992439"/>
            <a:ext cx="1143000" cy="879475"/>
          </a:xfrm>
          <a:prstGeom prst="rect">
            <a:avLst/>
          </a:prstGeom>
          <a:noFill/>
          <a:extLst>
            <a:ext uri="{909E8E84-426E-40DD-AFC4-6F175D3DCCD1}">
              <a14:hiddenFill xmlns:a14="http://schemas.microsoft.com/office/drawing/2010/main">
                <a:solidFill>
                  <a:srgbClr val="FFFFFF"/>
                </a:solidFill>
              </a14:hiddenFill>
            </a:ext>
          </a:extLst>
        </p:spPr>
      </p:pic>
      <p:pic>
        <p:nvPicPr>
          <p:cNvPr id="50236" name="Picture 60" descr="7"/>
          <p:cNvPicPr>
            <a:picLocks noChangeAspect="1" noChangeArrowheads="1"/>
          </p:cNvPicPr>
          <p:nvPr/>
        </p:nvPicPr>
        <p:blipFill>
          <a:blip r:embed="rId3">
            <a:extLst>
              <a:ext uri="{28A0092B-C50C-407E-A947-70E740481C1C}">
                <a14:useLocalDpi xmlns:a14="http://schemas.microsoft.com/office/drawing/2010/main" val="0"/>
              </a:ext>
            </a:extLst>
          </a:blip>
          <a:srcRect l="12143" t="10001" r="12143" b="37653"/>
          <a:stretch>
            <a:fillRect/>
          </a:stretch>
        </p:blipFill>
        <p:spPr bwMode="auto">
          <a:xfrm>
            <a:off x="719667" y="6105526"/>
            <a:ext cx="1447800" cy="752475"/>
          </a:xfrm>
          <a:prstGeom prst="rect">
            <a:avLst/>
          </a:prstGeom>
          <a:noFill/>
          <a:extLst>
            <a:ext uri="{909E8E84-426E-40DD-AFC4-6F175D3DCCD1}">
              <a14:hiddenFill xmlns:a14="http://schemas.microsoft.com/office/drawing/2010/main">
                <a:solidFill>
                  <a:srgbClr val="FFFFFF"/>
                </a:solidFill>
              </a14:hiddenFill>
            </a:ext>
          </a:extLst>
        </p:spPr>
      </p:pic>
      <p:pic>
        <p:nvPicPr>
          <p:cNvPr id="50237" name="Picture 61" descr="11"/>
          <p:cNvPicPr>
            <a:picLocks noChangeAspect="1" noChangeArrowheads="1"/>
          </p:cNvPicPr>
          <p:nvPr/>
        </p:nvPicPr>
        <p:blipFill>
          <a:blip r:embed="rId4">
            <a:extLst>
              <a:ext uri="{28A0092B-C50C-407E-A947-70E740481C1C}">
                <a14:useLocalDpi xmlns:a14="http://schemas.microsoft.com/office/drawing/2010/main" val="0"/>
              </a:ext>
            </a:extLst>
          </a:blip>
          <a:srcRect r="71735"/>
          <a:stretch>
            <a:fillRect/>
          </a:stretch>
        </p:blipFill>
        <p:spPr bwMode="auto">
          <a:xfrm>
            <a:off x="11184467" y="3429001"/>
            <a:ext cx="1007533" cy="1509713"/>
          </a:xfrm>
          <a:prstGeom prst="rect">
            <a:avLst/>
          </a:prstGeom>
          <a:noFill/>
          <a:extLst>
            <a:ext uri="{909E8E84-426E-40DD-AFC4-6F175D3DCCD1}">
              <a14:hiddenFill xmlns:a14="http://schemas.microsoft.com/office/drawing/2010/main">
                <a:solidFill>
                  <a:srgbClr val="FFFFFF"/>
                </a:solidFill>
              </a14:hiddenFill>
            </a:ext>
          </a:extLst>
        </p:spPr>
      </p:pic>
      <p:pic>
        <p:nvPicPr>
          <p:cNvPr id="50238" name="Picture 62" descr="10"/>
          <p:cNvPicPr>
            <a:picLocks noChangeAspect="1" noChangeArrowheads="1"/>
          </p:cNvPicPr>
          <p:nvPr/>
        </p:nvPicPr>
        <p:blipFill>
          <a:blip r:embed="rId5">
            <a:extLst>
              <a:ext uri="{28A0092B-C50C-407E-A947-70E740481C1C}">
                <a14:useLocalDpi xmlns:a14="http://schemas.microsoft.com/office/drawing/2010/main" val="0"/>
              </a:ext>
            </a:extLst>
          </a:blip>
          <a:srcRect l="9875" r="7950" b="-2397"/>
          <a:stretch>
            <a:fillRect/>
          </a:stretch>
        </p:blipFill>
        <p:spPr bwMode="auto">
          <a:xfrm>
            <a:off x="-4233" y="3860801"/>
            <a:ext cx="2800351" cy="2170113"/>
          </a:xfrm>
          <a:prstGeom prst="rect">
            <a:avLst/>
          </a:prstGeom>
          <a:noFill/>
          <a:extLst>
            <a:ext uri="{909E8E84-426E-40DD-AFC4-6F175D3DCCD1}">
              <a14:hiddenFill xmlns:a14="http://schemas.microsoft.com/office/drawing/2010/main">
                <a:solidFill>
                  <a:srgbClr val="FFFFFF"/>
                </a:solidFill>
              </a14:hiddenFill>
            </a:ext>
          </a:extLst>
        </p:spPr>
      </p:pic>
      <p:pic>
        <p:nvPicPr>
          <p:cNvPr id="50239" name="Picture 63" descr="7"/>
          <p:cNvPicPr>
            <a:picLocks noChangeAspect="1" noChangeArrowheads="1"/>
          </p:cNvPicPr>
          <p:nvPr/>
        </p:nvPicPr>
        <p:blipFill>
          <a:blip r:embed="rId3">
            <a:extLst>
              <a:ext uri="{28A0092B-C50C-407E-A947-70E740481C1C}">
                <a14:useLocalDpi xmlns:a14="http://schemas.microsoft.com/office/drawing/2010/main" val="0"/>
              </a:ext>
            </a:extLst>
          </a:blip>
          <a:srcRect l="6102" t="12965" r="8136" b="10847"/>
          <a:stretch>
            <a:fillRect/>
          </a:stretch>
        </p:blipFill>
        <p:spPr bwMode="auto">
          <a:xfrm>
            <a:off x="4368800" y="152401"/>
            <a:ext cx="2142067" cy="1427163"/>
          </a:xfrm>
          <a:prstGeom prst="rect">
            <a:avLst/>
          </a:prstGeom>
          <a:noFill/>
          <a:extLst>
            <a:ext uri="{909E8E84-426E-40DD-AFC4-6F175D3DCCD1}">
              <a14:hiddenFill xmlns:a14="http://schemas.microsoft.com/office/drawing/2010/main">
                <a:solidFill>
                  <a:srgbClr val="FFFFFF"/>
                </a:solidFill>
              </a14:hiddenFill>
            </a:ext>
          </a:extLst>
        </p:spPr>
      </p:pic>
      <p:pic>
        <p:nvPicPr>
          <p:cNvPr id="50240" name="Picture 64" descr="8"/>
          <p:cNvPicPr>
            <a:picLocks noChangeAspect="1" noChangeArrowheads="1"/>
          </p:cNvPicPr>
          <p:nvPr/>
        </p:nvPicPr>
        <p:blipFill>
          <a:blip r:embed="rId6">
            <a:extLst>
              <a:ext uri="{28A0092B-C50C-407E-A947-70E740481C1C}">
                <a14:useLocalDpi xmlns:a14="http://schemas.microsoft.com/office/drawing/2010/main" val="0"/>
              </a:ext>
            </a:extLst>
          </a:blip>
          <a:srcRect l="11539" t="9616" r="8974" b="22986"/>
          <a:stretch>
            <a:fillRect/>
          </a:stretch>
        </p:blipFill>
        <p:spPr bwMode="auto">
          <a:xfrm>
            <a:off x="6288618" y="5627688"/>
            <a:ext cx="1934633" cy="1230312"/>
          </a:xfrm>
          <a:prstGeom prst="rect">
            <a:avLst/>
          </a:prstGeom>
          <a:noFill/>
          <a:extLst>
            <a:ext uri="{909E8E84-426E-40DD-AFC4-6F175D3DCCD1}">
              <a14:hiddenFill xmlns:a14="http://schemas.microsoft.com/office/drawing/2010/main">
                <a:solidFill>
                  <a:srgbClr val="FFFFFF"/>
                </a:solidFill>
              </a14:hiddenFill>
            </a:ext>
          </a:extLst>
        </p:spPr>
      </p:pic>
      <p:pic>
        <p:nvPicPr>
          <p:cNvPr id="50241" name="Picture 65"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653991" flipH="1">
            <a:off x="4938184" y="5932489"/>
            <a:ext cx="584200" cy="428625"/>
          </a:xfrm>
          <a:prstGeom prst="rect">
            <a:avLst/>
          </a:prstGeom>
          <a:noFill/>
          <a:extLst>
            <a:ext uri="{909E8E84-426E-40DD-AFC4-6F175D3DCCD1}">
              <a14:hiddenFill xmlns:a14="http://schemas.microsoft.com/office/drawing/2010/main">
                <a:solidFill>
                  <a:srgbClr val="FFFFFF"/>
                </a:solidFill>
              </a14:hiddenFill>
            </a:ext>
          </a:extLst>
        </p:spPr>
      </p:pic>
      <p:pic>
        <p:nvPicPr>
          <p:cNvPr id="50242" name="Picture 66" descr="8"/>
          <p:cNvPicPr>
            <a:picLocks noChangeAspect="1" noChangeArrowheads="1"/>
          </p:cNvPicPr>
          <p:nvPr/>
        </p:nvPicPr>
        <p:blipFill>
          <a:blip r:embed="rId6">
            <a:extLst>
              <a:ext uri="{28A0092B-C50C-407E-A947-70E740481C1C}">
                <a14:useLocalDpi xmlns:a14="http://schemas.microsoft.com/office/drawing/2010/main" val="0"/>
              </a:ext>
            </a:extLst>
          </a:blip>
          <a:srcRect l="11539" t="9616" r="39903" b="10898"/>
          <a:stretch>
            <a:fillRect/>
          </a:stretch>
        </p:blipFill>
        <p:spPr bwMode="auto">
          <a:xfrm>
            <a:off x="11250085" y="620713"/>
            <a:ext cx="941916" cy="1155700"/>
          </a:xfrm>
          <a:prstGeom prst="rect">
            <a:avLst/>
          </a:prstGeom>
          <a:noFill/>
          <a:extLst>
            <a:ext uri="{909E8E84-426E-40DD-AFC4-6F175D3DCCD1}">
              <a14:hiddenFill xmlns:a14="http://schemas.microsoft.com/office/drawing/2010/main">
                <a:solidFill>
                  <a:srgbClr val="FFFFFF"/>
                </a:solidFill>
              </a14:hiddenFill>
            </a:ext>
          </a:extLst>
        </p:spPr>
      </p:pic>
      <p:pic>
        <p:nvPicPr>
          <p:cNvPr id="50243" name="Picture 67"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1551" y="188913"/>
            <a:ext cx="683683" cy="501650"/>
          </a:xfrm>
          <a:prstGeom prst="rect">
            <a:avLst/>
          </a:prstGeom>
          <a:noFill/>
          <a:extLst>
            <a:ext uri="{909E8E84-426E-40DD-AFC4-6F175D3DCCD1}">
              <a14:hiddenFill xmlns:a14="http://schemas.microsoft.com/office/drawing/2010/main">
                <a:solidFill>
                  <a:srgbClr val="FFFFFF"/>
                </a:solidFill>
              </a14:hiddenFill>
            </a:ext>
          </a:extLst>
        </p:spPr>
      </p:pic>
      <p:pic>
        <p:nvPicPr>
          <p:cNvPr id="50244" name="Picture 68"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00000" flipH="1">
            <a:off x="401109" y="409575"/>
            <a:ext cx="438150" cy="571500"/>
          </a:xfrm>
          <a:prstGeom prst="rect">
            <a:avLst/>
          </a:prstGeom>
          <a:noFill/>
          <a:extLst>
            <a:ext uri="{909E8E84-426E-40DD-AFC4-6F175D3DCCD1}">
              <a14:hiddenFill xmlns:a14="http://schemas.microsoft.com/office/drawing/2010/main">
                <a:solidFill>
                  <a:srgbClr val="FFFFFF"/>
                </a:solidFill>
              </a14:hiddenFill>
            </a:ext>
          </a:extLst>
        </p:spPr>
      </p:pic>
      <p:sp>
        <p:nvSpPr>
          <p:cNvPr id="50245" name="Rectangle 69"/>
          <p:cNvSpPr>
            <a:spLocks noGrp="1" noChangeArrowheads="1"/>
          </p:cNvSpPr>
          <p:nvPr>
            <p:ph type="dt" sz="half" idx="2"/>
          </p:nvPr>
        </p:nvSpPr>
        <p:spPr>
          <a:xfrm>
            <a:off x="609600" y="6421439"/>
            <a:ext cx="21336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fld id="{55E0C165-B762-42E3-8810-94456B5AF9B2}" type="datetimeFigureOut">
              <a:rPr lang="en-US" smtClean="0"/>
              <a:t>2/16/2023</a:t>
            </a:fld>
            <a:endParaRPr lang="en-US"/>
          </a:p>
        </p:txBody>
      </p:sp>
      <p:sp>
        <p:nvSpPr>
          <p:cNvPr id="50246" name="Rectangle 70"/>
          <p:cNvSpPr>
            <a:spLocks noGrp="1" noChangeArrowheads="1"/>
          </p:cNvSpPr>
          <p:nvPr>
            <p:ph type="ftr" sz="quarter" idx="3"/>
          </p:nvPr>
        </p:nvSpPr>
        <p:spPr>
          <a:xfrm>
            <a:off x="2844800" y="6421439"/>
            <a:ext cx="38608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endParaRPr lang="en-US"/>
          </a:p>
        </p:txBody>
      </p:sp>
      <p:sp>
        <p:nvSpPr>
          <p:cNvPr id="50247" name="Rectangle 71"/>
          <p:cNvSpPr>
            <a:spLocks noGrp="1" noChangeArrowheads="1"/>
          </p:cNvSpPr>
          <p:nvPr>
            <p:ph type="sldNum" sz="quarter" idx="4"/>
          </p:nvPr>
        </p:nvSpPr>
        <p:spPr>
          <a:xfrm>
            <a:off x="8026400" y="6421439"/>
            <a:ext cx="18288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fld id="{320D0775-F658-44BD-831E-2B32475A435C}" type="slidenum">
              <a:rPr lang="en-US" smtClean="0"/>
              <a:t>‹#›</a:t>
            </a:fld>
            <a:endParaRPr lang="en-US"/>
          </a:p>
        </p:txBody>
      </p:sp>
      <p:sp>
        <p:nvSpPr>
          <p:cNvPr id="50248" name="Text Box 72"/>
          <p:cNvSpPr txBox="1">
            <a:spLocks noChangeArrowheads="1"/>
          </p:cNvSpPr>
          <p:nvPr/>
        </p:nvSpPr>
        <p:spPr bwMode="auto">
          <a:xfrm>
            <a:off x="10719937" y="6281738"/>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sz="1800">
                <a:latin typeface="Arial Black" pitchFamily="34" charset="0"/>
              </a:rPr>
              <a:t>L/O/G/O</a:t>
            </a:r>
          </a:p>
        </p:txBody>
      </p:sp>
      <p:grpSp>
        <p:nvGrpSpPr>
          <p:cNvPr id="50249" name="Group 73"/>
          <p:cNvGrpSpPr>
            <a:grpSpLocks/>
          </p:cNvGrpSpPr>
          <p:nvPr/>
        </p:nvGrpSpPr>
        <p:grpSpPr bwMode="auto">
          <a:xfrm>
            <a:off x="977901" y="374651"/>
            <a:ext cx="10325100" cy="5946775"/>
            <a:chOff x="462" y="236"/>
            <a:chExt cx="4878" cy="3746"/>
          </a:xfrm>
        </p:grpSpPr>
        <p:sp>
          <p:nvSpPr>
            <p:cNvPr id="50250" name="Freeform 74"/>
            <p:cNvSpPr>
              <a:spLocks/>
            </p:cNvSpPr>
            <p:nvPr/>
          </p:nvSpPr>
          <p:spPr bwMode="gray">
            <a:xfrm>
              <a:off x="504" y="592"/>
              <a:ext cx="4836" cy="3390"/>
            </a:xfrm>
            <a:custGeom>
              <a:avLst/>
              <a:gdLst>
                <a:gd name="T0" fmla="*/ 0 w 4836"/>
                <a:gd name="T1" fmla="*/ 3390 h 3390"/>
                <a:gd name="T2" fmla="*/ 132 w 4836"/>
                <a:gd name="T3" fmla="*/ 0 h 3390"/>
                <a:gd name="T4" fmla="*/ 4560 w 4836"/>
                <a:gd name="T5" fmla="*/ 132 h 3390"/>
                <a:gd name="T6" fmla="*/ 4836 w 4836"/>
                <a:gd name="T7" fmla="*/ 3210 h 3390"/>
                <a:gd name="T8" fmla="*/ 0 w 4836"/>
                <a:gd name="T9" fmla="*/ 3390 h 3390"/>
              </a:gdLst>
              <a:ahLst/>
              <a:cxnLst>
                <a:cxn ang="0">
                  <a:pos x="T0" y="T1"/>
                </a:cxn>
                <a:cxn ang="0">
                  <a:pos x="T2" y="T3"/>
                </a:cxn>
                <a:cxn ang="0">
                  <a:pos x="T4" y="T5"/>
                </a:cxn>
                <a:cxn ang="0">
                  <a:pos x="T6" y="T7"/>
                </a:cxn>
                <a:cxn ang="0">
                  <a:pos x="T8" y="T9"/>
                </a:cxn>
              </a:cxnLst>
              <a:rect l="0" t="0" r="r" b="b"/>
              <a:pathLst>
                <a:path w="4836" h="3390">
                  <a:moveTo>
                    <a:pt x="0" y="3390"/>
                  </a:moveTo>
                  <a:lnTo>
                    <a:pt x="132" y="0"/>
                  </a:lnTo>
                  <a:lnTo>
                    <a:pt x="4560" y="132"/>
                  </a:lnTo>
                  <a:lnTo>
                    <a:pt x="4836" y="3210"/>
                  </a:lnTo>
                  <a:lnTo>
                    <a:pt x="0" y="3390"/>
                  </a:lnTo>
                  <a:close/>
                </a:path>
              </a:pathLst>
            </a:custGeom>
            <a:solidFill>
              <a:srgbClr val="333333">
                <a:alpha val="30000"/>
              </a:srgbClr>
            </a:solidFill>
            <a:ln>
              <a:noFill/>
            </a:ln>
            <a:effectLst/>
            <a:extLst>
              <a:ext uri="{91240B29-F687-4F45-9708-019B960494DF}">
                <a14:hiddenLine xmlns:a14="http://schemas.microsoft.com/office/drawing/2010/main" w="9525">
                  <a:solidFill>
                    <a:srgbClr val="503F2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0251" name="Freeform 75"/>
            <p:cNvSpPr>
              <a:spLocks/>
            </p:cNvSpPr>
            <p:nvPr/>
          </p:nvSpPr>
          <p:spPr bwMode="gray">
            <a:xfrm>
              <a:off x="462" y="546"/>
              <a:ext cx="4836" cy="3390"/>
            </a:xfrm>
            <a:custGeom>
              <a:avLst/>
              <a:gdLst>
                <a:gd name="T0" fmla="*/ 0 w 4836"/>
                <a:gd name="T1" fmla="*/ 3390 h 3390"/>
                <a:gd name="T2" fmla="*/ 132 w 4836"/>
                <a:gd name="T3" fmla="*/ 0 h 3390"/>
                <a:gd name="T4" fmla="*/ 4560 w 4836"/>
                <a:gd name="T5" fmla="*/ 132 h 3390"/>
                <a:gd name="T6" fmla="*/ 4836 w 4836"/>
                <a:gd name="T7" fmla="*/ 3210 h 3390"/>
                <a:gd name="T8" fmla="*/ 0 w 4836"/>
                <a:gd name="T9" fmla="*/ 3390 h 3390"/>
              </a:gdLst>
              <a:ahLst/>
              <a:cxnLst>
                <a:cxn ang="0">
                  <a:pos x="T0" y="T1"/>
                </a:cxn>
                <a:cxn ang="0">
                  <a:pos x="T2" y="T3"/>
                </a:cxn>
                <a:cxn ang="0">
                  <a:pos x="T4" y="T5"/>
                </a:cxn>
                <a:cxn ang="0">
                  <a:pos x="T6" y="T7"/>
                </a:cxn>
                <a:cxn ang="0">
                  <a:pos x="T8" y="T9"/>
                </a:cxn>
              </a:cxnLst>
              <a:rect l="0" t="0" r="r" b="b"/>
              <a:pathLst>
                <a:path w="4836" h="3390">
                  <a:moveTo>
                    <a:pt x="0" y="3390"/>
                  </a:moveTo>
                  <a:lnTo>
                    <a:pt x="132" y="0"/>
                  </a:lnTo>
                  <a:lnTo>
                    <a:pt x="4560" y="132"/>
                  </a:lnTo>
                  <a:lnTo>
                    <a:pt x="4836" y="3210"/>
                  </a:lnTo>
                  <a:lnTo>
                    <a:pt x="0" y="3390"/>
                  </a:lnTo>
                  <a:close/>
                </a:path>
              </a:pathLst>
            </a:custGeom>
            <a:gradFill rotWithShape="1">
              <a:gsLst>
                <a:gs pos="0">
                  <a:srgbClr val="FFFFFF"/>
                </a:gs>
                <a:gs pos="100000">
                  <a:srgbClr val="FFFFFF">
                    <a:gamma/>
                    <a:shade val="95294"/>
                    <a:invGamma/>
                  </a:srgbClr>
                </a:gs>
              </a:gsLst>
              <a:path path="rect">
                <a:fillToRect l="50000" t="50000" r="50000" b="50000"/>
              </a:path>
            </a:gra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0252" name="Freeform 76"/>
            <p:cNvSpPr>
              <a:spLocks/>
            </p:cNvSpPr>
            <p:nvPr/>
          </p:nvSpPr>
          <p:spPr bwMode="gray">
            <a:xfrm>
              <a:off x="4926" y="906"/>
              <a:ext cx="288" cy="2718"/>
            </a:xfrm>
            <a:custGeom>
              <a:avLst/>
              <a:gdLst>
                <a:gd name="T0" fmla="*/ 288 w 288"/>
                <a:gd name="T1" fmla="*/ 2718 h 2718"/>
                <a:gd name="T2" fmla="*/ 0 w 288"/>
                <a:gd name="T3" fmla="*/ 0 h 2718"/>
              </a:gdLst>
              <a:ahLst/>
              <a:cxnLst>
                <a:cxn ang="0">
                  <a:pos x="T0" y="T1"/>
                </a:cxn>
                <a:cxn ang="0">
                  <a:pos x="T2" y="T3"/>
                </a:cxn>
              </a:cxnLst>
              <a:rect l="0" t="0" r="r" b="b"/>
              <a:pathLst>
                <a:path w="288" h="2718">
                  <a:moveTo>
                    <a:pt x="288" y="2718"/>
                  </a:moveTo>
                  <a:lnTo>
                    <a:pt x="0" y="0"/>
                  </a:lnTo>
                </a:path>
              </a:pathLst>
            </a:custGeom>
            <a:noFill/>
            <a:ln w="9525" cap="flat">
              <a:solidFill>
                <a:srgbClr val="503F23"/>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0253" name="Freeform 77"/>
            <p:cNvSpPr>
              <a:spLocks/>
            </p:cNvSpPr>
            <p:nvPr/>
          </p:nvSpPr>
          <p:spPr bwMode="gray">
            <a:xfrm>
              <a:off x="516" y="1248"/>
              <a:ext cx="4710" cy="2598"/>
            </a:xfrm>
            <a:custGeom>
              <a:avLst/>
              <a:gdLst>
                <a:gd name="T0" fmla="*/ 108 w 4710"/>
                <a:gd name="T1" fmla="*/ 0 h 2598"/>
                <a:gd name="T2" fmla="*/ 0 w 4710"/>
                <a:gd name="T3" fmla="*/ 2598 h 2598"/>
                <a:gd name="T4" fmla="*/ 4710 w 4710"/>
                <a:gd name="T5" fmla="*/ 2424 h 2598"/>
              </a:gdLst>
              <a:ahLst/>
              <a:cxnLst>
                <a:cxn ang="0">
                  <a:pos x="T0" y="T1"/>
                </a:cxn>
                <a:cxn ang="0">
                  <a:pos x="T2" y="T3"/>
                </a:cxn>
                <a:cxn ang="0">
                  <a:pos x="T4" y="T5"/>
                </a:cxn>
              </a:cxnLst>
              <a:rect l="0" t="0" r="r" b="b"/>
              <a:pathLst>
                <a:path w="4710" h="2598">
                  <a:moveTo>
                    <a:pt x="108" y="0"/>
                  </a:moveTo>
                  <a:lnTo>
                    <a:pt x="0" y="2598"/>
                  </a:lnTo>
                  <a:lnTo>
                    <a:pt x="4710" y="2424"/>
                  </a:lnTo>
                </a:path>
              </a:pathLst>
            </a:custGeom>
            <a:noFill/>
            <a:ln w="9525" cap="flat">
              <a:solidFill>
                <a:srgbClr val="503F23"/>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0254" name="Oval 78"/>
            <p:cNvSpPr>
              <a:spLocks noChangeArrowheads="1"/>
            </p:cNvSpPr>
            <p:nvPr/>
          </p:nvSpPr>
          <p:spPr bwMode="gray">
            <a:xfrm>
              <a:off x="1931" y="660"/>
              <a:ext cx="141" cy="141"/>
            </a:xfrm>
            <a:prstGeom prst="ellipse">
              <a:avLst/>
            </a:prstGeom>
            <a:solidFill>
              <a:schemeClr val="hlink">
                <a:alpha val="39999"/>
              </a:schemeClr>
            </a:soli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0255" name="Oval 79"/>
            <p:cNvSpPr>
              <a:spLocks noChangeArrowheads="1"/>
            </p:cNvSpPr>
            <p:nvPr/>
          </p:nvSpPr>
          <p:spPr bwMode="gray">
            <a:xfrm>
              <a:off x="3489" y="682"/>
              <a:ext cx="130" cy="130"/>
            </a:xfrm>
            <a:prstGeom prst="ellipse">
              <a:avLst/>
            </a:prstGeom>
            <a:solidFill>
              <a:srgbClr val="FFFFFF"/>
            </a:soli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0256" name="Freeform 80"/>
            <p:cNvSpPr>
              <a:spLocks/>
            </p:cNvSpPr>
            <p:nvPr/>
          </p:nvSpPr>
          <p:spPr bwMode="gray">
            <a:xfrm>
              <a:off x="1985" y="236"/>
              <a:ext cx="1543" cy="548"/>
            </a:xfrm>
            <a:custGeom>
              <a:avLst/>
              <a:gdLst>
                <a:gd name="T0" fmla="*/ 81 w 1555"/>
                <a:gd name="T1" fmla="*/ 508 h 548"/>
                <a:gd name="T2" fmla="*/ 18 w 1555"/>
                <a:gd name="T3" fmla="*/ 469 h 548"/>
                <a:gd name="T4" fmla="*/ 188 w 1555"/>
                <a:gd name="T5" fmla="*/ 254 h 548"/>
                <a:gd name="T6" fmla="*/ 391 w 1555"/>
                <a:gd name="T7" fmla="*/ 62 h 548"/>
                <a:gd name="T8" fmla="*/ 1340 w 1555"/>
                <a:gd name="T9" fmla="*/ 96 h 548"/>
                <a:gd name="T10" fmla="*/ 1543 w 1555"/>
                <a:gd name="T11" fmla="*/ 497 h 548"/>
                <a:gd name="T12" fmla="*/ 1521 w 1555"/>
                <a:gd name="T13" fmla="*/ 531 h 548"/>
              </a:gdLst>
              <a:ahLst/>
              <a:cxnLst>
                <a:cxn ang="0">
                  <a:pos x="T0" y="T1"/>
                </a:cxn>
                <a:cxn ang="0">
                  <a:pos x="T2" y="T3"/>
                </a:cxn>
                <a:cxn ang="0">
                  <a:pos x="T4" y="T5"/>
                </a:cxn>
                <a:cxn ang="0">
                  <a:pos x="T6" y="T7"/>
                </a:cxn>
                <a:cxn ang="0">
                  <a:pos x="T8" y="T9"/>
                </a:cxn>
                <a:cxn ang="0">
                  <a:pos x="T10" y="T11"/>
                </a:cxn>
                <a:cxn ang="0">
                  <a:pos x="T12" y="T13"/>
                </a:cxn>
              </a:cxnLst>
              <a:rect l="0" t="0" r="r" b="b"/>
              <a:pathLst>
                <a:path w="1555" h="548">
                  <a:moveTo>
                    <a:pt x="81" y="508"/>
                  </a:moveTo>
                  <a:cubicBezTo>
                    <a:pt x="71" y="502"/>
                    <a:pt x="0" y="511"/>
                    <a:pt x="18" y="469"/>
                  </a:cubicBezTo>
                  <a:cubicBezTo>
                    <a:pt x="47" y="416"/>
                    <a:pt x="126" y="322"/>
                    <a:pt x="188" y="254"/>
                  </a:cubicBezTo>
                  <a:cubicBezTo>
                    <a:pt x="250" y="186"/>
                    <a:pt x="301" y="49"/>
                    <a:pt x="391" y="62"/>
                  </a:cubicBezTo>
                  <a:cubicBezTo>
                    <a:pt x="481" y="75"/>
                    <a:pt x="950" y="0"/>
                    <a:pt x="1340" y="96"/>
                  </a:cubicBezTo>
                  <a:cubicBezTo>
                    <a:pt x="1425" y="271"/>
                    <a:pt x="1531" y="446"/>
                    <a:pt x="1543" y="497"/>
                  </a:cubicBezTo>
                  <a:cubicBezTo>
                    <a:pt x="1555" y="548"/>
                    <a:pt x="1526" y="524"/>
                    <a:pt x="1521" y="531"/>
                  </a:cubicBezTo>
                </a:path>
              </a:pathLst>
            </a:custGeom>
            <a:noFill/>
            <a:ln w="9525">
              <a:solidFill>
                <a:srgbClr val="503F2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0257" name="Freeform 81"/>
            <p:cNvSpPr>
              <a:spLocks/>
            </p:cNvSpPr>
            <p:nvPr/>
          </p:nvSpPr>
          <p:spPr bwMode="gray">
            <a:xfrm>
              <a:off x="616" y="912"/>
              <a:ext cx="4544" cy="2864"/>
            </a:xfrm>
            <a:custGeom>
              <a:avLst/>
              <a:gdLst>
                <a:gd name="T0" fmla="*/ 8 w 4544"/>
                <a:gd name="T1" fmla="*/ 2784 h 2864"/>
                <a:gd name="T2" fmla="*/ 80 w 4544"/>
                <a:gd name="T3" fmla="*/ 2864 h 2864"/>
                <a:gd name="T4" fmla="*/ 4480 w 4544"/>
                <a:gd name="T5" fmla="*/ 2720 h 2864"/>
                <a:gd name="T6" fmla="*/ 4536 w 4544"/>
                <a:gd name="T7" fmla="*/ 2592 h 2864"/>
                <a:gd name="T8" fmla="*/ 4256 w 4544"/>
                <a:gd name="T9" fmla="*/ 144 h 2864"/>
                <a:gd name="T10" fmla="*/ 4136 w 4544"/>
                <a:gd name="T11" fmla="*/ 56 h 2864"/>
                <a:gd name="T12" fmla="*/ 232 w 4544"/>
                <a:gd name="T13" fmla="*/ 8 h 2864"/>
                <a:gd name="T14" fmla="*/ 144 w 4544"/>
                <a:gd name="T15" fmla="*/ 104 h 2864"/>
                <a:gd name="T16" fmla="*/ 8 w 4544"/>
                <a:gd name="T17" fmla="*/ 2784 h 2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4" h="2864">
                  <a:moveTo>
                    <a:pt x="8" y="2784"/>
                  </a:moveTo>
                  <a:cubicBezTo>
                    <a:pt x="0" y="2864"/>
                    <a:pt x="80" y="2864"/>
                    <a:pt x="80" y="2864"/>
                  </a:cubicBezTo>
                  <a:cubicBezTo>
                    <a:pt x="80" y="2864"/>
                    <a:pt x="2280" y="2792"/>
                    <a:pt x="4480" y="2720"/>
                  </a:cubicBezTo>
                  <a:cubicBezTo>
                    <a:pt x="4544" y="2728"/>
                    <a:pt x="4536" y="2592"/>
                    <a:pt x="4536" y="2592"/>
                  </a:cubicBezTo>
                  <a:lnTo>
                    <a:pt x="4256" y="144"/>
                  </a:lnTo>
                  <a:cubicBezTo>
                    <a:pt x="4256" y="144"/>
                    <a:pt x="4248" y="56"/>
                    <a:pt x="4136" y="56"/>
                  </a:cubicBezTo>
                  <a:cubicBezTo>
                    <a:pt x="3465" y="33"/>
                    <a:pt x="897" y="0"/>
                    <a:pt x="232" y="8"/>
                  </a:cubicBezTo>
                  <a:cubicBezTo>
                    <a:pt x="152" y="16"/>
                    <a:pt x="144" y="104"/>
                    <a:pt x="144" y="104"/>
                  </a:cubicBezTo>
                  <a:cubicBezTo>
                    <a:pt x="107" y="567"/>
                    <a:pt x="36" y="2226"/>
                    <a:pt x="8" y="2784"/>
                  </a:cubicBez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pic>
        <p:nvPicPr>
          <p:cNvPr id="50258" name="Picture 82" descr="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1" y="522289"/>
            <a:ext cx="2120900" cy="2022475"/>
          </a:xfrm>
          <a:prstGeom prst="rect">
            <a:avLst/>
          </a:prstGeom>
          <a:noFill/>
          <a:extLst>
            <a:ext uri="{909E8E84-426E-40DD-AFC4-6F175D3DCCD1}">
              <a14:hiddenFill xmlns:a14="http://schemas.microsoft.com/office/drawing/2010/main">
                <a:solidFill>
                  <a:srgbClr val="FFFFFF"/>
                </a:solidFill>
              </a14:hiddenFill>
            </a:ext>
          </a:extLst>
        </p:spPr>
      </p:pic>
      <p:pic>
        <p:nvPicPr>
          <p:cNvPr id="50259" name="Picture 83" descr="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9400" y="476251"/>
            <a:ext cx="2023533" cy="1927225"/>
          </a:xfrm>
          <a:prstGeom prst="rect">
            <a:avLst/>
          </a:prstGeom>
          <a:noFill/>
          <a:extLst>
            <a:ext uri="{909E8E84-426E-40DD-AFC4-6F175D3DCCD1}">
              <a14:hiddenFill xmlns:a14="http://schemas.microsoft.com/office/drawing/2010/main">
                <a:solidFill>
                  <a:srgbClr val="FFFFFF"/>
                </a:solidFill>
              </a14:hiddenFill>
            </a:ext>
          </a:extLst>
        </p:spPr>
      </p:pic>
      <p:sp>
        <p:nvSpPr>
          <p:cNvPr id="50260" name="Rectangle 84"/>
          <p:cNvSpPr>
            <a:spLocks noGrp="1" noChangeArrowheads="1"/>
          </p:cNvSpPr>
          <p:nvPr>
            <p:ph type="ctrTitle"/>
          </p:nvPr>
        </p:nvSpPr>
        <p:spPr>
          <a:xfrm>
            <a:off x="1727200" y="2286001"/>
            <a:ext cx="8737600" cy="15144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1" hangingPunct="1">
              <a:defRPr sz="5000" smtClean="0"/>
            </a:lvl1pPr>
          </a:lstStyle>
          <a:p>
            <a:pPr lvl="0"/>
            <a:r>
              <a:rPr lang="en-US" noProof="0"/>
              <a:t>Click to edit Master title style</a:t>
            </a:r>
          </a:p>
        </p:txBody>
      </p:sp>
      <p:sp>
        <p:nvSpPr>
          <p:cNvPr id="50261" name="Rectangle 85"/>
          <p:cNvSpPr>
            <a:spLocks noGrp="1" noChangeArrowheads="1"/>
          </p:cNvSpPr>
          <p:nvPr>
            <p:ph type="subTitle" idx="1"/>
          </p:nvPr>
        </p:nvSpPr>
        <p:spPr>
          <a:xfrm>
            <a:off x="1727200" y="4143375"/>
            <a:ext cx="8534400" cy="685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eaLnBrk="1" hangingPunct="1">
              <a:buFontTx/>
              <a:buNone/>
              <a:defRPr sz="2200" smtClean="0"/>
            </a:lvl1pPr>
          </a:lstStyle>
          <a:p>
            <a:pPr lvl="0"/>
            <a:r>
              <a:rPr lang="en-US" noProof="0"/>
              <a:t>Click to edit Master subtitle style</a:t>
            </a:r>
          </a:p>
        </p:txBody>
      </p:sp>
      <p:pic>
        <p:nvPicPr>
          <p:cNvPr id="50262" name="Picture 86" descr="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13391">
            <a:off x="2250017" y="2897188"/>
            <a:ext cx="440267" cy="914400"/>
          </a:xfrm>
          <a:prstGeom prst="rect">
            <a:avLst/>
          </a:prstGeom>
          <a:noFill/>
          <a:extLst>
            <a:ext uri="{909E8E84-426E-40DD-AFC4-6F175D3DCCD1}">
              <a14:hiddenFill xmlns:a14="http://schemas.microsoft.com/office/drawing/2010/main">
                <a:solidFill>
                  <a:srgbClr val="FFFFFF"/>
                </a:solidFill>
              </a14:hiddenFill>
            </a:ext>
          </a:extLst>
        </p:spPr>
      </p:pic>
      <p:pic>
        <p:nvPicPr>
          <p:cNvPr id="50263" name="Picture 87" descr="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80000">
            <a:off x="2133600" y="3733800"/>
            <a:ext cx="8238067"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5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50249"/>
                                        </p:tgtEl>
                                        <p:attrNameLst>
                                          <p:attrName>style.visibility</p:attrName>
                                        </p:attrNameLst>
                                      </p:cBhvr>
                                      <p:to>
                                        <p:strVal val="visible"/>
                                      </p:to>
                                    </p:set>
                                    <p:animEffect transition="in" filter="dissolve">
                                      <p:cBhvr>
                                        <p:cTn id="7" dur="1000"/>
                                        <p:tgtEl>
                                          <p:spTgt spid="50249"/>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0259"/>
                                        </p:tgtEl>
                                        <p:attrNameLst>
                                          <p:attrName>style.visibility</p:attrName>
                                        </p:attrNameLst>
                                      </p:cBhvr>
                                      <p:to>
                                        <p:strVal val="visible"/>
                                      </p:to>
                                    </p:set>
                                    <p:animEffect transition="in" filter="fade">
                                      <p:cBhvr>
                                        <p:cTn id="11" dur="1000"/>
                                        <p:tgtEl>
                                          <p:spTgt spid="50259"/>
                                        </p:tgtEl>
                                      </p:cBhvr>
                                    </p:animEffect>
                                  </p:childTnLst>
                                </p:cTn>
                              </p:par>
                              <p:par>
                                <p:cTn id="12" presetID="0" presetClass="path" presetSubtype="0" accel="50000" decel="50000" fill="hold" nodeType="withEffect">
                                  <p:stCondLst>
                                    <p:cond delay="0"/>
                                  </p:stCondLst>
                                  <p:childTnLst>
                                    <p:animMotion origin="layout" path="M 0.23507 0.24301 C 0.22292 0.23237 0.18316 0.20786 0.16198 0.17965 C 0.1408 0.15145 0.1349 0.10382 0.10799 0.07399 C 0.08108 0.04416 0.04045 0.02197 5.55556E-7 -9.82659E-7 " pathEditMode="relative" rAng="0" ptsTypes="aaaa">
                                      <p:cBhvr>
                                        <p:cTn id="13" dur="2000" fill="hold"/>
                                        <p:tgtEl>
                                          <p:spTgt spid="50259"/>
                                        </p:tgtEl>
                                        <p:attrNameLst>
                                          <p:attrName>ppt_x</p:attrName>
                                          <p:attrName>ppt_y</p:attrName>
                                        </p:attrNameLst>
                                      </p:cBhvr>
                                      <p:rCtr x="-11753" y="-12162"/>
                                    </p:animMotion>
                                  </p:childTnLst>
                                </p:cTn>
                              </p:par>
                              <p:par>
                                <p:cTn id="14" presetID="10" presetClass="entr" presetSubtype="0" fill="hold" nodeType="withEffect">
                                  <p:stCondLst>
                                    <p:cond delay="0"/>
                                  </p:stCondLst>
                                  <p:childTnLst>
                                    <p:set>
                                      <p:cBhvr>
                                        <p:cTn id="15" dur="1" fill="hold">
                                          <p:stCondLst>
                                            <p:cond delay="0"/>
                                          </p:stCondLst>
                                        </p:cTn>
                                        <p:tgtEl>
                                          <p:spTgt spid="50258"/>
                                        </p:tgtEl>
                                        <p:attrNameLst>
                                          <p:attrName>style.visibility</p:attrName>
                                        </p:attrNameLst>
                                      </p:cBhvr>
                                      <p:to>
                                        <p:strVal val="visible"/>
                                      </p:to>
                                    </p:set>
                                    <p:animEffect transition="in" filter="fade">
                                      <p:cBhvr>
                                        <p:cTn id="16" dur="1000"/>
                                        <p:tgtEl>
                                          <p:spTgt spid="50258"/>
                                        </p:tgtEl>
                                      </p:cBhvr>
                                    </p:animEffect>
                                  </p:childTnLst>
                                </p:cTn>
                              </p:par>
                              <p:par>
                                <p:cTn id="17" presetID="0" presetClass="path" presetSubtype="0" accel="50000" decel="50000" fill="hold" nodeType="withEffect">
                                  <p:stCondLst>
                                    <p:cond delay="0"/>
                                  </p:stCondLst>
                                  <p:childTnLst>
                                    <p:animMotion origin="layout" path="M -0.17604 0.06335 C -0.15191 0.06335 -0.1276 0.06335 -0.09826 0.05272 C -0.06892 0.04208 -0.03455 0.02104 8.33333E-7 1.44509E-6 " pathEditMode="relative" ptsTypes="aaA">
                                      <p:cBhvr>
                                        <p:cTn id="18" dur="2000" fill="hold"/>
                                        <p:tgtEl>
                                          <p:spTgt spid="50258"/>
                                        </p:tgtEl>
                                        <p:attrNameLst>
                                          <p:attrName>ppt_x</p:attrName>
                                          <p:attrName>ppt_y</p:attrName>
                                        </p:attrNameLst>
                                      </p:cBhvr>
                                    </p:animMotion>
                                  </p:childTnLst>
                                </p:cTn>
                              </p:par>
                            </p:childTnLst>
                          </p:cTn>
                        </p:par>
                        <p:par>
                          <p:cTn id="19" fill="hold" nodeType="afterGroup">
                            <p:stCondLst>
                              <p:cond delay="3000"/>
                            </p:stCondLst>
                            <p:childTnLst>
                              <p:par>
                                <p:cTn id="20" presetID="53" presetClass="entr" presetSubtype="0" fill="hold" grpId="0" nodeType="afterEffect">
                                  <p:stCondLst>
                                    <p:cond delay="0"/>
                                  </p:stCondLst>
                                  <p:childTnLst>
                                    <p:set>
                                      <p:cBhvr>
                                        <p:cTn id="21" dur="1" fill="hold">
                                          <p:stCondLst>
                                            <p:cond delay="0"/>
                                          </p:stCondLst>
                                        </p:cTn>
                                        <p:tgtEl>
                                          <p:spTgt spid="50260"/>
                                        </p:tgtEl>
                                        <p:attrNameLst>
                                          <p:attrName>style.visibility</p:attrName>
                                        </p:attrNameLst>
                                      </p:cBhvr>
                                      <p:to>
                                        <p:strVal val="visible"/>
                                      </p:to>
                                    </p:set>
                                    <p:anim calcmode="lin" valueType="num">
                                      <p:cBhvr>
                                        <p:cTn id="22" dur="800" fill="hold"/>
                                        <p:tgtEl>
                                          <p:spTgt spid="50260"/>
                                        </p:tgtEl>
                                        <p:attrNameLst>
                                          <p:attrName>ppt_w</p:attrName>
                                        </p:attrNameLst>
                                      </p:cBhvr>
                                      <p:tavLst>
                                        <p:tav tm="0">
                                          <p:val>
                                            <p:fltVal val="0"/>
                                          </p:val>
                                        </p:tav>
                                        <p:tav tm="100000">
                                          <p:val>
                                            <p:strVal val="#ppt_w"/>
                                          </p:val>
                                        </p:tav>
                                      </p:tavLst>
                                    </p:anim>
                                    <p:anim calcmode="lin" valueType="num">
                                      <p:cBhvr>
                                        <p:cTn id="23" dur="800" fill="hold"/>
                                        <p:tgtEl>
                                          <p:spTgt spid="50260"/>
                                        </p:tgtEl>
                                        <p:attrNameLst>
                                          <p:attrName>ppt_h</p:attrName>
                                        </p:attrNameLst>
                                      </p:cBhvr>
                                      <p:tavLst>
                                        <p:tav tm="0">
                                          <p:val>
                                            <p:fltVal val="0"/>
                                          </p:val>
                                        </p:tav>
                                        <p:tav tm="100000">
                                          <p:val>
                                            <p:strVal val="#ppt_h"/>
                                          </p:val>
                                        </p:tav>
                                      </p:tavLst>
                                    </p:anim>
                                    <p:animEffect transition="in" filter="fade">
                                      <p:cBhvr>
                                        <p:cTn id="24" dur="800"/>
                                        <p:tgtEl>
                                          <p:spTgt spid="50260"/>
                                        </p:tgtEl>
                                      </p:cBhvr>
                                    </p:animEffect>
                                  </p:childTnLst>
                                </p:cTn>
                              </p:par>
                            </p:childTnLst>
                          </p:cTn>
                        </p:par>
                        <p:par>
                          <p:cTn id="25" fill="hold" nodeType="afterGroup">
                            <p:stCondLst>
                              <p:cond delay="3800"/>
                            </p:stCondLst>
                            <p:childTnLst>
                              <p:par>
                                <p:cTn id="26" presetID="22" presetClass="entr" presetSubtype="1" fill="hold" nodeType="afterEffect">
                                  <p:stCondLst>
                                    <p:cond delay="0"/>
                                  </p:stCondLst>
                                  <p:childTnLst>
                                    <p:set>
                                      <p:cBhvr>
                                        <p:cTn id="27" dur="1" fill="hold">
                                          <p:stCondLst>
                                            <p:cond delay="0"/>
                                          </p:stCondLst>
                                        </p:cTn>
                                        <p:tgtEl>
                                          <p:spTgt spid="50262"/>
                                        </p:tgtEl>
                                        <p:attrNameLst>
                                          <p:attrName>style.visibility</p:attrName>
                                        </p:attrNameLst>
                                      </p:cBhvr>
                                      <p:to>
                                        <p:strVal val="visible"/>
                                      </p:to>
                                    </p:set>
                                    <p:animEffect transition="in" filter="wipe(up)">
                                      <p:cBhvr>
                                        <p:cTn id="28" dur="500"/>
                                        <p:tgtEl>
                                          <p:spTgt spid="50262"/>
                                        </p:tgtEl>
                                      </p:cBhvr>
                                    </p:animEffect>
                                  </p:childTnLst>
                                </p:cTn>
                              </p:par>
                            </p:childTnLst>
                          </p:cTn>
                        </p:par>
                        <p:par>
                          <p:cTn id="29" fill="hold" nodeType="afterGroup">
                            <p:stCondLst>
                              <p:cond delay="4300"/>
                            </p:stCondLst>
                            <p:childTnLst>
                              <p:par>
                                <p:cTn id="30" presetID="22" presetClass="entr" presetSubtype="8" fill="hold" nodeType="afterEffect">
                                  <p:stCondLst>
                                    <p:cond delay="0"/>
                                  </p:stCondLst>
                                  <p:childTnLst>
                                    <p:set>
                                      <p:cBhvr>
                                        <p:cTn id="31" dur="1" fill="hold">
                                          <p:stCondLst>
                                            <p:cond delay="0"/>
                                          </p:stCondLst>
                                        </p:cTn>
                                        <p:tgtEl>
                                          <p:spTgt spid="50263"/>
                                        </p:tgtEl>
                                        <p:attrNameLst>
                                          <p:attrName>style.visibility</p:attrName>
                                        </p:attrNameLst>
                                      </p:cBhvr>
                                      <p:to>
                                        <p:strVal val="visible"/>
                                      </p:to>
                                    </p:set>
                                    <p:animEffect transition="in" filter="wipe(left)">
                                      <p:cBhvr>
                                        <p:cTn id="32" dur="1000"/>
                                        <p:tgtEl>
                                          <p:spTgt spid="50263"/>
                                        </p:tgtEl>
                                      </p:cBhvr>
                                    </p:animEffect>
                                  </p:childTnLst>
                                </p:cTn>
                              </p:par>
                            </p:childTnLst>
                          </p:cTn>
                        </p:par>
                        <p:par>
                          <p:cTn id="33" fill="hold" nodeType="afterGroup">
                            <p:stCondLst>
                              <p:cond delay="5300"/>
                            </p:stCondLst>
                            <p:childTnLst>
                              <p:par>
                                <p:cTn id="34" presetID="22" presetClass="entr" presetSubtype="8" fill="hold" grpId="0" nodeType="afterEffect">
                                  <p:stCondLst>
                                    <p:cond delay="0"/>
                                  </p:stCondLst>
                                  <p:childTnLst>
                                    <p:set>
                                      <p:cBhvr>
                                        <p:cTn id="35" dur="1" fill="hold">
                                          <p:stCondLst>
                                            <p:cond delay="0"/>
                                          </p:stCondLst>
                                        </p:cTn>
                                        <p:tgtEl>
                                          <p:spTgt spid="50261">
                                            <p:txEl>
                                              <p:pRg st="0" end="0"/>
                                            </p:txEl>
                                          </p:spTgt>
                                        </p:tgtEl>
                                        <p:attrNameLst>
                                          <p:attrName>style.visibility</p:attrName>
                                        </p:attrNameLst>
                                      </p:cBhvr>
                                      <p:to>
                                        <p:strVal val="visible"/>
                                      </p:to>
                                    </p:set>
                                    <p:animEffect transition="in" filter="wipe(left)">
                                      <p:cBhvr>
                                        <p:cTn id="36" dur="1000"/>
                                        <p:tgtEl>
                                          <p:spTgt spid="502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60" grpId="0"/>
      <p:bldP spid="50261" grpId="0" build="p">
        <p:tmplLst>
          <p:tmpl lvl="1">
            <p:tnLst>
              <p:par>
                <p:cTn presetID="22" presetClass="entr" presetSubtype="8" fill="hold" nodeType="afterEffect">
                  <p:stCondLst>
                    <p:cond delay="0"/>
                  </p:stCondLst>
                  <p:childTnLst>
                    <p:set>
                      <p:cBhvr>
                        <p:cTn dur="1" fill="hold">
                          <p:stCondLst>
                            <p:cond delay="0"/>
                          </p:stCondLst>
                        </p:cTn>
                        <p:tgtEl>
                          <p:spTgt spid="50261"/>
                        </p:tgtEl>
                        <p:attrNameLst>
                          <p:attrName>style.visibility</p:attrName>
                        </p:attrNameLst>
                      </p:cBhvr>
                      <p:to>
                        <p:strVal val="visible"/>
                      </p:to>
                    </p:set>
                    <p:animEffect transition="in" filter="wipe(left)">
                      <p:cBhvr>
                        <p:cTn dur="1000"/>
                        <p:tgtEl>
                          <p:spTgt spid="50261"/>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2/16/2023</a:t>
            </a:fld>
            <a:endParaRPr lang="en-US"/>
          </a:p>
        </p:txBody>
      </p:sp>
      <p:sp>
        <p:nvSpPr>
          <p:cNvPr id="5" name="Rectangle 24"/>
          <p:cNvSpPr>
            <a:spLocks noGrp="1" noChangeArrowheads="1"/>
          </p:cNvSpPr>
          <p:nvPr>
            <p:ph type="ftr" sz="quarter" idx="11"/>
          </p:nvPr>
        </p:nvSpPr>
        <p:spPr>
          <a:ln/>
        </p:spPr>
        <p:txBody>
          <a:bodyPr/>
          <a:lstStyle>
            <a:lvl1pPr>
              <a:defRPr/>
            </a:lvl1pPr>
          </a:lstStyle>
          <a:p>
            <a:endParaRPr lang="en-US"/>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386826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2/16/2023</a:t>
            </a:fld>
            <a:endParaRPr lang="en-US"/>
          </a:p>
        </p:txBody>
      </p:sp>
      <p:sp>
        <p:nvSpPr>
          <p:cNvPr id="5" name="Rectangle 24"/>
          <p:cNvSpPr>
            <a:spLocks noGrp="1" noChangeArrowheads="1"/>
          </p:cNvSpPr>
          <p:nvPr>
            <p:ph type="ftr" sz="quarter" idx="11"/>
          </p:nvPr>
        </p:nvSpPr>
        <p:spPr>
          <a:ln/>
        </p:spPr>
        <p:txBody>
          <a:bodyPr/>
          <a:lstStyle>
            <a:lvl1pPr>
              <a:defRPr/>
            </a:lvl1pPr>
          </a:lstStyle>
          <a:p>
            <a:endParaRPr lang="en-US"/>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2330317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4638"/>
            <a:ext cx="9347200" cy="792162"/>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2/16/2023</a:t>
            </a:fld>
            <a:endParaRPr lang="en-US"/>
          </a:p>
        </p:txBody>
      </p:sp>
      <p:sp>
        <p:nvSpPr>
          <p:cNvPr id="6" name="Rectangle 24"/>
          <p:cNvSpPr>
            <a:spLocks noGrp="1" noChangeArrowheads="1"/>
          </p:cNvSpPr>
          <p:nvPr>
            <p:ph type="ftr" sz="quarter" idx="11"/>
          </p:nvPr>
        </p:nvSpPr>
        <p:spPr>
          <a:ln/>
        </p:spPr>
        <p:txBody>
          <a:bodyPr/>
          <a:lstStyle>
            <a:lvl1pPr>
              <a:defRPr/>
            </a:lvl1pPr>
          </a:lstStyle>
          <a:p>
            <a:endParaRPr lang="en-US"/>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4145830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4638"/>
            <a:ext cx="9347200" cy="792162"/>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2/16/2023</a:t>
            </a:fld>
            <a:endParaRPr lang="en-US"/>
          </a:p>
        </p:txBody>
      </p:sp>
      <p:sp>
        <p:nvSpPr>
          <p:cNvPr id="5" name="Rectangle 24"/>
          <p:cNvSpPr>
            <a:spLocks noGrp="1" noChangeArrowheads="1"/>
          </p:cNvSpPr>
          <p:nvPr>
            <p:ph type="ftr" sz="quarter" idx="11"/>
          </p:nvPr>
        </p:nvSpPr>
        <p:spPr>
          <a:ln/>
        </p:spPr>
        <p:txBody>
          <a:bodyPr/>
          <a:lstStyle>
            <a:lvl1pPr>
              <a:defRPr/>
            </a:lvl1pPr>
          </a:lstStyle>
          <a:p>
            <a:endParaRPr lang="en-US"/>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1450709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14326"/>
            <a:ext cx="9347200" cy="792163"/>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r>
              <a:rPr lang="en-US" noProof="0"/>
              <a:t>Click icon to add SmartArt graphic</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2/16/2023</a:t>
            </a:fld>
            <a:endParaRPr lang="en-US"/>
          </a:p>
        </p:txBody>
      </p:sp>
      <p:sp>
        <p:nvSpPr>
          <p:cNvPr id="5" name="Rectangle 24"/>
          <p:cNvSpPr>
            <a:spLocks noGrp="1" noChangeArrowheads="1"/>
          </p:cNvSpPr>
          <p:nvPr>
            <p:ph type="ftr" sz="quarter" idx="11"/>
          </p:nvPr>
        </p:nvSpPr>
        <p:spPr>
          <a:ln/>
        </p:spPr>
        <p:txBody>
          <a:bodyPr/>
          <a:lstStyle>
            <a:lvl1pPr>
              <a:defRPr/>
            </a:lvl1pPr>
          </a:lstStyle>
          <a:p>
            <a:endParaRPr lang="en-US"/>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2849824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50206" name="Freeform 30"/>
          <p:cNvSpPr>
            <a:spLocks/>
          </p:cNvSpPr>
          <p:nvPr/>
        </p:nvSpPr>
        <p:spPr bwMode="gray">
          <a:xfrm>
            <a:off x="933451" y="244475"/>
            <a:ext cx="9804400" cy="4502150"/>
          </a:xfrm>
          <a:custGeom>
            <a:avLst/>
            <a:gdLst>
              <a:gd name="T0" fmla="*/ 1411 w 4506"/>
              <a:gd name="T1" fmla="*/ 387 h 2760"/>
              <a:gd name="T2" fmla="*/ 2418 w 4506"/>
              <a:gd name="T3" fmla="*/ 372 h 2760"/>
              <a:gd name="T4" fmla="*/ 2706 w 4506"/>
              <a:gd name="T5" fmla="*/ 420 h 2760"/>
              <a:gd name="T6" fmla="*/ 2916 w 4506"/>
              <a:gd name="T7" fmla="*/ 336 h 2760"/>
              <a:gd name="T8" fmla="*/ 3624 w 4506"/>
              <a:gd name="T9" fmla="*/ 294 h 2760"/>
              <a:gd name="T10" fmla="*/ 4176 w 4506"/>
              <a:gd name="T11" fmla="*/ 816 h 2760"/>
              <a:gd name="T12" fmla="*/ 4314 w 4506"/>
              <a:gd name="T13" fmla="*/ 1518 h 2760"/>
              <a:gd name="T14" fmla="*/ 4302 w 4506"/>
              <a:gd name="T15" fmla="*/ 1716 h 2760"/>
              <a:gd name="T16" fmla="*/ 4200 w 4506"/>
              <a:gd name="T17" fmla="*/ 2232 h 2760"/>
              <a:gd name="T18" fmla="*/ 4050 w 4506"/>
              <a:gd name="T19" fmla="*/ 2526 h 2760"/>
              <a:gd name="T20" fmla="*/ 990 w 4506"/>
              <a:gd name="T21" fmla="*/ 2742 h 2760"/>
              <a:gd name="T22" fmla="*/ 756 w 4506"/>
              <a:gd name="T23" fmla="*/ 2514 h 2760"/>
              <a:gd name="T24" fmla="*/ 582 w 4506"/>
              <a:gd name="T25" fmla="*/ 2304 h 2760"/>
              <a:gd name="T26" fmla="*/ 534 w 4506"/>
              <a:gd name="T27" fmla="*/ 1506 h 2760"/>
              <a:gd name="T28" fmla="*/ 618 w 4506"/>
              <a:gd name="T29" fmla="*/ 1284 h 2760"/>
              <a:gd name="T30" fmla="*/ 1140 w 4506"/>
              <a:gd name="T31" fmla="*/ 474 h 2760"/>
              <a:gd name="T32" fmla="*/ 1411 w 4506"/>
              <a:gd name="T33" fmla="*/ 387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06" h="2760">
                <a:moveTo>
                  <a:pt x="1411" y="387"/>
                </a:moveTo>
                <a:cubicBezTo>
                  <a:pt x="1674" y="96"/>
                  <a:pt x="2274" y="6"/>
                  <a:pt x="2418" y="372"/>
                </a:cubicBezTo>
                <a:cubicBezTo>
                  <a:pt x="2526" y="234"/>
                  <a:pt x="2670" y="318"/>
                  <a:pt x="2706" y="420"/>
                </a:cubicBezTo>
                <a:cubicBezTo>
                  <a:pt x="2724" y="282"/>
                  <a:pt x="2880" y="276"/>
                  <a:pt x="2916" y="336"/>
                </a:cubicBezTo>
                <a:cubicBezTo>
                  <a:pt x="2886" y="0"/>
                  <a:pt x="3564" y="36"/>
                  <a:pt x="3624" y="294"/>
                </a:cubicBezTo>
                <a:cubicBezTo>
                  <a:pt x="4020" y="282"/>
                  <a:pt x="4212" y="702"/>
                  <a:pt x="4176" y="816"/>
                </a:cubicBezTo>
                <a:cubicBezTo>
                  <a:pt x="4506" y="942"/>
                  <a:pt x="4398" y="1440"/>
                  <a:pt x="4314" y="1518"/>
                </a:cubicBezTo>
                <a:cubicBezTo>
                  <a:pt x="4434" y="1542"/>
                  <a:pt x="4338" y="1704"/>
                  <a:pt x="4302" y="1716"/>
                </a:cubicBezTo>
                <a:cubicBezTo>
                  <a:pt x="4464" y="2010"/>
                  <a:pt x="4248" y="2226"/>
                  <a:pt x="4200" y="2232"/>
                </a:cubicBezTo>
                <a:cubicBezTo>
                  <a:pt x="4230" y="2472"/>
                  <a:pt x="4050" y="2526"/>
                  <a:pt x="4050" y="2526"/>
                </a:cubicBezTo>
                <a:cubicBezTo>
                  <a:pt x="2520" y="2760"/>
                  <a:pt x="990" y="2742"/>
                  <a:pt x="990" y="2742"/>
                </a:cubicBezTo>
                <a:cubicBezTo>
                  <a:pt x="756" y="2742"/>
                  <a:pt x="714" y="2538"/>
                  <a:pt x="756" y="2514"/>
                </a:cubicBezTo>
                <a:cubicBezTo>
                  <a:pt x="588" y="2484"/>
                  <a:pt x="582" y="2304"/>
                  <a:pt x="582" y="2304"/>
                </a:cubicBezTo>
                <a:cubicBezTo>
                  <a:pt x="0" y="1980"/>
                  <a:pt x="312" y="1662"/>
                  <a:pt x="534" y="1506"/>
                </a:cubicBezTo>
                <a:cubicBezTo>
                  <a:pt x="444" y="1344"/>
                  <a:pt x="618" y="1284"/>
                  <a:pt x="618" y="1284"/>
                </a:cubicBezTo>
                <a:cubicBezTo>
                  <a:pt x="348" y="906"/>
                  <a:pt x="948" y="444"/>
                  <a:pt x="1140" y="474"/>
                </a:cubicBezTo>
                <a:cubicBezTo>
                  <a:pt x="1128" y="408"/>
                  <a:pt x="1206" y="276"/>
                  <a:pt x="1411" y="387"/>
                </a:cubicBezTo>
                <a:close/>
              </a:path>
            </a:pathLst>
          </a:custGeom>
          <a:gradFill rotWithShape="1">
            <a:gsLst>
              <a:gs pos="0">
                <a:schemeClr val="accent1"/>
              </a:gs>
              <a:gs pos="100000">
                <a:schemeClr val="accent1">
                  <a:gamma/>
                  <a:tint val="5098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nvGrpSpPr>
          <p:cNvPr id="50207" name="Group 31"/>
          <p:cNvGrpSpPr>
            <a:grpSpLocks/>
          </p:cNvGrpSpPr>
          <p:nvPr/>
        </p:nvGrpSpPr>
        <p:grpSpPr bwMode="auto">
          <a:xfrm>
            <a:off x="1570567" y="541338"/>
            <a:ext cx="9086851" cy="3663950"/>
            <a:chOff x="809" y="458"/>
            <a:chExt cx="4176" cy="2246"/>
          </a:xfrm>
        </p:grpSpPr>
        <p:pic>
          <p:nvPicPr>
            <p:cNvPr id="50208" name="Picture 3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2492" y="458"/>
              <a:ext cx="1102" cy="531"/>
            </a:xfrm>
            <a:prstGeom prst="rect">
              <a:avLst/>
            </a:prstGeom>
            <a:noFill/>
            <a:extLst>
              <a:ext uri="{909E8E84-426E-40DD-AFC4-6F175D3DCCD1}">
                <a14:hiddenFill xmlns:a14="http://schemas.microsoft.com/office/drawing/2010/main">
                  <a:solidFill>
                    <a:srgbClr val="FFFFFF"/>
                  </a:solidFill>
                </a14:hiddenFill>
              </a:ext>
            </a:extLst>
          </p:spPr>
        </p:pic>
        <p:pic>
          <p:nvPicPr>
            <p:cNvPr id="50209" name="Picture 33"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825" y="736"/>
              <a:ext cx="1102" cy="531"/>
            </a:xfrm>
            <a:prstGeom prst="rect">
              <a:avLst/>
            </a:prstGeom>
            <a:noFill/>
            <a:extLst>
              <a:ext uri="{909E8E84-426E-40DD-AFC4-6F175D3DCCD1}">
                <a14:hiddenFill xmlns:a14="http://schemas.microsoft.com/office/drawing/2010/main">
                  <a:solidFill>
                    <a:srgbClr val="FFFFFF"/>
                  </a:solidFill>
                </a14:hiddenFill>
              </a:ext>
            </a:extLst>
          </p:spPr>
        </p:pic>
        <p:pic>
          <p:nvPicPr>
            <p:cNvPr id="50210" name="Picture 34"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rot="1380044">
              <a:off x="3883" y="2097"/>
              <a:ext cx="1102" cy="531"/>
            </a:xfrm>
            <a:prstGeom prst="rect">
              <a:avLst/>
            </a:prstGeom>
            <a:noFill/>
            <a:extLst>
              <a:ext uri="{909E8E84-426E-40DD-AFC4-6F175D3DCCD1}">
                <a14:hiddenFill xmlns:a14="http://schemas.microsoft.com/office/drawing/2010/main">
                  <a:solidFill>
                    <a:srgbClr val="FFFFFF"/>
                  </a:solidFill>
                </a14:hiddenFill>
              </a:ext>
            </a:extLst>
          </p:spPr>
        </p:pic>
        <p:pic>
          <p:nvPicPr>
            <p:cNvPr id="50211" name="Picture 35"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968" y="947"/>
              <a:ext cx="1102" cy="531"/>
            </a:xfrm>
            <a:prstGeom prst="rect">
              <a:avLst/>
            </a:prstGeom>
            <a:noFill/>
            <a:extLst>
              <a:ext uri="{909E8E84-426E-40DD-AFC4-6F175D3DCCD1}">
                <a14:hiddenFill xmlns:a14="http://schemas.microsoft.com/office/drawing/2010/main">
                  <a:solidFill>
                    <a:srgbClr val="FFFFFF"/>
                  </a:solidFill>
                </a14:hiddenFill>
              </a:ext>
            </a:extLst>
          </p:spPr>
        </p:pic>
        <p:pic>
          <p:nvPicPr>
            <p:cNvPr id="50212" name="Picture 36"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rot="-1255093">
              <a:off x="809" y="2173"/>
              <a:ext cx="1102" cy="531"/>
            </a:xfrm>
            <a:prstGeom prst="rect">
              <a:avLst/>
            </a:prstGeom>
            <a:noFill/>
            <a:extLst>
              <a:ext uri="{909E8E84-426E-40DD-AFC4-6F175D3DCCD1}">
                <a14:hiddenFill xmlns:a14="http://schemas.microsoft.com/office/drawing/2010/main">
                  <a:solidFill>
                    <a:srgbClr val="FFFFFF"/>
                  </a:solidFill>
                </a14:hiddenFill>
              </a:ext>
            </a:extLst>
          </p:spPr>
        </p:pic>
        <p:pic>
          <p:nvPicPr>
            <p:cNvPr id="50213" name="Picture 37"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rot="-776406">
              <a:off x="1655" y="1584"/>
              <a:ext cx="1102" cy="531"/>
            </a:xfrm>
            <a:prstGeom prst="rect">
              <a:avLst/>
            </a:prstGeom>
            <a:noFill/>
            <a:extLst>
              <a:ext uri="{909E8E84-426E-40DD-AFC4-6F175D3DCCD1}">
                <a14:hiddenFill xmlns:a14="http://schemas.microsoft.com/office/drawing/2010/main">
                  <a:solidFill>
                    <a:srgbClr val="FFFFFF"/>
                  </a:solidFill>
                </a14:hiddenFill>
              </a:ext>
            </a:extLst>
          </p:spPr>
        </p:pic>
        <p:pic>
          <p:nvPicPr>
            <p:cNvPr id="50214" name="Picture 38"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rot="1026977">
              <a:off x="3080" y="1537"/>
              <a:ext cx="1102" cy="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215" name="Group 39"/>
          <p:cNvGrpSpPr>
            <a:grpSpLocks/>
          </p:cNvGrpSpPr>
          <p:nvPr/>
        </p:nvGrpSpPr>
        <p:grpSpPr bwMode="auto">
          <a:xfrm>
            <a:off x="9431867" y="3760789"/>
            <a:ext cx="1678517" cy="655637"/>
            <a:chOff x="564" y="845"/>
            <a:chExt cx="2135" cy="1113"/>
          </a:xfrm>
        </p:grpSpPr>
        <p:sp>
          <p:nvSpPr>
            <p:cNvPr id="50216" name="Freeform 40"/>
            <p:cNvSpPr>
              <a:spLocks/>
            </p:cNvSpPr>
            <p:nvPr/>
          </p:nvSpPr>
          <p:spPr bwMode="gray">
            <a:xfrm>
              <a:off x="564" y="845"/>
              <a:ext cx="2135" cy="1113"/>
            </a:xfrm>
            <a:custGeom>
              <a:avLst/>
              <a:gdLst>
                <a:gd name="T0" fmla="*/ 2135 w 2135"/>
                <a:gd name="T1" fmla="*/ 0 h 1113"/>
                <a:gd name="T2" fmla="*/ 0 w 2135"/>
                <a:gd name="T3" fmla="*/ 88 h 1113"/>
                <a:gd name="T4" fmla="*/ 893 w 2135"/>
                <a:gd name="T5" fmla="*/ 1113 h 1113"/>
                <a:gd name="T6" fmla="*/ 1285 w 2135"/>
                <a:gd name="T7" fmla="*/ 751 h 1113"/>
                <a:gd name="T8" fmla="*/ 1861 w 2135"/>
                <a:gd name="T9" fmla="*/ 1010 h 1113"/>
                <a:gd name="T10" fmla="*/ 1798 w 2135"/>
                <a:gd name="T11" fmla="*/ 359 h 1113"/>
                <a:gd name="T12" fmla="*/ 2135 w 2135"/>
                <a:gd name="T13" fmla="*/ 0 h 1113"/>
              </a:gdLst>
              <a:ahLst/>
              <a:cxnLst>
                <a:cxn ang="0">
                  <a:pos x="T0" y="T1"/>
                </a:cxn>
                <a:cxn ang="0">
                  <a:pos x="T2" y="T3"/>
                </a:cxn>
                <a:cxn ang="0">
                  <a:pos x="T4" y="T5"/>
                </a:cxn>
                <a:cxn ang="0">
                  <a:pos x="T6" y="T7"/>
                </a:cxn>
                <a:cxn ang="0">
                  <a:pos x="T8" y="T9"/>
                </a:cxn>
                <a:cxn ang="0">
                  <a:pos x="T10" y="T11"/>
                </a:cxn>
                <a:cxn ang="0">
                  <a:pos x="T12" y="T13"/>
                </a:cxn>
              </a:cxnLst>
              <a:rect l="0" t="0" r="r" b="b"/>
              <a:pathLst>
                <a:path w="2135" h="1113">
                  <a:moveTo>
                    <a:pt x="2135" y="0"/>
                  </a:moveTo>
                  <a:lnTo>
                    <a:pt x="0" y="88"/>
                  </a:lnTo>
                  <a:lnTo>
                    <a:pt x="893" y="1113"/>
                  </a:lnTo>
                  <a:lnTo>
                    <a:pt x="1285" y="751"/>
                  </a:lnTo>
                  <a:lnTo>
                    <a:pt x="1861" y="1010"/>
                  </a:lnTo>
                  <a:lnTo>
                    <a:pt x="1798" y="359"/>
                  </a:lnTo>
                  <a:lnTo>
                    <a:pt x="2135" y="0"/>
                  </a:lnTo>
                  <a:close/>
                </a:path>
              </a:pathLst>
            </a:cu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17" name="Freeform 41"/>
            <p:cNvSpPr>
              <a:spLocks/>
            </p:cNvSpPr>
            <p:nvPr/>
          </p:nvSpPr>
          <p:spPr bwMode="gray">
            <a:xfrm>
              <a:off x="648" y="901"/>
              <a:ext cx="1927" cy="280"/>
            </a:xfrm>
            <a:custGeom>
              <a:avLst/>
              <a:gdLst>
                <a:gd name="T0" fmla="*/ 0 w 1939"/>
                <a:gd name="T1" fmla="*/ 59 h 280"/>
                <a:gd name="T2" fmla="*/ 1939 w 1939"/>
                <a:gd name="T3" fmla="*/ 0 h 280"/>
                <a:gd name="T4" fmla="*/ 1666 w 1939"/>
                <a:gd name="T5" fmla="*/ 280 h 280"/>
                <a:gd name="T6" fmla="*/ 0 w 1939"/>
                <a:gd name="T7" fmla="*/ 59 h 280"/>
              </a:gdLst>
              <a:ahLst/>
              <a:cxnLst>
                <a:cxn ang="0">
                  <a:pos x="T0" y="T1"/>
                </a:cxn>
                <a:cxn ang="0">
                  <a:pos x="T2" y="T3"/>
                </a:cxn>
                <a:cxn ang="0">
                  <a:pos x="T4" y="T5"/>
                </a:cxn>
                <a:cxn ang="0">
                  <a:pos x="T6" y="T7"/>
                </a:cxn>
              </a:cxnLst>
              <a:rect l="0" t="0" r="r" b="b"/>
              <a:pathLst>
                <a:path w="1939" h="280">
                  <a:moveTo>
                    <a:pt x="0" y="59"/>
                  </a:moveTo>
                  <a:lnTo>
                    <a:pt x="1939" y="0"/>
                  </a:lnTo>
                  <a:lnTo>
                    <a:pt x="1666" y="280"/>
                  </a:lnTo>
                  <a:lnTo>
                    <a:pt x="0" y="59"/>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18" name="Freeform 42"/>
            <p:cNvSpPr>
              <a:spLocks/>
            </p:cNvSpPr>
            <p:nvPr/>
          </p:nvSpPr>
          <p:spPr bwMode="gray">
            <a:xfrm>
              <a:off x="633" y="957"/>
              <a:ext cx="1359" cy="927"/>
            </a:xfrm>
            <a:custGeom>
              <a:avLst/>
              <a:gdLst>
                <a:gd name="T0" fmla="*/ 1359 w 1359"/>
                <a:gd name="T1" fmla="*/ 435 h 927"/>
                <a:gd name="T2" fmla="*/ 0 w 1359"/>
                <a:gd name="T3" fmla="*/ 0 h 927"/>
                <a:gd name="T4" fmla="*/ 825 w 1359"/>
                <a:gd name="T5" fmla="*/ 927 h 927"/>
                <a:gd name="T6" fmla="*/ 1359 w 1359"/>
                <a:gd name="T7" fmla="*/ 435 h 927"/>
              </a:gdLst>
              <a:ahLst/>
              <a:cxnLst>
                <a:cxn ang="0">
                  <a:pos x="T0" y="T1"/>
                </a:cxn>
                <a:cxn ang="0">
                  <a:pos x="T2" y="T3"/>
                </a:cxn>
                <a:cxn ang="0">
                  <a:pos x="T4" y="T5"/>
                </a:cxn>
                <a:cxn ang="0">
                  <a:pos x="T6" y="T7"/>
                </a:cxn>
              </a:cxnLst>
              <a:rect l="0" t="0" r="r" b="b"/>
              <a:pathLst>
                <a:path w="1359" h="927">
                  <a:moveTo>
                    <a:pt x="1359" y="435"/>
                  </a:moveTo>
                  <a:lnTo>
                    <a:pt x="0" y="0"/>
                  </a:lnTo>
                  <a:lnTo>
                    <a:pt x="825" y="927"/>
                  </a:lnTo>
                  <a:lnTo>
                    <a:pt x="1359" y="435"/>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19" name="Freeform 43"/>
            <p:cNvSpPr>
              <a:spLocks/>
            </p:cNvSpPr>
            <p:nvPr/>
          </p:nvSpPr>
          <p:spPr bwMode="gray">
            <a:xfrm>
              <a:off x="1896" y="1416"/>
              <a:ext cx="474" cy="360"/>
            </a:xfrm>
            <a:custGeom>
              <a:avLst/>
              <a:gdLst>
                <a:gd name="T0" fmla="*/ 156 w 483"/>
                <a:gd name="T1" fmla="*/ 0 h 369"/>
                <a:gd name="T2" fmla="*/ 483 w 483"/>
                <a:gd name="T3" fmla="*/ 369 h 369"/>
                <a:gd name="T4" fmla="*/ 0 w 483"/>
                <a:gd name="T5" fmla="*/ 141 h 369"/>
                <a:gd name="T6" fmla="*/ 156 w 483"/>
                <a:gd name="T7" fmla="*/ 0 h 369"/>
              </a:gdLst>
              <a:ahLst/>
              <a:cxnLst>
                <a:cxn ang="0">
                  <a:pos x="T0" y="T1"/>
                </a:cxn>
                <a:cxn ang="0">
                  <a:pos x="T2" y="T3"/>
                </a:cxn>
                <a:cxn ang="0">
                  <a:pos x="T4" y="T5"/>
                </a:cxn>
                <a:cxn ang="0">
                  <a:pos x="T6" y="T7"/>
                </a:cxn>
              </a:cxnLst>
              <a:rect l="0" t="0" r="r" b="b"/>
              <a:pathLst>
                <a:path w="483" h="369">
                  <a:moveTo>
                    <a:pt x="156" y="0"/>
                  </a:moveTo>
                  <a:lnTo>
                    <a:pt x="483" y="369"/>
                  </a:lnTo>
                  <a:lnTo>
                    <a:pt x="0" y="141"/>
                  </a:lnTo>
                  <a:lnTo>
                    <a:pt x="156"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pic>
        <p:nvPicPr>
          <p:cNvPr id="50220" name="Picture 44"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211918" y="1441450"/>
            <a:ext cx="3064933" cy="3113088"/>
          </a:xfrm>
          <a:prstGeom prst="rect">
            <a:avLst/>
          </a:prstGeom>
          <a:noFill/>
          <a:extLst>
            <a:ext uri="{909E8E84-426E-40DD-AFC4-6F175D3DCCD1}">
              <a14:hiddenFill xmlns:a14="http://schemas.microsoft.com/office/drawing/2010/main">
                <a:solidFill>
                  <a:srgbClr val="FFFFFF"/>
                </a:solidFill>
              </a14:hiddenFill>
            </a:ext>
          </a:extLst>
        </p:spPr>
      </p:pic>
      <p:pic>
        <p:nvPicPr>
          <p:cNvPr id="50221" name="Picture 45"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4876801" y="1635125"/>
            <a:ext cx="2806700" cy="2711450"/>
          </a:xfrm>
          <a:prstGeom prst="rect">
            <a:avLst/>
          </a:prstGeom>
          <a:noFill/>
          <a:extLst>
            <a:ext uri="{909E8E84-426E-40DD-AFC4-6F175D3DCCD1}">
              <a14:hiddenFill xmlns:a14="http://schemas.microsoft.com/office/drawing/2010/main">
                <a:solidFill>
                  <a:srgbClr val="FFFFFF"/>
                </a:solidFill>
              </a14:hiddenFill>
            </a:ext>
          </a:extLst>
        </p:spPr>
      </p:pic>
      <p:pic>
        <p:nvPicPr>
          <p:cNvPr id="50222" name="Picture 46" descr="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7190318" y="1295400"/>
            <a:ext cx="3028949" cy="3106738"/>
          </a:xfrm>
          <a:prstGeom prst="rect">
            <a:avLst/>
          </a:prstGeom>
          <a:noFill/>
          <a:extLst>
            <a:ext uri="{909E8E84-426E-40DD-AFC4-6F175D3DCCD1}">
              <a14:hiddenFill xmlns:a14="http://schemas.microsoft.com/office/drawing/2010/main">
                <a:solidFill>
                  <a:srgbClr val="FFFFFF"/>
                </a:solidFill>
              </a14:hiddenFill>
            </a:ext>
          </a:extLst>
        </p:spPr>
      </p:pic>
      <p:grpSp>
        <p:nvGrpSpPr>
          <p:cNvPr id="50223" name="Group 47"/>
          <p:cNvGrpSpPr>
            <a:grpSpLocks/>
          </p:cNvGrpSpPr>
          <p:nvPr/>
        </p:nvGrpSpPr>
        <p:grpSpPr bwMode="auto">
          <a:xfrm>
            <a:off x="2825751" y="3419475"/>
            <a:ext cx="7198783" cy="1644650"/>
            <a:chOff x="1335" y="2154"/>
            <a:chExt cx="3401" cy="1036"/>
          </a:xfrm>
        </p:grpSpPr>
        <p:pic>
          <p:nvPicPr>
            <p:cNvPr id="50224" name="Picture 48"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1335" y="2464"/>
              <a:ext cx="3401" cy="726"/>
            </a:xfrm>
            <a:prstGeom prst="rect">
              <a:avLst/>
            </a:prstGeom>
            <a:noFill/>
            <a:extLst>
              <a:ext uri="{909E8E84-426E-40DD-AFC4-6F175D3DCCD1}">
                <a14:hiddenFill xmlns:a14="http://schemas.microsoft.com/office/drawing/2010/main">
                  <a:solidFill>
                    <a:srgbClr val="FFFFFF"/>
                  </a:solidFill>
                </a14:hiddenFill>
              </a:ext>
            </a:extLst>
          </p:spPr>
        </p:pic>
        <p:pic>
          <p:nvPicPr>
            <p:cNvPr id="50225" name="Picture 49" descr="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1751" y="2154"/>
              <a:ext cx="2764" cy="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226" name="Group 50"/>
          <p:cNvGrpSpPr>
            <a:grpSpLocks/>
          </p:cNvGrpSpPr>
          <p:nvPr/>
        </p:nvGrpSpPr>
        <p:grpSpPr bwMode="auto">
          <a:xfrm rot="459480">
            <a:off x="7065434" y="1689101"/>
            <a:ext cx="2468033" cy="809625"/>
            <a:chOff x="2109" y="1253"/>
            <a:chExt cx="2533" cy="1108"/>
          </a:xfrm>
        </p:grpSpPr>
        <p:sp>
          <p:nvSpPr>
            <p:cNvPr id="50227" name="Freeform 51"/>
            <p:cNvSpPr>
              <a:spLocks/>
            </p:cNvSpPr>
            <p:nvPr/>
          </p:nvSpPr>
          <p:spPr bwMode="gray">
            <a:xfrm>
              <a:off x="2109" y="1253"/>
              <a:ext cx="2533" cy="1108"/>
            </a:xfrm>
            <a:custGeom>
              <a:avLst/>
              <a:gdLst>
                <a:gd name="T0" fmla="*/ 615 w 2533"/>
                <a:gd name="T1" fmla="*/ 71 h 1108"/>
                <a:gd name="T2" fmla="*/ 1212 w 2533"/>
                <a:gd name="T3" fmla="*/ 0 h 1108"/>
                <a:gd name="T4" fmla="*/ 1261 w 2533"/>
                <a:gd name="T5" fmla="*/ 142 h 1108"/>
                <a:gd name="T6" fmla="*/ 1383 w 2533"/>
                <a:gd name="T7" fmla="*/ 41 h 1108"/>
                <a:gd name="T8" fmla="*/ 2533 w 2533"/>
                <a:gd name="T9" fmla="*/ 194 h 1108"/>
                <a:gd name="T10" fmla="*/ 1505 w 2533"/>
                <a:gd name="T11" fmla="*/ 573 h 1108"/>
                <a:gd name="T12" fmla="*/ 1455 w 2533"/>
                <a:gd name="T13" fmla="*/ 1054 h 1108"/>
                <a:gd name="T14" fmla="*/ 0 w 2533"/>
                <a:gd name="T15" fmla="*/ 1108 h 1108"/>
                <a:gd name="T16" fmla="*/ 615 w 2533"/>
                <a:gd name="T17" fmla="*/ 71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3" h="1108">
                  <a:moveTo>
                    <a:pt x="615" y="71"/>
                  </a:moveTo>
                  <a:lnTo>
                    <a:pt x="1212" y="0"/>
                  </a:lnTo>
                  <a:lnTo>
                    <a:pt x="1261" y="142"/>
                  </a:lnTo>
                  <a:lnTo>
                    <a:pt x="1383" y="41"/>
                  </a:lnTo>
                  <a:lnTo>
                    <a:pt x="2533" y="194"/>
                  </a:lnTo>
                  <a:lnTo>
                    <a:pt x="1505" y="573"/>
                  </a:lnTo>
                  <a:lnTo>
                    <a:pt x="1455" y="1054"/>
                  </a:lnTo>
                  <a:lnTo>
                    <a:pt x="0" y="1108"/>
                  </a:lnTo>
                  <a:lnTo>
                    <a:pt x="615" y="71"/>
                  </a:lnTo>
                  <a:close/>
                </a:path>
              </a:pathLst>
            </a:custGeom>
            <a:solidFill>
              <a:schemeClr val="accent2"/>
            </a:solidFill>
            <a:ln>
              <a:noFill/>
            </a:ln>
            <a:effectLst/>
            <a:extLst>
              <a:ext uri="{91240B29-F687-4F45-9708-019B960494DF}">
                <a14:hiddenLine xmlns:a14="http://schemas.microsoft.com/office/drawing/2010/main" w="3175" cmpd="sng">
                  <a:solidFill>
                    <a:srgbClr val="FFFFFF">
                      <a:alpha val="50000"/>
                    </a:srgbClr>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28" name="Freeform 52"/>
            <p:cNvSpPr>
              <a:spLocks/>
            </p:cNvSpPr>
            <p:nvPr/>
          </p:nvSpPr>
          <p:spPr bwMode="gray">
            <a:xfrm>
              <a:off x="2163" y="1288"/>
              <a:ext cx="1197" cy="1040"/>
            </a:xfrm>
            <a:custGeom>
              <a:avLst/>
              <a:gdLst>
                <a:gd name="T0" fmla="*/ 1160 w 1160"/>
                <a:gd name="T1" fmla="*/ 162 h 1008"/>
                <a:gd name="T2" fmla="*/ 1102 w 1160"/>
                <a:gd name="T3" fmla="*/ 0 h 1008"/>
                <a:gd name="T4" fmla="*/ 568 w 1160"/>
                <a:gd name="T5" fmla="*/ 62 h 1008"/>
                <a:gd name="T6" fmla="*/ 0 w 1160"/>
                <a:gd name="T7" fmla="*/ 1008 h 1008"/>
                <a:gd name="T8" fmla="*/ 1086 w 1160"/>
                <a:gd name="T9" fmla="*/ 42 h 1008"/>
                <a:gd name="T10" fmla="*/ 1136 w 1160"/>
                <a:gd name="T11" fmla="*/ 184 h 1008"/>
                <a:gd name="T12" fmla="*/ 1160 w 1160"/>
                <a:gd name="T13" fmla="*/ 162 h 1008"/>
              </a:gdLst>
              <a:ahLst/>
              <a:cxnLst>
                <a:cxn ang="0">
                  <a:pos x="T0" y="T1"/>
                </a:cxn>
                <a:cxn ang="0">
                  <a:pos x="T2" y="T3"/>
                </a:cxn>
                <a:cxn ang="0">
                  <a:pos x="T4" y="T5"/>
                </a:cxn>
                <a:cxn ang="0">
                  <a:pos x="T6" y="T7"/>
                </a:cxn>
                <a:cxn ang="0">
                  <a:pos x="T8" y="T9"/>
                </a:cxn>
                <a:cxn ang="0">
                  <a:pos x="T10" y="T11"/>
                </a:cxn>
                <a:cxn ang="0">
                  <a:pos x="T12" y="T13"/>
                </a:cxn>
              </a:cxnLst>
              <a:rect l="0" t="0" r="r" b="b"/>
              <a:pathLst>
                <a:path w="1160" h="1008">
                  <a:moveTo>
                    <a:pt x="1160" y="162"/>
                  </a:moveTo>
                  <a:lnTo>
                    <a:pt x="1102" y="0"/>
                  </a:lnTo>
                  <a:lnTo>
                    <a:pt x="568" y="62"/>
                  </a:lnTo>
                  <a:lnTo>
                    <a:pt x="0" y="1008"/>
                  </a:lnTo>
                  <a:lnTo>
                    <a:pt x="1086" y="42"/>
                  </a:lnTo>
                  <a:lnTo>
                    <a:pt x="1136" y="184"/>
                  </a:lnTo>
                  <a:lnTo>
                    <a:pt x="1160" y="162"/>
                  </a:lnTo>
                  <a:close/>
                </a:path>
              </a:pathLst>
            </a:custGeom>
            <a:solidFill>
              <a:srgbClr val="FFFFFF"/>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29" name="Freeform 53"/>
            <p:cNvSpPr>
              <a:spLocks/>
            </p:cNvSpPr>
            <p:nvPr/>
          </p:nvSpPr>
          <p:spPr bwMode="gray">
            <a:xfrm>
              <a:off x="2165" y="1330"/>
              <a:ext cx="2325" cy="996"/>
            </a:xfrm>
            <a:custGeom>
              <a:avLst/>
              <a:gdLst>
                <a:gd name="T0" fmla="*/ 0 w 2253"/>
                <a:gd name="T1" fmla="*/ 965 h 965"/>
                <a:gd name="T2" fmla="*/ 2253 w 2253"/>
                <a:gd name="T3" fmla="*/ 126 h 965"/>
                <a:gd name="T4" fmla="*/ 1296 w 2253"/>
                <a:gd name="T5" fmla="*/ 0 h 965"/>
                <a:gd name="T6" fmla="*/ 0 w 2253"/>
                <a:gd name="T7" fmla="*/ 965 h 965"/>
              </a:gdLst>
              <a:ahLst/>
              <a:cxnLst>
                <a:cxn ang="0">
                  <a:pos x="T0" y="T1"/>
                </a:cxn>
                <a:cxn ang="0">
                  <a:pos x="T2" y="T3"/>
                </a:cxn>
                <a:cxn ang="0">
                  <a:pos x="T4" y="T5"/>
                </a:cxn>
                <a:cxn ang="0">
                  <a:pos x="T6" y="T7"/>
                </a:cxn>
              </a:cxnLst>
              <a:rect l="0" t="0" r="r" b="b"/>
              <a:pathLst>
                <a:path w="2253" h="965">
                  <a:moveTo>
                    <a:pt x="0" y="965"/>
                  </a:moveTo>
                  <a:lnTo>
                    <a:pt x="2253" y="126"/>
                  </a:lnTo>
                  <a:lnTo>
                    <a:pt x="1296" y="0"/>
                  </a:lnTo>
                  <a:lnTo>
                    <a:pt x="0" y="965"/>
                  </a:lnTo>
                  <a:close/>
                </a:path>
              </a:pathLst>
            </a:custGeom>
            <a:solidFill>
              <a:srgbClr val="FFFFFF"/>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sp>
        <p:nvSpPr>
          <p:cNvPr id="50230" name="Rectangle 54"/>
          <p:cNvSpPr>
            <a:spLocks noGrp="1" noChangeArrowheads="1"/>
          </p:cNvSpPr>
          <p:nvPr>
            <p:ph type="ctrTitle"/>
          </p:nvPr>
        </p:nvSpPr>
        <p:spPr>
          <a:xfrm>
            <a:off x="914400" y="5314950"/>
            <a:ext cx="10363200" cy="858838"/>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ctr" eaLnBrk="1" hangingPunct="1">
              <a:defRPr sz="5000" smtClean="0"/>
            </a:lvl1pPr>
          </a:lstStyle>
          <a:p>
            <a:pPr lvl="0"/>
            <a:r>
              <a:rPr lang="en-US" noProof="0"/>
              <a:t>Click to edit Master title style</a:t>
            </a:r>
          </a:p>
        </p:txBody>
      </p:sp>
      <p:sp>
        <p:nvSpPr>
          <p:cNvPr id="50231" name="Rectangle 55"/>
          <p:cNvSpPr>
            <a:spLocks noGrp="1" noChangeArrowheads="1"/>
          </p:cNvSpPr>
          <p:nvPr>
            <p:ph type="subTitle" idx="1"/>
          </p:nvPr>
        </p:nvSpPr>
        <p:spPr>
          <a:xfrm>
            <a:off x="1828800" y="6010275"/>
            <a:ext cx="8534400" cy="496888"/>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ctr" eaLnBrk="1" hangingPunct="1">
              <a:buFontTx/>
              <a:buNone/>
              <a:defRPr sz="2200" smtClean="0">
                <a:latin typeface="Calibri" pitchFamily="34" charset="0"/>
              </a:defRPr>
            </a:lvl1pPr>
          </a:lstStyle>
          <a:p>
            <a:pPr lvl="0"/>
            <a:r>
              <a:rPr lang="en-US" noProof="0"/>
              <a:t>Click to edit Master subtitle style</a:t>
            </a:r>
          </a:p>
        </p:txBody>
      </p:sp>
      <p:sp>
        <p:nvSpPr>
          <p:cNvPr id="50232" name="Rectangle 56"/>
          <p:cNvSpPr>
            <a:spLocks noGrp="1" noChangeArrowheads="1"/>
          </p:cNvSpPr>
          <p:nvPr>
            <p:ph type="dt" sz="half" idx="2"/>
          </p:nvPr>
        </p:nvSpPr>
        <p:spPr>
          <a:xfrm>
            <a:off x="609600" y="6503988"/>
            <a:ext cx="2844800" cy="265112"/>
          </a:xfrm>
        </p:spPr>
        <p:txBody>
          <a:bodyPr/>
          <a:lstStyle>
            <a:lvl1pPr>
              <a:defRPr sz="1200"/>
            </a:lvl1pPr>
          </a:lstStyle>
          <a:p>
            <a:fld id="{3E6F847F-E291-4926-A7B6-8A9CBB270657}" type="datetimeFigureOut">
              <a:rPr lang="en-US">
                <a:solidFill>
                  <a:srgbClr val="000000"/>
                </a:solidFill>
              </a:rPr>
              <a:pPr/>
              <a:t>2/16/2023</a:t>
            </a:fld>
            <a:endParaRPr lang="en-US">
              <a:solidFill>
                <a:srgbClr val="000000"/>
              </a:solidFill>
            </a:endParaRPr>
          </a:p>
        </p:txBody>
      </p:sp>
      <p:sp>
        <p:nvSpPr>
          <p:cNvPr id="50233" name="Rectangle 57"/>
          <p:cNvSpPr>
            <a:spLocks noGrp="1" noChangeArrowheads="1"/>
          </p:cNvSpPr>
          <p:nvPr>
            <p:ph type="ftr" sz="quarter" idx="3"/>
          </p:nvPr>
        </p:nvSpPr>
        <p:spPr>
          <a:xfrm>
            <a:off x="4165600" y="6503988"/>
            <a:ext cx="3860800" cy="265112"/>
          </a:xfrm>
        </p:spPr>
        <p:txBody>
          <a:bodyPr/>
          <a:lstStyle>
            <a:lvl1pPr>
              <a:defRPr sz="1200"/>
            </a:lvl1pPr>
          </a:lstStyle>
          <a:p>
            <a:endParaRPr lang="en-US">
              <a:solidFill>
                <a:srgbClr val="000000"/>
              </a:solidFill>
            </a:endParaRPr>
          </a:p>
        </p:txBody>
      </p:sp>
      <p:sp>
        <p:nvSpPr>
          <p:cNvPr id="50234" name="Rectangle 58"/>
          <p:cNvSpPr>
            <a:spLocks noGrp="1" noChangeArrowheads="1"/>
          </p:cNvSpPr>
          <p:nvPr>
            <p:ph type="sldNum" sz="quarter" idx="4"/>
          </p:nvPr>
        </p:nvSpPr>
        <p:spPr>
          <a:xfrm>
            <a:off x="8737600" y="6503988"/>
            <a:ext cx="2844800" cy="265112"/>
          </a:xfrm>
        </p:spPr>
        <p:txBody>
          <a:bodyPr/>
          <a:lstStyle>
            <a:lvl1pPr>
              <a:defRPr sz="1200"/>
            </a:lvl1pPr>
          </a:lstStyle>
          <a:p>
            <a:fld id="{FFD4EEE7-EC40-4D6A-A545-F3E87ECA68FB}" type="slidenum">
              <a:rPr lang="en-US">
                <a:solidFill>
                  <a:srgbClr val="000000"/>
                </a:solidFill>
              </a:rPr>
              <a:pPr/>
              <a:t>‹#›</a:t>
            </a:fld>
            <a:endParaRPr lang="en-US">
              <a:solidFill>
                <a:srgbClr val="000000"/>
              </a:solidFill>
            </a:endParaRPr>
          </a:p>
        </p:txBody>
      </p:sp>
      <p:sp>
        <p:nvSpPr>
          <p:cNvPr id="50235" name="Text Box 59"/>
          <p:cNvSpPr txBox="1">
            <a:spLocks noChangeArrowheads="1"/>
          </p:cNvSpPr>
          <p:nvPr/>
        </p:nvSpPr>
        <p:spPr bwMode="gray">
          <a:xfrm>
            <a:off x="406400" y="2286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200">
                <a:solidFill>
                  <a:srgbClr val="000000"/>
                </a:solidFill>
                <a:latin typeface="Arial Black" pitchFamily="34" charset="0"/>
              </a:rPr>
              <a:t>L/O/G/O</a:t>
            </a:r>
          </a:p>
        </p:txBody>
      </p:sp>
      <p:grpSp>
        <p:nvGrpSpPr>
          <p:cNvPr id="50236" name="Group 60"/>
          <p:cNvGrpSpPr>
            <a:grpSpLocks/>
          </p:cNvGrpSpPr>
          <p:nvPr/>
        </p:nvGrpSpPr>
        <p:grpSpPr bwMode="auto">
          <a:xfrm>
            <a:off x="1143001" y="1689100"/>
            <a:ext cx="986367" cy="601663"/>
            <a:chOff x="334" y="1144"/>
            <a:chExt cx="1884" cy="1532"/>
          </a:xfrm>
        </p:grpSpPr>
        <p:sp>
          <p:nvSpPr>
            <p:cNvPr id="50237" name="Freeform 61"/>
            <p:cNvSpPr>
              <a:spLocks/>
            </p:cNvSpPr>
            <p:nvPr/>
          </p:nvSpPr>
          <p:spPr bwMode="gray">
            <a:xfrm>
              <a:off x="334" y="1144"/>
              <a:ext cx="1884" cy="1532"/>
            </a:xfrm>
            <a:custGeom>
              <a:avLst/>
              <a:gdLst>
                <a:gd name="T0" fmla="*/ 1646 w 1884"/>
                <a:gd name="T1" fmla="*/ 1223 h 1532"/>
                <a:gd name="T2" fmla="*/ 1612 w 1884"/>
                <a:gd name="T3" fmla="*/ 748 h 1532"/>
                <a:gd name="T4" fmla="*/ 1884 w 1884"/>
                <a:gd name="T5" fmla="*/ 172 h 1532"/>
                <a:gd name="T6" fmla="*/ 0 w 1884"/>
                <a:gd name="T7" fmla="*/ 0 h 1532"/>
                <a:gd name="T8" fmla="*/ 972 w 1884"/>
                <a:gd name="T9" fmla="*/ 1532 h 1532"/>
                <a:gd name="T10" fmla="*/ 1424 w 1884"/>
                <a:gd name="T11" fmla="*/ 1060 h 1532"/>
                <a:gd name="T12" fmla="*/ 1646 w 1884"/>
                <a:gd name="T13" fmla="*/ 1223 h 1532"/>
              </a:gdLst>
              <a:ahLst/>
              <a:cxnLst>
                <a:cxn ang="0">
                  <a:pos x="T0" y="T1"/>
                </a:cxn>
                <a:cxn ang="0">
                  <a:pos x="T2" y="T3"/>
                </a:cxn>
                <a:cxn ang="0">
                  <a:pos x="T4" y="T5"/>
                </a:cxn>
                <a:cxn ang="0">
                  <a:pos x="T6" y="T7"/>
                </a:cxn>
                <a:cxn ang="0">
                  <a:pos x="T8" y="T9"/>
                </a:cxn>
                <a:cxn ang="0">
                  <a:pos x="T10" y="T11"/>
                </a:cxn>
                <a:cxn ang="0">
                  <a:pos x="T12" y="T13"/>
                </a:cxn>
              </a:cxnLst>
              <a:rect l="0" t="0" r="r" b="b"/>
              <a:pathLst>
                <a:path w="1884" h="1532">
                  <a:moveTo>
                    <a:pt x="1646" y="1223"/>
                  </a:moveTo>
                  <a:lnTo>
                    <a:pt x="1612" y="748"/>
                  </a:lnTo>
                  <a:lnTo>
                    <a:pt x="1884" y="172"/>
                  </a:lnTo>
                  <a:lnTo>
                    <a:pt x="0" y="0"/>
                  </a:lnTo>
                  <a:lnTo>
                    <a:pt x="972" y="1532"/>
                  </a:lnTo>
                  <a:lnTo>
                    <a:pt x="1424" y="1060"/>
                  </a:lnTo>
                  <a:lnTo>
                    <a:pt x="1646" y="1223"/>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38" name="Freeform 62"/>
            <p:cNvSpPr>
              <a:spLocks/>
            </p:cNvSpPr>
            <p:nvPr/>
          </p:nvSpPr>
          <p:spPr bwMode="gray">
            <a:xfrm>
              <a:off x="398" y="1182"/>
              <a:ext cx="1762" cy="690"/>
            </a:xfrm>
            <a:custGeom>
              <a:avLst/>
              <a:gdLst>
                <a:gd name="T0" fmla="*/ 0 w 1762"/>
                <a:gd name="T1" fmla="*/ 0 h 690"/>
                <a:gd name="T2" fmla="*/ 1762 w 1762"/>
                <a:gd name="T3" fmla="*/ 163 h 690"/>
                <a:gd name="T4" fmla="*/ 1501 w 1762"/>
                <a:gd name="T5" fmla="*/ 690 h 690"/>
                <a:gd name="T6" fmla="*/ 0 w 1762"/>
                <a:gd name="T7" fmla="*/ 0 h 690"/>
              </a:gdLst>
              <a:ahLst/>
              <a:cxnLst>
                <a:cxn ang="0">
                  <a:pos x="T0" y="T1"/>
                </a:cxn>
                <a:cxn ang="0">
                  <a:pos x="T2" y="T3"/>
                </a:cxn>
                <a:cxn ang="0">
                  <a:pos x="T4" y="T5"/>
                </a:cxn>
                <a:cxn ang="0">
                  <a:pos x="T6" y="T7"/>
                </a:cxn>
              </a:cxnLst>
              <a:rect l="0" t="0" r="r" b="b"/>
              <a:pathLst>
                <a:path w="1762" h="690">
                  <a:moveTo>
                    <a:pt x="0" y="0"/>
                  </a:moveTo>
                  <a:lnTo>
                    <a:pt x="1762" y="163"/>
                  </a:lnTo>
                  <a:lnTo>
                    <a:pt x="1501" y="690"/>
                  </a:lnTo>
                  <a:lnTo>
                    <a:pt x="0"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39" name="Freeform 63"/>
            <p:cNvSpPr>
              <a:spLocks/>
            </p:cNvSpPr>
            <p:nvPr/>
          </p:nvSpPr>
          <p:spPr bwMode="gray">
            <a:xfrm>
              <a:off x="400" y="1182"/>
              <a:ext cx="1409" cy="1413"/>
            </a:xfrm>
            <a:custGeom>
              <a:avLst/>
              <a:gdLst>
                <a:gd name="T0" fmla="*/ 0 w 1409"/>
                <a:gd name="T1" fmla="*/ 0 h 1413"/>
                <a:gd name="T2" fmla="*/ 914 w 1409"/>
                <a:gd name="T3" fmla="*/ 1413 h 1413"/>
                <a:gd name="T4" fmla="*/ 1409 w 1409"/>
                <a:gd name="T5" fmla="*/ 894 h 1413"/>
                <a:gd name="T6" fmla="*/ 0 w 1409"/>
                <a:gd name="T7" fmla="*/ 0 h 1413"/>
              </a:gdLst>
              <a:ahLst/>
              <a:cxnLst>
                <a:cxn ang="0">
                  <a:pos x="T0" y="T1"/>
                </a:cxn>
                <a:cxn ang="0">
                  <a:pos x="T2" y="T3"/>
                </a:cxn>
                <a:cxn ang="0">
                  <a:pos x="T4" y="T5"/>
                </a:cxn>
                <a:cxn ang="0">
                  <a:pos x="T6" y="T7"/>
                </a:cxn>
              </a:cxnLst>
              <a:rect l="0" t="0" r="r" b="b"/>
              <a:pathLst>
                <a:path w="1409" h="1413">
                  <a:moveTo>
                    <a:pt x="0" y="0"/>
                  </a:moveTo>
                  <a:lnTo>
                    <a:pt x="914" y="1413"/>
                  </a:lnTo>
                  <a:lnTo>
                    <a:pt x="1409" y="894"/>
                  </a:lnTo>
                  <a:lnTo>
                    <a:pt x="0"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40" name="Freeform 64"/>
            <p:cNvSpPr>
              <a:spLocks/>
            </p:cNvSpPr>
            <p:nvPr/>
          </p:nvSpPr>
          <p:spPr bwMode="gray">
            <a:xfrm>
              <a:off x="1785" y="2124"/>
              <a:ext cx="162" cy="182"/>
            </a:xfrm>
            <a:custGeom>
              <a:avLst/>
              <a:gdLst>
                <a:gd name="T0" fmla="*/ 0 w 162"/>
                <a:gd name="T1" fmla="*/ 56 h 182"/>
                <a:gd name="T2" fmla="*/ 51 w 162"/>
                <a:gd name="T3" fmla="*/ 0 h 182"/>
                <a:gd name="T4" fmla="*/ 162 w 162"/>
                <a:gd name="T5" fmla="*/ 182 h 182"/>
                <a:gd name="T6" fmla="*/ 0 w 162"/>
                <a:gd name="T7" fmla="*/ 56 h 182"/>
              </a:gdLst>
              <a:ahLst/>
              <a:cxnLst>
                <a:cxn ang="0">
                  <a:pos x="T0" y="T1"/>
                </a:cxn>
                <a:cxn ang="0">
                  <a:pos x="T2" y="T3"/>
                </a:cxn>
                <a:cxn ang="0">
                  <a:pos x="T4" y="T5"/>
                </a:cxn>
                <a:cxn ang="0">
                  <a:pos x="T6" y="T7"/>
                </a:cxn>
              </a:cxnLst>
              <a:rect l="0" t="0" r="r" b="b"/>
              <a:pathLst>
                <a:path w="162" h="182">
                  <a:moveTo>
                    <a:pt x="0" y="56"/>
                  </a:moveTo>
                  <a:lnTo>
                    <a:pt x="51" y="0"/>
                  </a:lnTo>
                  <a:lnTo>
                    <a:pt x="162" y="182"/>
                  </a:lnTo>
                  <a:lnTo>
                    <a:pt x="0" y="56"/>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spTree>
    <p:extLst>
      <p:ext uri="{BB962C8B-B14F-4D97-AF65-F5344CB8AC3E}">
        <p14:creationId xmlns:p14="http://schemas.microsoft.com/office/powerpoint/2010/main" val="2227203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0223"/>
                                        </p:tgtEl>
                                        <p:attrNameLst>
                                          <p:attrName>style.visibility</p:attrName>
                                        </p:attrNameLst>
                                      </p:cBhvr>
                                      <p:to>
                                        <p:strVal val="visible"/>
                                      </p:to>
                                    </p:set>
                                    <p:animEffect transition="in" filter="fade">
                                      <p:cBhvr>
                                        <p:cTn id="7" dur="1000"/>
                                        <p:tgtEl>
                                          <p:spTgt spid="50223"/>
                                        </p:tgtEl>
                                      </p:cBhvr>
                                    </p:animEffect>
                                  </p:childTnLst>
                                </p:cTn>
                              </p:par>
                            </p:childTnLst>
                          </p:cTn>
                        </p:par>
                        <p:par>
                          <p:cTn id="8" fill="hold" nodeType="afterGroup">
                            <p:stCondLst>
                              <p:cond delay="1000"/>
                            </p:stCondLst>
                            <p:childTnLst>
                              <p:par>
                                <p:cTn id="9" presetID="42" presetClass="entr" presetSubtype="0" fill="hold" nodeType="afterEffect">
                                  <p:stCondLst>
                                    <p:cond delay="0"/>
                                  </p:stCondLst>
                                  <p:childTnLst>
                                    <p:set>
                                      <p:cBhvr>
                                        <p:cTn id="10" dur="1" fill="hold">
                                          <p:stCondLst>
                                            <p:cond delay="0"/>
                                          </p:stCondLst>
                                        </p:cTn>
                                        <p:tgtEl>
                                          <p:spTgt spid="50221"/>
                                        </p:tgtEl>
                                        <p:attrNameLst>
                                          <p:attrName>style.visibility</p:attrName>
                                        </p:attrNameLst>
                                      </p:cBhvr>
                                      <p:to>
                                        <p:strVal val="visible"/>
                                      </p:to>
                                    </p:set>
                                    <p:animEffect transition="in" filter="fade">
                                      <p:cBhvr>
                                        <p:cTn id="11" dur="1000"/>
                                        <p:tgtEl>
                                          <p:spTgt spid="50221"/>
                                        </p:tgtEl>
                                      </p:cBhvr>
                                    </p:animEffect>
                                    <p:anim calcmode="lin" valueType="num">
                                      <p:cBhvr>
                                        <p:cTn id="12" dur="1000" fill="hold"/>
                                        <p:tgtEl>
                                          <p:spTgt spid="50221"/>
                                        </p:tgtEl>
                                        <p:attrNameLst>
                                          <p:attrName>ppt_x</p:attrName>
                                        </p:attrNameLst>
                                      </p:cBhvr>
                                      <p:tavLst>
                                        <p:tav tm="0">
                                          <p:val>
                                            <p:strVal val="#ppt_x"/>
                                          </p:val>
                                        </p:tav>
                                        <p:tav tm="100000">
                                          <p:val>
                                            <p:strVal val="#ppt_x"/>
                                          </p:val>
                                        </p:tav>
                                      </p:tavLst>
                                    </p:anim>
                                    <p:anim calcmode="lin" valueType="num">
                                      <p:cBhvr>
                                        <p:cTn id="13" dur="1000" fill="hold"/>
                                        <p:tgtEl>
                                          <p:spTgt spid="502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600"/>
                                  </p:stCondLst>
                                  <p:childTnLst>
                                    <p:set>
                                      <p:cBhvr>
                                        <p:cTn id="15" dur="1" fill="hold">
                                          <p:stCondLst>
                                            <p:cond delay="0"/>
                                          </p:stCondLst>
                                        </p:cTn>
                                        <p:tgtEl>
                                          <p:spTgt spid="50222"/>
                                        </p:tgtEl>
                                        <p:attrNameLst>
                                          <p:attrName>style.visibility</p:attrName>
                                        </p:attrNameLst>
                                      </p:cBhvr>
                                      <p:to>
                                        <p:strVal val="visible"/>
                                      </p:to>
                                    </p:set>
                                    <p:animEffect transition="in" filter="fade">
                                      <p:cBhvr>
                                        <p:cTn id="16" dur="1000"/>
                                        <p:tgtEl>
                                          <p:spTgt spid="50222"/>
                                        </p:tgtEl>
                                      </p:cBhvr>
                                    </p:animEffect>
                                    <p:anim calcmode="lin" valueType="num">
                                      <p:cBhvr>
                                        <p:cTn id="17" dur="1000" fill="hold"/>
                                        <p:tgtEl>
                                          <p:spTgt spid="50222"/>
                                        </p:tgtEl>
                                        <p:attrNameLst>
                                          <p:attrName>ppt_x</p:attrName>
                                        </p:attrNameLst>
                                      </p:cBhvr>
                                      <p:tavLst>
                                        <p:tav tm="0">
                                          <p:val>
                                            <p:strVal val="#ppt_x"/>
                                          </p:val>
                                        </p:tav>
                                        <p:tav tm="100000">
                                          <p:val>
                                            <p:strVal val="#ppt_x"/>
                                          </p:val>
                                        </p:tav>
                                      </p:tavLst>
                                    </p:anim>
                                    <p:anim calcmode="lin" valueType="num">
                                      <p:cBhvr>
                                        <p:cTn id="18" dur="1000" fill="hold"/>
                                        <p:tgtEl>
                                          <p:spTgt spid="5022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200"/>
                                  </p:stCondLst>
                                  <p:childTnLst>
                                    <p:set>
                                      <p:cBhvr>
                                        <p:cTn id="20" dur="1" fill="hold">
                                          <p:stCondLst>
                                            <p:cond delay="0"/>
                                          </p:stCondLst>
                                        </p:cTn>
                                        <p:tgtEl>
                                          <p:spTgt spid="50220"/>
                                        </p:tgtEl>
                                        <p:attrNameLst>
                                          <p:attrName>style.visibility</p:attrName>
                                        </p:attrNameLst>
                                      </p:cBhvr>
                                      <p:to>
                                        <p:strVal val="visible"/>
                                      </p:to>
                                    </p:set>
                                    <p:animEffect transition="in" filter="fade">
                                      <p:cBhvr>
                                        <p:cTn id="21" dur="1000"/>
                                        <p:tgtEl>
                                          <p:spTgt spid="50220"/>
                                        </p:tgtEl>
                                      </p:cBhvr>
                                    </p:animEffect>
                                    <p:anim calcmode="lin" valueType="num">
                                      <p:cBhvr>
                                        <p:cTn id="22" dur="1000" fill="hold"/>
                                        <p:tgtEl>
                                          <p:spTgt spid="50220"/>
                                        </p:tgtEl>
                                        <p:attrNameLst>
                                          <p:attrName>ppt_x</p:attrName>
                                        </p:attrNameLst>
                                      </p:cBhvr>
                                      <p:tavLst>
                                        <p:tav tm="0">
                                          <p:val>
                                            <p:strVal val="#ppt_x"/>
                                          </p:val>
                                        </p:tav>
                                        <p:tav tm="100000">
                                          <p:val>
                                            <p:strVal val="#ppt_x"/>
                                          </p:val>
                                        </p:tav>
                                      </p:tavLst>
                                    </p:anim>
                                    <p:anim calcmode="lin" valueType="num">
                                      <p:cBhvr>
                                        <p:cTn id="23" dur="1000" fill="hold"/>
                                        <p:tgtEl>
                                          <p:spTgt spid="50220"/>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200"/>
                            </p:stCondLst>
                            <p:childTnLst>
                              <p:par>
                                <p:cTn id="25" presetID="10" presetClass="entr" presetSubtype="0" fill="hold" grpId="0" nodeType="afterEffect">
                                  <p:stCondLst>
                                    <p:cond delay="0"/>
                                  </p:stCondLst>
                                  <p:childTnLst>
                                    <p:set>
                                      <p:cBhvr>
                                        <p:cTn id="26" dur="1" fill="hold">
                                          <p:stCondLst>
                                            <p:cond delay="0"/>
                                          </p:stCondLst>
                                        </p:cTn>
                                        <p:tgtEl>
                                          <p:spTgt spid="50206"/>
                                        </p:tgtEl>
                                        <p:attrNameLst>
                                          <p:attrName>style.visibility</p:attrName>
                                        </p:attrNameLst>
                                      </p:cBhvr>
                                      <p:to>
                                        <p:strVal val="visible"/>
                                      </p:to>
                                    </p:set>
                                    <p:animEffect transition="in" filter="fade">
                                      <p:cBhvr>
                                        <p:cTn id="27" dur="1000"/>
                                        <p:tgtEl>
                                          <p:spTgt spid="50206"/>
                                        </p:tgtEl>
                                      </p:cBhvr>
                                    </p:animEffect>
                                  </p:childTnLst>
                                </p:cTn>
                              </p:par>
                            </p:childTnLst>
                          </p:cTn>
                        </p:par>
                        <p:par>
                          <p:cTn id="28" fill="hold" nodeType="afterGroup">
                            <p:stCondLst>
                              <p:cond delay="4200"/>
                            </p:stCondLst>
                            <p:childTnLst>
                              <p:par>
                                <p:cTn id="29" presetID="10" presetClass="entr" presetSubtype="0" fill="hold" nodeType="afterEffect">
                                  <p:stCondLst>
                                    <p:cond delay="0"/>
                                  </p:stCondLst>
                                  <p:childTnLst>
                                    <p:set>
                                      <p:cBhvr>
                                        <p:cTn id="30" dur="1" fill="hold">
                                          <p:stCondLst>
                                            <p:cond delay="0"/>
                                          </p:stCondLst>
                                        </p:cTn>
                                        <p:tgtEl>
                                          <p:spTgt spid="50226"/>
                                        </p:tgtEl>
                                        <p:attrNameLst>
                                          <p:attrName>style.visibility</p:attrName>
                                        </p:attrNameLst>
                                      </p:cBhvr>
                                      <p:to>
                                        <p:strVal val="visible"/>
                                      </p:to>
                                    </p:set>
                                    <p:animEffect transition="in" filter="fade">
                                      <p:cBhvr>
                                        <p:cTn id="31" dur="1000"/>
                                        <p:tgtEl>
                                          <p:spTgt spid="50226"/>
                                        </p:tgtEl>
                                      </p:cBhvr>
                                    </p:animEffect>
                                  </p:childTnLst>
                                </p:cTn>
                              </p:par>
                              <p:par>
                                <p:cTn id="32" presetID="0" presetClass="path" presetSubtype="0" accel="50000" decel="50000" fill="hold" nodeType="withEffect">
                                  <p:stCondLst>
                                    <p:cond delay="0"/>
                                  </p:stCondLst>
                                  <p:childTnLst>
                                    <p:animMotion origin="layout" path="M 0.37621 -0.25949 C 0.37621 -0.26088 0.35555 -0.10972 0.29288 -0.06643 C 0.23021 -0.02314 0.09983 0.03542 8.33333E-7 -4.07407E-6 " pathEditMode="relative" rAng="0" ptsTypes="faf">
                                      <p:cBhvr>
                                        <p:cTn id="33" dur="2300" fill="hold"/>
                                        <p:tgtEl>
                                          <p:spTgt spid="50226"/>
                                        </p:tgtEl>
                                        <p:attrNameLst>
                                          <p:attrName>ppt_x</p:attrName>
                                          <p:attrName>ppt_y</p:attrName>
                                        </p:attrNameLst>
                                      </p:cBhvr>
                                      <p:rCtr x="-18819" y="14676"/>
                                    </p:animMotion>
                                  </p:childTnLst>
                                </p:cTn>
                              </p:par>
                              <p:par>
                                <p:cTn id="34" presetID="10" presetClass="entr" presetSubtype="0" fill="hold" nodeType="withEffect">
                                  <p:stCondLst>
                                    <p:cond delay="500"/>
                                  </p:stCondLst>
                                  <p:childTnLst>
                                    <p:set>
                                      <p:cBhvr>
                                        <p:cTn id="35" dur="1" fill="hold">
                                          <p:stCondLst>
                                            <p:cond delay="0"/>
                                          </p:stCondLst>
                                        </p:cTn>
                                        <p:tgtEl>
                                          <p:spTgt spid="50215"/>
                                        </p:tgtEl>
                                        <p:attrNameLst>
                                          <p:attrName>style.visibility</p:attrName>
                                        </p:attrNameLst>
                                      </p:cBhvr>
                                      <p:to>
                                        <p:strVal val="visible"/>
                                      </p:to>
                                    </p:set>
                                    <p:animEffect transition="in" filter="fade">
                                      <p:cBhvr>
                                        <p:cTn id="36" dur="1000"/>
                                        <p:tgtEl>
                                          <p:spTgt spid="50215"/>
                                        </p:tgtEl>
                                      </p:cBhvr>
                                    </p:animEffect>
                                  </p:childTnLst>
                                </p:cTn>
                              </p:par>
                              <p:par>
                                <p:cTn id="37" presetID="0" presetClass="path" presetSubtype="0" accel="50000" decel="50000" fill="hold" nodeType="withEffect">
                                  <p:stCondLst>
                                    <p:cond delay="600"/>
                                  </p:stCondLst>
                                  <p:childTnLst>
                                    <p:animMotion origin="layout" path="M 0.19167 0.43334 C 0.19097 0.34723 0.19028 0.26112 0.15833 0.1889 C 0.12639 0.11667 0.06319 0.05834 1.11111E-6 7.03704E-6 " pathEditMode="relative" ptsTypes="aaA">
                                      <p:cBhvr>
                                        <p:cTn id="38" dur="2300" fill="hold"/>
                                        <p:tgtEl>
                                          <p:spTgt spid="50215"/>
                                        </p:tgtEl>
                                        <p:attrNameLst>
                                          <p:attrName>ppt_x</p:attrName>
                                          <p:attrName>ppt_y</p:attrName>
                                        </p:attrNameLst>
                                      </p:cBhvr>
                                    </p:animMotion>
                                  </p:childTnLst>
                                </p:cTn>
                              </p:par>
                              <p:par>
                                <p:cTn id="39" presetID="10" presetClass="entr" presetSubtype="0" fill="hold" nodeType="withEffect">
                                  <p:stCondLst>
                                    <p:cond delay="600"/>
                                  </p:stCondLst>
                                  <p:childTnLst>
                                    <p:set>
                                      <p:cBhvr>
                                        <p:cTn id="40" dur="1" fill="hold">
                                          <p:stCondLst>
                                            <p:cond delay="0"/>
                                          </p:stCondLst>
                                        </p:cTn>
                                        <p:tgtEl>
                                          <p:spTgt spid="50236"/>
                                        </p:tgtEl>
                                        <p:attrNameLst>
                                          <p:attrName>style.visibility</p:attrName>
                                        </p:attrNameLst>
                                      </p:cBhvr>
                                      <p:to>
                                        <p:strVal val="visible"/>
                                      </p:to>
                                    </p:set>
                                    <p:animEffect transition="in" filter="fade">
                                      <p:cBhvr>
                                        <p:cTn id="41" dur="1000"/>
                                        <p:tgtEl>
                                          <p:spTgt spid="50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fld id="{8B50E24F-E228-4DCD-933E-F2D1156E13F7}" type="datetimeFigureOut">
              <a:rPr lang="en-US">
                <a:solidFill>
                  <a:srgbClr val="000000"/>
                </a:solidFill>
              </a:rPr>
              <a:pPr/>
              <a:t>2/16/2023</a:t>
            </a:fld>
            <a:endParaRPr lang="en-US">
              <a:solidFill>
                <a:srgbClr val="000000"/>
              </a:solidFill>
            </a:endParaRPr>
          </a:p>
        </p:txBody>
      </p:sp>
      <p:sp>
        <p:nvSpPr>
          <p:cNvPr id="5"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57"/>
          <p:cNvSpPr>
            <a:spLocks noGrp="1" noChangeArrowheads="1"/>
          </p:cNvSpPr>
          <p:nvPr>
            <p:ph type="sldNum" sz="quarter" idx="12"/>
          </p:nvPr>
        </p:nvSpPr>
        <p:spPr>
          <a:ln/>
        </p:spPr>
        <p:txBody>
          <a:bodyPr/>
          <a:lstStyle>
            <a:lvl1pPr>
              <a:defRPr/>
            </a:lvl1pPr>
          </a:lstStyle>
          <a:p>
            <a:fld id="{5F3DE88E-5094-47C6-8DCA-785574926A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4492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5"/>
          <p:cNvSpPr>
            <a:spLocks noGrp="1" noChangeArrowheads="1"/>
          </p:cNvSpPr>
          <p:nvPr>
            <p:ph type="dt" sz="half" idx="10"/>
          </p:nvPr>
        </p:nvSpPr>
        <p:spPr>
          <a:ln/>
        </p:spPr>
        <p:txBody>
          <a:bodyPr/>
          <a:lstStyle>
            <a:lvl1pPr>
              <a:defRPr/>
            </a:lvl1pPr>
          </a:lstStyle>
          <a:p>
            <a:fld id="{C331131C-6537-4408-8020-AEB736FD89D7}" type="datetimeFigureOut">
              <a:rPr lang="en-US">
                <a:solidFill>
                  <a:srgbClr val="000000"/>
                </a:solidFill>
              </a:rPr>
              <a:pPr/>
              <a:t>2/16/2023</a:t>
            </a:fld>
            <a:endParaRPr lang="en-US">
              <a:solidFill>
                <a:srgbClr val="000000"/>
              </a:solidFill>
            </a:endParaRPr>
          </a:p>
        </p:txBody>
      </p:sp>
      <p:sp>
        <p:nvSpPr>
          <p:cNvPr id="5"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57"/>
          <p:cNvSpPr>
            <a:spLocks noGrp="1" noChangeArrowheads="1"/>
          </p:cNvSpPr>
          <p:nvPr>
            <p:ph type="sldNum" sz="quarter" idx="12"/>
          </p:nvPr>
        </p:nvSpPr>
        <p:spPr>
          <a:ln/>
        </p:spPr>
        <p:txBody>
          <a:bodyPr/>
          <a:lstStyle>
            <a:lvl1pPr>
              <a:defRPr/>
            </a:lvl1pPr>
          </a:lstStyle>
          <a:p>
            <a:fld id="{12098B08-697C-48A4-B4B5-F6A9F185CB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6313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p:cNvSpPr>
            <a:spLocks noGrp="1" noChangeArrowheads="1"/>
          </p:cNvSpPr>
          <p:nvPr>
            <p:ph type="dt" sz="half" idx="10"/>
          </p:nvPr>
        </p:nvSpPr>
        <p:spPr>
          <a:ln/>
        </p:spPr>
        <p:txBody>
          <a:bodyPr/>
          <a:lstStyle>
            <a:lvl1pPr>
              <a:defRPr/>
            </a:lvl1pPr>
          </a:lstStyle>
          <a:p>
            <a:fld id="{310C999A-4878-440F-BCCF-118C9195EADD}" type="datetimeFigureOut">
              <a:rPr lang="en-US">
                <a:solidFill>
                  <a:srgbClr val="000000"/>
                </a:solidFill>
              </a:rPr>
              <a:pPr/>
              <a:t>2/16/2023</a:t>
            </a:fld>
            <a:endParaRPr lang="en-US">
              <a:solidFill>
                <a:srgbClr val="000000"/>
              </a:solidFill>
            </a:endParaRPr>
          </a:p>
        </p:txBody>
      </p:sp>
      <p:sp>
        <p:nvSpPr>
          <p:cNvPr id="6"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57"/>
          <p:cNvSpPr>
            <a:spLocks noGrp="1" noChangeArrowheads="1"/>
          </p:cNvSpPr>
          <p:nvPr>
            <p:ph type="sldNum" sz="quarter" idx="12"/>
          </p:nvPr>
        </p:nvSpPr>
        <p:spPr>
          <a:ln/>
        </p:spPr>
        <p:txBody>
          <a:bodyPr/>
          <a:lstStyle>
            <a:lvl1pPr>
              <a:defRPr/>
            </a:lvl1pPr>
          </a:lstStyle>
          <a:p>
            <a:fld id="{27C92F73-0BFB-4D2A-9664-69289D04A2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12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5"/>
          <p:cNvSpPr>
            <a:spLocks noGrp="1" noChangeArrowheads="1"/>
          </p:cNvSpPr>
          <p:nvPr>
            <p:ph type="dt" sz="half" idx="10"/>
          </p:nvPr>
        </p:nvSpPr>
        <p:spPr>
          <a:ln/>
        </p:spPr>
        <p:txBody>
          <a:bodyPr/>
          <a:lstStyle>
            <a:lvl1pPr>
              <a:defRPr/>
            </a:lvl1pPr>
          </a:lstStyle>
          <a:p>
            <a:fld id="{5C16383D-61E8-437F-9801-22EAD87BDBAC}" type="datetimeFigureOut">
              <a:rPr lang="en-US">
                <a:solidFill>
                  <a:srgbClr val="000000"/>
                </a:solidFill>
              </a:rPr>
              <a:pPr/>
              <a:t>2/16/2023</a:t>
            </a:fld>
            <a:endParaRPr lang="en-US">
              <a:solidFill>
                <a:srgbClr val="000000"/>
              </a:solidFill>
            </a:endParaRPr>
          </a:p>
        </p:txBody>
      </p:sp>
      <p:sp>
        <p:nvSpPr>
          <p:cNvPr id="8"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57"/>
          <p:cNvSpPr>
            <a:spLocks noGrp="1" noChangeArrowheads="1"/>
          </p:cNvSpPr>
          <p:nvPr>
            <p:ph type="sldNum" sz="quarter" idx="12"/>
          </p:nvPr>
        </p:nvSpPr>
        <p:spPr>
          <a:ln/>
        </p:spPr>
        <p:txBody>
          <a:bodyPr/>
          <a:lstStyle>
            <a:lvl1pPr>
              <a:defRPr/>
            </a:lvl1pPr>
          </a:lstStyle>
          <a:p>
            <a:fld id="{98FCECE2-8BE9-40B9-A733-F1016DA2B2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146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2/16/2023</a:t>
            </a:fld>
            <a:endParaRPr lang="en-US"/>
          </a:p>
        </p:txBody>
      </p:sp>
      <p:sp>
        <p:nvSpPr>
          <p:cNvPr id="5" name="Rectangle 24"/>
          <p:cNvSpPr>
            <a:spLocks noGrp="1" noChangeArrowheads="1"/>
          </p:cNvSpPr>
          <p:nvPr>
            <p:ph type="ftr" sz="quarter" idx="11"/>
          </p:nvPr>
        </p:nvSpPr>
        <p:spPr>
          <a:ln/>
        </p:spPr>
        <p:txBody>
          <a:bodyPr/>
          <a:lstStyle>
            <a:lvl1pPr>
              <a:defRPr/>
            </a:lvl1pPr>
          </a:lstStyle>
          <a:p>
            <a:endParaRPr lang="en-US"/>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3485517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5"/>
          <p:cNvSpPr>
            <a:spLocks noGrp="1" noChangeArrowheads="1"/>
          </p:cNvSpPr>
          <p:nvPr>
            <p:ph type="dt" sz="half" idx="10"/>
          </p:nvPr>
        </p:nvSpPr>
        <p:spPr>
          <a:ln/>
        </p:spPr>
        <p:txBody>
          <a:bodyPr/>
          <a:lstStyle>
            <a:lvl1pPr>
              <a:defRPr/>
            </a:lvl1pPr>
          </a:lstStyle>
          <a:p>
            <a:fld id="{97939DB2-6C6B-43D6-98F2-AA9AA2711E23}" type="datetimeFigureOut">
              <a:rPr lang="en-US">
                <a:solidFill>
                  <a:srgbClr val="000000"/>
                </a:solidFill>
              </a:rPr>
              <a:pPr/>
              <a:t>2/16/2023</a:t>
            </a:fld>
            <a:endParaRPr lang="en-US">
              <a:solidFill>
                <a:srgbClr val="000000"/>
              </a:solidFill>
            </a:endParaRPr>
          </a:p>
        </p:txBody>
      </p:sp>
      <p:sp>
        <p:nvSpPr>
          <p:cNvPr id="4"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57"/>
          <p:cNvSpPr>
            <a:spLocks noGrp="1" noChangeArrowheads="1"/>
          </p:cNvSpPr>
          <p:nvPr>
            <p:ph type="sldNum" sz="quarter" idx="12"/>
          </p:nvPr>
        </p:nvSpPr>
        <p:spPr>
          <a:ln/>
        </p:spPr>
        <p:txBody>
          <a:bodyPr/>
          <a:lstStyle>
            <a:lvl1pPr>
              <a:defRPr/>
            </a:lvl1pPr>
          </a:lstStyle>
          <a:p>
            <a:fld id="{C62EF70B-1798-4F43-9507-BC3792C44A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3842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fld id="{67BC239F-79DD-47F3-8A7A-50CC6618B94D}" type="datetimeFigureOut">
              <a:rPr lang="en-US">
                <a:solidFill>
                  <a:srgbClr val="000000"/>
                </a:solidFill>
              </a:rPr>
              <a:pPr/>
              <a:t>2/16/2023</a:t>
            </a:fld>
            <a:endParaRPr lang="en-US">
              <a:solidFill>
                <a:srgbClr val="000000"/>
              </a:solidFill>
            </a:endParaRPr>
          </a:p>
        </p:txBody>
      </p:sp>
      <p:sp>
        <p:nvSpPr>
          <p:cNvPr id="3"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57"/>
          <p:cNvSpPr>
            <a:spLocks noGrp="1" noChangeArrowheads="1"/>
          </p:cNvSpPr>
          <p:nvPr>
            <p:ph type="sldNum" sz="quarter" idx="12"/>
          </p:nvPr>
        </p:nvSpPr>
        <p:spPr>
          <a:ln/>
        </p:spPr>
        <p:txBody>
          <a:bodyPr/>
          <a:lstStyle>
            <a:lvl1pPr>
              <a:defRPr/>
            </a:lvl1pPr>
          </a:lstStyle>
          <a:p>
            <a:fld id="{A4A4BED9-B409-4DCE-B925-C070A63F03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0104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fld id="{9D4DBA27-A64A-4B0E-8ABA-D15CF2C4E7C6}" type="datetimeFigureOut">
              <a:rPr lang="en-US">
                <a:solidFill>
                  <a:srgbClr val="000000"/>
                </a:solidFill>
              </a:rPr>
              <a:pPr/>
              <a:t>2/16/2023</a:t>
            </a:fld>
            <a:endParaRPr lang="en-US">
              <a:solidFill>
                <a:srgbClr val="000000"/>
              </a:solidFill>
            </a:endParaRPr>
          </a:p>
        </p:txBody>
      </p:sp>
      <p:sp>
        <p:nvSpPr>
          <p:cNvPr id="6"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57"/>
          <p:cNvSpPr>
            <a:spLocks noGrp="1" noChangeArrowheads="1"/>
          </p:cNvSpPr>
          <p:nvPr>
            <p:ph type="sldNum" sz="quarter" idx="12"/>
          </p:nvPr>
        </p:nvSpPr>
        <p:spPr>
          <a:ln/>
        </p:spPr>
        <p:txBody>
          <a:bodyPr/>
          <a:lstStyle>
            <a:lvl1pPr>
              <a:defRPr/>
            </a:lvl1pPr>
          </a:lstStyle>
          <a:p>
            <a:fld id="{4445FCBB-E407-4680-9C43-41FCFFB67F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048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fld id="{87B4F585-0932-4181-B961-1D421BA4C12D}" type="datetimeFigureOut">
              <a:rPr lang="en-US">
                <a:solidFill>
                  <a:srgbClr val="000000"/>
                </a:solidFill>
              </a:rPr>
              <a:pPr/>
              <a:t>2/16/2023</a:t>
            </a:fld>
            <a:endParaRPr lang="en-US">
              <a:solidFill>
                <a:srgbClr val="000000"/>
              </a:solidFill>
            </a:endParaRPr>
          </a:p>
        </p:txBody>
      </p:sp>
      <p:sp>
        <p:nvSpPr>
          <p:cNvPr id="6"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57"/>
          <p:cNvSpPr>
            <a:spLocks noGrp="1" noChangeArrowheads="1"/>
          </p:cNvSpPr>
          <p:nvPr>
            <p:ph type="sldNum" sz="quarter" idx="12"/>
          </p:nvPr>
        </p:nvSpPr>
        <p:spPr>
          <a:ln/>
        </p:spPr>
        <p:txBody>
          <a:bodyPr/>
          <a:lstStyle>
            <a:lvl1pPr>
              <a:defRPr/>
            </a:lvl1pPr>
          </a:lstStyle>
          <a:p>
            <a:fld id="{7847CB46-4B31-4575-9554-119C2FC927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0688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fld id="{A4EE7255-BA76-4A9E-A943-476ABCBBB45C}" type="datetimeFigureOut">
              <a:rPr lang="en-US">
                <a:solidFill>
                  <a:srgbClr val="000000"/>
                </a:solidFill>
              </a:rPr>
              <a:pPr/>
              <a:t>2/16/2023</a:t>
            </a:fld>
            <a:endParaRPr lang="en-US">
              <a:solidFill>
                <a:srgbClr val="000000"/>
              </a:solidFill>
            </a:endParaRPr>
          </a:p>
        </p:txBody>
      </p:sp>
      <p:sp>
        <p:nvSpPr>
          <p:cNvPr id="5"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57"/>
          <p:cNvSpPr>
            <a:spLocks noGrp="1" noChangeArrowheads="1"/>
          </p:cNvSpPr>
          <p:nvPr>
            <p:ph type="sldNum" sz="quarter" idx="12"/>
          </p:nvPr>
        </p:nvSpPr>
        <p:spPr>
          <a:ln/>
        </p:spPr>
        <p:txBody>
          <a:bodyPr/>
          <a:lstStyle>
            <a:lvl1pPr>
              <a:defRPr/>
            </a:lvl1pPr>
          </a:lstStyle>
          <a:p>
            <a:fld id="{F8A8411D-09EE-4590-A136-BE652920AB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0302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2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fld id="{45FD5422-D74B-4202-B540-26F8A075A2DE}" type="datetimeFigureOut">
              <a:rPr lang="en-US">
                <a:solidFill>
                  <a:srgbClr val="000000"/>
                </a:solidFill>
              </a:rPr>
              <a:pPr/>
              <a:t>2/16/2023</a:t>
            </a:fld>
            <a:endParaRPr lang="en-US">
              <a:solidFill>
                <a:srgbClr val="000000"/>
              </a:solidFill>
            </a:endParaRPr>
          </a:p>
        </p:txBody>
      </p:sp>
      <p:sp>
        <p:nvSpPr>
          <p:cNvPr id="5"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57"/>
          <p:cNvSpPr>
            <a:spLocks noGrp="1" noChangeArrowheads="1"/>
          </p:cNvSpPr>
          <p:nvPr>
            <p:ph type="sldNum" sz="quarter" idx="12"/>
          </p:nvPr>
        </p:nvSpPr>
        <p:spPr>
          <a:ln/>
        </p:spPr>
        <p:txBody>
          <a:bodyPr/>
          <a:lstStyle>
            <a:lvl1pPr>
              <a:defRPr/>
            </a:lvl1pPr>
          </a:lstStyle>
          <a:p>
            <a:fld id="{A7219809-2E65-49DD-B08A-9385AFAF03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9062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5601" y="533400"/>
            <a:ext cx="9774767" cy="83185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p:cNvSpPr>
            <a:spLocks noGrp="1" noChangeArrowheads="1"/>
          </p:cNvSpPr>
          <p:nvPr>
            <p:ph type="dt" sz="half" idx="10"/>
          </p:nvPr>
        </p:nvSpPr>
        <p:spPr>
          <a:ln/>
        </p:spPr>
        <p:txBody>
          <a:bodyPr/>
          <a:lstStyle>
            <a:lvl1pPr>
              <a:defRPr/>
            </a:lvl1pPr>
          </a:lstStyle>
          <a:p>
            <a:fld id="{F4D63505-84B3-4A00-BE3E-F954756F68F6}" type="datetimeFigureOut">
              <a:rPr lang="en-US">
                <a:solidFill>
                  <a:srgbClr val="000000"/>
                </a:solidFill>
              </a:rPr>
              <a:pPr/>
              <a:t>2/16/2023</a:t>
            </a:fld>
            <a:endParaRPr lang="en-US">
              <a:solidFill>
                <a:srgbClr val="000000"/>
              </a:solidFill>
            </a:endParaRPr>
          </a:p>
        </p:txBody>
      </p:sp>
      <p:sp>
        <p:nvSpPr>
          <p:cNvPr id="6"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57"/>
          <p:cNvSpPr>
            <a:spLocks noGrp="1" noChangeArrowheads="1"/>
          </p:cNvSpPr>
          <p:nvPr>
            <p:ph type="sldNum" sz="quarter" idx="12"/>
          </p:nvPr>
        </p:nvSpPr>
        <p:spPr>
          <a:ln/>
        </p:spPr>
        <p:txBody>
          <a:bodyPr/>
          <a:lstStyle>
            <a:lvl1pPr>
              <a:defRPr/>
            </a:lvl1pPr>
          </a:lstStyle>
          <a:p>
            <a:fld id="{28222594-537E-4662-910E-836A15597D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977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25601" y="533400"/>
            <a:ext cx="9774767" cy="83185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p>
        </p:txBody>
      </p:sp>
      <p:sp>
        <p:nvSpPr>
          <p:cNvPr id="4" name="Rectangle 55"/>
          <p:cNvSpPr>
            <a:spLocks noGrp="1" noChangeArrowheads="1"/>
          </p:cNvSpPr>
          <p:nvPr>
            <p:ph type="dt" sz="half" idx="10"/>
          </p:nvPr>
        </p:nvSpPr>
        <p:spPr>
          <a:ln/>
        </p:spPr>
        <p:txBody>
          <a:bodyPr/>
          <a:lstStyle>
            <a:lvl1pPr>
              <a:defRPr/>
            </a:lvl1pPr>
          </a:lstStyle>
          <a:p>
            <a:fld id="{57C5F637-2C6B-43F1-AA4C-432CF68AE2B2}" type="datetimeFigureOut">
              <a:rPr lang="en-US">
                <a:solidFill>
                  <a:srgbClr val="000000"/>
                </a:solidFill>
              </a:rPr>
              <a:pPr/>
              <a:t>2/16/2023</a:t>
            </a:fld>
            <a:endParaRPr lang="en-US">
              <a:solidFill>
                <a:srgbClr val="000000"/>
              </a:solidFill>
            </a:endParaRPr>
          </a:p>
        </p:txBody>
      </p:sp>
      <p:sp>
        <p:nvSpPr>
          <p:cNvPr id="5"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57"/>
          <p:cNvSpPr>
            <a:spLocks noGrp="1" noChangeArrowheads="1"/>
          </p:cNvSpPr>
          <p:nvPr>
            <p:ph type="sldNum" sz="quarter" idx="12"/>
          </p:nvPr>
        </p:nvSpPr>
        <p:spPr>
          <a:ln/>
        </p:spPr>
        <p:txBody>
          <a:bodyPr/>
          <a:lstStyle>
            <a:lvl1pPr>
              <a:defRPr/>
            </a:lvl1pPr>
          </a:lstStyle>
          <a:p>
            <a:fld id="{4C4ADF78-9781-4FCC-BF3F-EAD24940AD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8585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625601" y="533400"/>
            <a:ext cx="9774767" cy="83185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r>
              <a:rPr lang="en-US" noProof="0"/>
              <a:t>Click icon to add SmartArt graphic</a:t>
            </a:r>
          </a:p>
        </p:txBody>
      </p:sp>
      <p:sp>
        <p:nvSpPr>
          <p:cNvPr id="4" name="Rectangle 55"/>
          <p:cNvSpPr>
            <a:spLocks noGrp="1" noChangeArrowheads="1"/>
          </p:cNvSpPr>
          <p:nvPr>
            <p:ph type="dt" sz="half" idx="10"/>
          </p:nvPr>
        </p:nvSpPr>
        <p:spPr>
          <a:ln/>
        </p:spPr>
        <p:txBody>
          <a:bodyPr/>
          <a:lstStyle>
            <a:lvl1pPr>
              <a:defRPr/>
            </a:lvl1pPr>
          </a:lstStyle>
          <a:p>
            <a:fld id="{AEF9A049-AE53-4406-A92B-BB93D9E67B02}" type="datetimeFigureOut">
              <a:rPr lang="en-US">
                <a:solidFill>
                  <a:srgbClr val="000000"/>
                </a:solidFill>
              </a:rPr>
              <a:pPr/>
              <a:t>2/16/2023</a:t>
            </a:fld>
            <a:endParaRPr lang="en-US">
              <a:solidFill>
                <a:srgbClr val="000000"/>
              </a:solidFill>
            </a:endParaRPr>
          </a:p>
        </p:txBody>
      </p:sp>
      <p:sp>
        <p:nvSpPr>
          <p:cNvPr id="5"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57"/>
          <p:cNvSpPr>
            <a:spLocks noGrp="1" noChangeArrowheads="1"/>
          </p:cNvSpPr>
          <p:nvPr>
            <p:ph type="sldNum" sz="quarter" idx="12"/>
          </p:nvPr>
        </p:nvSpPr>
        <p:spPr>
          <a:ln/>
        </p:spPr>
        <p:txBody>
          <a:bodyPr/>
          <a:lstStyle>
            <a:lvl1pPr>
              <a:defRPr/>
            </a:lvl1pPr>
          </a:lstStyle>
          <a:p>
            <a:fld id="{EF7B13D2-8E36-4931-A2F8-F34FA20549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804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50206" name="Freeform 30"/>
          <p:cNvSpPr>
            <a:spLocks/>
          </p:cNvSpPr>
          <p:nvPr/>
        </p:nvSpPr>
        <p:spPr bwMode="gray">
          <a:xfrm>
            <a:off x="933451" y="244475"/>
            <a:ext cx="9804400" cy="4502150"/>
          </a:xfrm>
          <a:custGeom>
            <a:avLst/>
            <a:gdLst>
              <a:gd name="T0" fmla="*/ 1411 w 4506"/>
              <a:gd name="T1" fmla="*/ 387 h 2760"/>
              <a:gd name="T2" fmla="*/ 2418 w 4506"/>
              <a:gd name="T3" fmla="*/ 372 h 2760"/>
              <a:gd name="T4" fmla="*/ 2706 w 4506"/>
              <a:gd name="T5" fmla="*/ 420 h 2760"/>
              <a:gd name="T6" fmla="*/ 2916 w 4506"/>
              <a:gd name="T7" fmla="*/ 336 h 2760"/>
              <a:gd name="T8" fmla="*/ 3624 w 4506"/>
              <a:gd name="T9" fmla="*/ 294 h 2760"/>
              <a:gd name="T10" fmla="*/ 4176 w 4506"/>
              <a:gd name="T11" fmla="*/ 816 h 2760"/>
              <a:gd name="T12" fmla="*/ 4314 w 4506"/>
              <a:gd name="T13" fmla="*/ 1518 h 2760"/>
              <a:gd name="T14" fmla="*/ 4302 w 4506"/>
              <a:gd name="T15" fmla="*/ 1716 h 2760"/>
              <a:gd name="T16" fmla="*/ 4200 w 4506"/>
              <a:gd name="T17" fmla="*/ 2232 h 2760"/>
              <a:gd name="T18" fmla="*/ 4050 w 4506"/>
              <a:gd name="T19" fmla="*/ 2526 h 2760"/>
              <a:gd name="T20" fmla="*/ 990 w 4506"/>
              <a:gd name="T21" fmla="*/ 2742 h 2760"/>
              <a:gd name="T22" fmla="*/ 756 w 4506"/>
              <a:gd name="T23" fmla="*/ 2514 h 2760"/>
              <a:gd name="T24" fmla="*/ 582 w 4506"/>
              <a:gd name="T25" fmla="*/ 2304 h 2760"/>
              <a:gd name="T26" fmla="*/ 534 w 4506"/>
              <a:gd name="T27" fmla="*/ 1506 h 2760"/>
              <a:gd name="T28" fmla="*/ 618 w 4506"/>
              <a:gd name="T29" fmla="*/ 1284 h 2760"/>
              <a:gd name="T30" fmla="*/ 1140 w 4506"/>
              <a:gd name="T31" fmla="*/ 474 h 2760"/>
              <a:gd name="T32" fmla="*/ 1411 w 4506"/>
              <a:gd name="T33" fmla="*/ 387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06" h="2760">
                <a:moveTo>
                  <a:pt x="1411" y="387"/>
                </a:moveTo>
                <a:cubicBezTo>
                  <a:pt x="1674" y="96"/>
                  <a:pt x="2274" y="6"/>
                  <a:pt x="2418" y="372"/>
                </a:cubicBezTo>
                <a:cubicBezTo>
                  <a:pt x="2526" y="234"/>
                  <a:pt x="2670" y="318"/>
                  <a:pt x="2706" y="420"/>
                </a:cubicBezTo>
                <a:cubicBezTo>
                  <a:pt x="2724" y="282"/>
                  <a:pt x="2880" y="276"/>
                  <a:pt x="2916" y="336"/>
                </a:cubicBezTo>
                <a:cubicBezTo>
                  <a:pt x="2886" y="0"/>
                  <a:pt x="3564" y="36"/>
                  <a:pt x="3624" y="294"/>
                </a:cubicBezTo>
                <a:cubicBezTo>
                  <a:pt x="4020" y="282"/>
                  <a:pt x="4212" y="702"/>
                  <a:pt x="4176" y="816"/>
                </a:cubicBezTo>
                <a:cubicBezTo>
                  <a:pt x="4506" y="942"/>
                  <a:pt x="4398" y="1440"/>
                  <a:pt x="4314" y="1518"/>
                </a:cubicBezTo>
                <a:cubicBezTo>
                  <a:pt x="4434" y="1542"/>
                  <a:pt x="4338" y="1704"/>
                  <a:pt x="4302" y="1716"/>
                </a:cubicBezTo>
                <a:cubicBezTo>
                  <a:pt x="4464" y="2010"/>
                  <a:pt x="4248" y="2226"/>
                  <a:pt x="4200" y="2232"/>
                </a:cubicBezTo>
                <a:cubicBezTo>
                  <a:pt x="4230" y="2472"/>
                  <a:pt x="4050" y="2526"/>
                  <a:pt x="4050" y="2526"/>
                </a:cubicBezTo>
                <a:cubicBezTo>
                  <a:pt x="2520" y="2760"/>
                  <a:pt x="990" y="2742"/>
                  <a:pt x="990" y="2742"/>
                </a:cubicBezTo>
                <a:cubicBezTo>
                  <a:pt x="756" y="2742"/>
                  <a:pt x="714" y="2538"/>
                  <a:pt x="756" y="2514"/>
                </a:cubicBezTo>
                <a:cubicBezTo>
                  <a:pt x="588" y="2484"/>
                  <a:pt x="582" y="2304"/>
                  <a:pt x="582" y="2304"/>
                </a:cubicBezTo>
                <a:cubicBezTo>
                  <a:pt x="0" y="1980"/>
                  <a:pt x="312" y="1662"/>
                  <a:pt x="534" y="1506"/>
                </a:cubicBezTo>
                <a:cubicBezTo>
                  <a:pt x="444" y="1344"/>
                  <a:pt x="618" y="1284"/>
                  <a:pt x="618" y="1284"/>
                </a:cubicBezTo>
                <a:cubicBezTo>
                  <a:pt x="348" y="906"/>
                  <a:pt x="948" y="444"/>
                  <a:pt x="1140" y="474"/>
                </a:cubicBezTo>
                <a:cubicBezTo>
                  <a:pt x="1128" y="408"/>
                  <a:pt x="1206" y="276"/>
                  <a:pt x="1411" y="387"/>
                </a:cubicBezTo>
                <a:close/>
              </a:path>
            </a:pathLst>
          </a:custGeom>
          <a:gradFill rotWithShape="1">
            <a:gsLst>
              <a:gs pos="0">
                <a:schemeClr val="accent1"/>
              </a:gs>
              <a:gs pos="100000">
                <a:schemeClr val="accent1">
                  <a:gamma/>
                  <a:tint val="5098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nvGrpSpPr>
          <p:cNvPr id="50207" name="Group 31"/>
          <p:cNvGrpSpPr>
            <a:grpSpLocks/>
          </p:cNvGrpSpPr>
          <p:nvPr/>
        </p:nvGrpSpPr>
        <p:grpSpPr bwMode="auto">
          <a:xfrm>
            <a:off x="1570567" y="541338"/>
            <a:ext cx="9086851" cy="3663950"/>
            <a:chOff x="809" y="458"/>
            <a:chExt cx="4176" cy="2246"/>
          </a:xfrm>
        </p:grpSpPr>
        <p:pic>
          <p:nvPicPr>
            <p:cNvPr id="50208" name="Picture 3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2492" y="458"/>
              <a:ext cx="1102" cy="531"/>
            </a:xfrm>
            <a:prstGeom prst="rect">
              <a:avLst/>
            </a:prstGeom>
            <a:noFill/>
            <a:extLst>
              <a:ext uri="{909E8E84-426E-40DD-AFC4-6F175D3DCCD1}">
                <a14:hiddenFill xmlns:a14="http://schemas.microsoft.com/office/drawing/2010/main">
                  <a:solidFill>
                    <a:srgbClr val="FFFFFF"/>
                  </a:solidFill>
                </a14:hiddenFill>
              </a:ext>
            </a:extLst>
          </p:spPr>
        </p:pic>
        <p:pic>
          <p:nvPicPr>
            <p:cNvPr id="50209" name="Picture 33"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825" y="736"/>
              <a:ext cx="1102" cy="531"/>
            </a:xfrm>
            <a:prstGeom prst="rect">
              <a:avLst/>
            </a:prstGeom>
            <a:noFill/>
            <a:extLst>
              <a:ext uri="{909E8E84-426E-40DD-AFC4-6F175D3DCCD1}">
                <a14:hiddenFill xmlns:a14="http://schemas.microsoft.com/office/drawing/2010/main">
                  <a:solidFill>
                    <a:srgbClr val="FFFFFF"/>
                  </a:solidFill>
                </a14:hiddenFill>
              </a:ext>
            </a:extLst>
          </p:spPr>
        </p:pic>
        <p:pic>
          <p:nvPicPr>
            <p:cNvPr id="50210" name="Picture 34"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rot="1380044">
              <a:off x="3883" y="2097"/>
              <a:ext cx="1102" cy="531"/>
            </a:xfrm>
            <a:prstGeom prst="rect">
              <a:avLst/>
            </a:prstGeom>
            <a:noFill/>
            <a:extLst>
              <a:ext uri="{909E8E84-426E-40DD-AFC4-6F175D3DCCD1}">
                <a14:hiddenFill xmlns:a14="http://schemas.microsoft.com/office/drawing/2010/main">
                  <a:solidFill>
                    <a:srgbClr val="FFFFFF"/>
                  </a:solidFill>
                </a14:hiddenFill>
              </a:ext>
            </a:extLst>
          </p:spPr>
        </p:pic>
        <p:pic>
          <p:nvPicPr>
            <p:cNvPr id="50211" name="Picture 35"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968" y="947"/>
              <a:ext cx="1102" cy="531"/>
            </a:xfrm>
            <a:prstGeom prst="rect">
              <a:avLst/>
            </a:prstGeom>
            <a:noFill/>
            <a:extLst>
              <a:ext uri="{909E8E84-426E-40DD-AFC4-6F175D3DCCD1}">
                <a14:hiddenFill xmlns:a14="http://schemas.microsoft.com/office/drawing/2010/main">
                  <a:solidFill>
                    <a:srgbClr val="FFFFFF"/>
                  </a:solidFill>
                </a14:hiddenFill>
              </a:ext>
            </a:extLst>
          </p:spPr>
        </p:pic>
        <p:pic>
          <p:nvPicPr>
            <p:cNvPr id="50212" name="Picture 36"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rot="-1255093">
              <a:off x="809" y="2173"/>
              <a:ext cx="1102" cy="531"/>
            </a:xfrm>
            <a:prstGeom prst="rect">
              <a:avLst/>
            </a:prstGeom>
            <a:noFill/>
            <a:extLst>
              <a:ext uri="{909E8E84-426E-40DD-AFC4-6F175D3DCCD1}">
                <a14:hiddenFill xmlns:a14="http://schemas.microsoft.com/office/drawing/2010/main">
                  <a:solidFill>
                    <a:srgbClr val="FFFFFF"/>
                  </a:solidFill>
                </a14:hiddenFill>
              </a:ext>
            </a:extLst>
          </p:spPr>
        </p:pic>
        <p:pic>
          <p:nvPicPr>
            <p:cNvPr id="50213" name="Picture 37"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rot="-776406">
              <a:off x="1655" y="1584"/>
              <a:ext cx="1102" cy="531"/>
            </a:xfrm>
            <a:prstGeom prst="rect">
              <a:avLst/>
            </a:prstGeom>
            <a:noFill/>
            <a:extLst>
              <a:ext uri="{909E8E84-426E-40DD-AFC4-6F175D3DCCD1}">
                <a14:hiddenFill xmlns:a14="http://schemas.microsoft.com/office/drawing/2010/main">
                  <a:solidFill>
                    <a:srgbClr val="FFFFFF"/>
                  </a:solidFill>
                </a14:hiddenFill>
              </a:ext>
            </a:extLst>
          </p:spPr>
        </p:pic>
        <p:pic>
          <p:nvPicPr>
            <p:cNvPr id="50214" name="Picture 38"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rot="1026977">
              <a:off x="3080" y="1537"/>
              <a:ext cx="1102" cy="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215" name="Group 39"/>
          <p:cNvGrpSpPr>
            <a:grpSpLocks/>
          </p:cNvGrpSpPr>
          <p:nvPr/>
        </p:nvGrpSpPr>
        <p:grpSpPr bwMode="auto">
          <a:xfrm>
            <a:off x="9431867" y="3760789"/>
            <a:ext cx="1678517" cy="655637"/>
            <a:chOff x="564" y="845"/>
            <a:chExt cx="2135" cy="1113"/>
          </a:xfrm>
        </p:grpSpPr>
        <p:sp>
          <p:nvSpPr>
            <p:cNvPr id="50216" name="Freeform 40"/>
            <p:cNvSpPr>
              <a:spLocks/>
            </p:cNvSpPr>
            <p:nvPr/>
          </p:nvSpPr>
          <p:spPr bwMode="gray">
            <a:xfrm>
              <a:off x="564" y="845"/>
              <a:ext cx="2135" cy="1113"/>
            </a:xfrm>
            <a:custGeom>
              <a:avLst/>
              <a:gdLst>
                <a:gd name="T0" fmla="*/ 2135 w 2135"/>
                <a:gd name="T1" fmla="*/ 0 h 1113"/>
                <a:gd name="T2" fmla="*/ 0 w 2135"/>
                <a:gd name="T3" fmla="*/ 88 h 1113"/>
                <a:gd name="T4" fmla="*/ 893 w 2135"/>
                <a:gd name="T5" fmla="*/ 1113 h 1113"/>
                <a:gd name="T6" fmla="*/ 1285 w 2135"/>
                <a:gd name="T7" fmla="*/ 751 h 1113"/>
                <a:gd name="T8" fmla="*/ 1861 w 2135"/>
                <a:gd name="T9" fmla="*/ 1010 h 1113"/>
                <a:gd name="T10" fmla="*/ 1798 w 2135"/>
                <a:gd name="T11" fmla="*/ 359 h 1113"/>
                <a:gd name="T12" fmla="*/ 2135 w 2135"/>
                <a:gd name="T13" fmla="*/ 0 h 1113"/>
              </a:gdLst>
              <a:ahLst/>
              <a:cxnLst>
                <a:cxn ang="0">
                  <a:pos x="T0" y="T1"/>
                </a:cxn>
                <a:cxn ang="0">
                  <a:pos x="T2" y="T3"/>
                </a:cxn>
                <a:cxn ang="0">
                  <a:pos x="T4" y="T5"/>
                </a:cxn>
                <a:cxn ang="0">
                  <a:pos x="T6" y="T7"/>
                </a:cxn>
                <a:cxn ang="0">
                  <a:pos x="T8" y="T9"/>
                </a:cxn>
                <a:cxn ang="0">
                  <a:pos x="T10" y="T11"/>
                </a:cxn>
                <a:cxn ang="0">
                  <a:pos x="T12" y="T13"/>
                </a:cxn>
              </a:cxnLst>
              <a:rect l="0" t="0" r="r" b="b"/>
              <a:pathLst>
                <a:path w="2135" h="1113">
                  <a:moveTo>
                    <a:pt x="2135" y="0"/>
                  </a:moveTo>
                  <a:lnTo>
                    <a:pt x="0" y="88"/>
                  </a:lnTo>
                  <a:lnTo>
                    <a:pt x="893" y="1113"/>
                  </a:lnTo>
                  <a:lnTo>
                    <a:pt x="1285" y="751"/>
                  </a:lnTo>
                  <a:lnTo>
                    <a:pt x="1861" y="1010"/>
                  </a:lnTo>
                  <a:lnTo>
                    <a:pt x="1798" y="359"/>
                  </a:lnTo>
                  <a:lnTo>
                    <a:pt x="2135" y="0"/>
                  </a:lnTo>
                  <a:close/>
                </a:path>
              </a:pathLst>
            </a:cu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17" name="Freeform 41"/>
            <p:cNvSpPr>
              <a:spLocks/>
            </p:cNvSpPr>
            <p:nvPr/>
          </p:nvSpPr>
          <p:spPr bwMode="gray">
            <a:xfrm>
              <a:off x="648" y="901"/>
              <a:ext cx="1927" cy="280"/>
            </a:xfrm>
            <a:custGeom>
              <a:avLst/>
              <a:gdLst>
                <a:gd name="T0" fmla="*/ 0 w 1939"/>
                <a:gd name="T1" fmla="*/ 59 h 280"/>
                <a:gd name="T2" fmla="*/ 1939 w 1939"/>
                <a:gd name="T3" fmla="*/ 0 h 280"/>
                <a:gd name="T4" fmla="*/ 1666 w 1939"/>
                <a:gd name="T5" fmla="*/ 280 h 280"/>
                <a:gd name="T6" fmla="*/ 0 w 1939"/>
                <a:gd name="T7" fmla="*/ 59 h 280"/>
              </a:gdLst>
              <a:ahLst/>
              <a:cxnLst>
                <a:cxn ang="0">
                  <a:pos x="T0" y="T1"/>
                </a:cxn>
                <a:cxn ang="0">
                  <a:pos x="T2" y="T3"/>
                </a:cxn>
                <a:cxn ang="0">
                  <a:pos x="T4" y="T5"/>
                </a:cxn>
                <a:cxn ang="0">
                  <a:pos x="T6" y="T7"/>
                </a:cxn>
              </a:cxnLst>
              <a:rect l="0" t="0" r="r" b="b"/>
              <a:pathLst>
                <a:path w="1939" h="280">
                  <a:moveTo>
                    <a:pt x="0" y="59"/>
                  </a:moveTo>
                  <a:lnTo>
                    <a:pt x="1939" y="0"/>
                  </a:lnTo>
                  <a:lnTo>
                    <a:pt x="1666" y="280"/>
                  </a:lnTo>
                  <a:lnTo>
                    <a:pt x="0" y="59"/>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18" name="Freeform 42"/>
            <p:cNvSpPr>
              <a:spLocks/>
            </p:cNvSpPr>
            <p:nvPr/>
          </p:nvSpPr>
          <p:spPr bwMode="gray">
            <a:xfrm>
              <a:off x="633" y="957"/>
              <a:ext cx="1359" cy="927"/>
            </a:xfrm>
            <a:custGeom>
              <a:avLst/>
              <a:gdLst>
                <a:gd name="T0" fmla="*/ 1359 w 1359"/>
                <a:gd name="T1" fmla="*/ 435 h 927"/>
                <a:gd name="T2" fmla="*/ 0 w 1359"/>
                <a:gd name="T3" fmla="*/ 0 h 927"/>
                <a:gd name="T4" fmla="*/ 825 w 1359"/>
                <a:gd name="T5" fmla="*/ 927 h 927"/>
                <a:gd name="T6" fmla="*/ 1359 w 1359"/>
                <a:gd name="T7" fmla="*/ 435 h 927"/>
              </a:gdLst>
              <a:ahLst/>
              <a:cxnLst>
                <a:cxn ang="0">
                  <a:pos x="T0" y="T1"/>
                </a:cxn>
                <a:cxn ang="0">
                  <a:pos x="T2" y="T3"/>
                </a:cxn>
                <a:cxn ang="0">
                  <a:pos x="T4" y="T5"/>
                </a:cxn>
                <a:cxn ang="0">
                  <a:pos x="T6" y="T7"/>
                </a:cxn>
              </a:cxnLst>
              <a:rect l="0" t="0" r="r" b="b"/>
              <a:pathLst>
                <a:path w="1359" h="927">
                  <a:moveTo>
                    <a:pt x="1359" y="435"/>
                  </a:moveTo>
                  <a:lnTo>
                    <a:pt x="0" y="0"/>
                  </a:lnTo>
                  <a:lnTo>
                    <a:pt x="825" y="927"/>
                  </a:lnTo>
                  <a:lnTo>
                    <a:pt x="1359" y="435"/>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19" name="Freeform 43"/>
            <p:cNvSpPr>
              <a:spLocks/>
            </p:cNvSpPr>
            <p:nvPr/>
          </p:nvSpPr>
          <p:spPr bwMode="gray">
            <a:xfrm>
              <a:off x="1896" y="1416"/>
              <a:ext cx="474" cy="360"/>
            </a:xfrm>
            <a:custGeom>
              <a:avLst/>
              <a:gdLst>
                <a:gd name="T0" fmla="*/ 156 w 483"/>
                <a:gd name="T1" fmla="*/ 0 h 369"/>
                <a:gd name="T2" fmla="*/ 483 w 483"/>
                <a:gd name="T3" fmla="*/ 369 h 369"/>
                <a:gd name="T4" fmla="*/ 0 w 483"/>
                <a:gd name="T5" fmla="*/ 141 h 369"/>
                <a:gd name="T6" fmla="*/ 156 w 483"/>
                <a:gd name="T7" fmla="*/ 0 h 369"/>
              </a:gdLst>
              <a:ahLst/>
              <a:cxnLst>
                <a:cxn ang="0">
                  <a:pos x="T0" y="T1"/>
                </a:cxn>
                <a:cxn ang="0">
                  <a:pos x="T2" y="T3"/>
                </a:cxn>
                <a:cxn ang="0">
                  <a:pos x="T4" y="T5"/>
                </a:cxn>
                <a:cxn ang="0">
                  <a:pos x="T6" y="T7"/>
                </a:cxn>
              </a:cxnLst>
              <a:rect l="0" t="0" r="r" b="b"/>
              <a:pathLst>
                <a:path w="483" h="369">
                  <a:moveTo>
                    <a:pt x="156" y="0"/>
                  </a:moveTo>
                  <a:lnTo>
                    <a:pt x="483" y="369"/>
                  </a:lnTo>
                  <a:lnTo>
                    <a:pt x="0" y="141"/>
                  </a:lnTo>
                  <a:lnTo>
                    <a:pt x="156"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pic>
        <p:nvPicPr>
          <p:cNvPr id="50220" name="Picture 44"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211918" y="1441450"/>
            <a:ext cx="3064933" cy="3113088"/>
          </a:xfrm>
          <a:prstGeom prst="rect">
            <a:avLst/>
          </a:prstGeom>
          <a:noFill/>
          <a:extLst>
            <a:ext uri="{909E8E84-426E-40DD-AFC4-6F175D3DCCD1}">
              <a14:hiddenFill xmlns:a14="http://schemas.microsoft.com/office/drawing/2010/main">
                <a:solidFill>
                  <a:srgbClr val="FFFFFF"/>
                </a:solidFill>
              </a14:hiddenFill>
            </a:ext>
          </a:extLst>
        </p:spPr>
      </p:pic>
      <p:pic>
        <p:nvPicPr>
          <p:cNvPr id="50221" name="Picture 45"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4876801" y="1635125"/>
            <a:ext cx="2806700" cy="2711450"/>
          </a:xfrm>
          <a:prstGeom prst="rect">
            <a:avLst/>
          </a:prstGeom>
          <a:noFill/>
          <a:extLst>
            <a:ext uri="{909E8E84-426E-40DD-AFC4-6F175D3DCCD1}">
              <a14:hiddenFill xmlns:a14="http://schemas.microsoft.com/office/drawing/2010/main">
                <a:solidFill>
                  <a:srgbClr val="FFFFFF"/>
                </a:solidFill>
              </a14:hiddenFill>
            </a:ext>
          </a:extLst>
        </p:spPr>
      </p:pic>
      <p:pic>
        <p:nvPicPr>
          <p:cNvPr id="50222" name="Picture 46" descr="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7190318" y="1295400"/>
            <a:ext cx="3028949" cy="3106738"/>
          </a:xfrm>
          <a:prstGeom prst="rect">
            <a:avLst/>
          </a:prstGeom>
          <a:noFill/>
          <a:extLst>
            <a:ext uri="{909E8E84-426E-40DD-AFC4-6F175D3DCCD1}">
              <a14:hiddenFill xmlns:a14="http://schemas.microsoft.com/office/drawing/2010/main">
                <a:solidFill>
                  <a:srgbClr val="FFFFFF"/>
                </a:solidFill>
              </a14:hiddenFill>
            </a:ext>
          </a:extLst>
        </p:spPr>
      </p:pic>
      <p:grpSp>
        <p:nvGrpSpPr>
          <p:cNvPr id="50223" name="Group 47"/>
          <p:cNvGrpSpPr>
            <a:grpSpLocks/>
          </p:cNvGrpSpPr>
          <p:nvPr/>
        </p:nvGrpSpPr>
        <p:grpSpPr bwMode="auto">
          <a:xfrm>
            <a:off x="2825751" y="3419475"/>
            <a:ext cx="7198783" cy="1644650"/>
            <a:chOff x="1335" y="2154"/>
            <a:chExt cx="3401" cy="1036"/>
          </a:xfrm>
        </p:grpSpPr>
        <p:pic>
          <p:nvPicPr>
            <p:cNvPr id="50224" name="Picture 48"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1335" y="2464"/>
              <a:ext cx="3401" cy="726"/>
            </a:xfrm>
            <a:prstGeom prst="rect">
              <a:avLst/>
            </a:prstGeom>
            <a:noFill/>
            <a:extLst>
              <a:ext uri="{909E8E84-426E-40DD-AFC4-6F175D3DCCD1}">
                <a14:hiddenFill xmlns:a14="http://schemas.microsoft.com/office/drawing/2010/main">
                  <a:solidFill>
                    <a:srgbClr val="FFFFFF"/>
                  </a:solidFill>
                </a14:hiddenFill>
              </a:ext>
            </a:extLst>
          </p:spPr>
        </p:pic>
        <p:pic>
          <p:nvPicPr>
            <p:cNvPr id="50225" name="Picture 49" descr="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1751" y="2154"/>
              <a:ext cx="2764" cy="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226" name="Group 50"/>
          <p:cNvGrpSpPr>
            <a:grpSpLocks/>
          </p:cNvGrpSpPr>
          <p:nvPr/>
        </p:nvGrpSpPr>
        <p:grpSpPr bwMode="auto">
          <a:xfrm rot="459480">
            <a:off x="7065434" y="1689101"/>
            <a:ext cx="2468033" cy="809625"/>
            <a:chOff x="2109" y="1253"/>
            <a:chExt cx="2533" cy="1108"/>
          </a:xfrm>
        </p:grpSpPr>
        <p:sp>
          <p:nvSpPr>
            <p:cNvPr id="50227" name="Freeform 51"/>
            <p:cNvSpPr>
              <a:spLocks/>
            </p:cNvSpPr>
            <p:nvPr/>
          </p:nvSpPr>
          <p:spPr bwMode="gray">
            <a:xfrm>
              <a:off x="2109" y="1253"/>
              <a:ext cx="2533" cy="1108"/>
            </a:xfrm>
            <a:custGeom>
              <a:avLst/>
              <a:gdLst>
                <a:gd name="T0" fmla="*/ 615 w 2533"/>
                <a:gd name="T1" fmla="*/ 71 h 1108"/>
                <a:gd name="T2" fmla="*/ 1212 w 2533"/>
                <a:gd name="T3" fmla="*/ 0 h 1108"/>
                <a:gd name="T4" fmla="*/ 1261 w 2533"/>
                <a:gd name="T5" fmla="*/ 142 h 1108"/>
                <a:gd name="T6" fmla="*/ 1383 w 2533"/>
                <a:gd name="T7" fmla="*/ 41 h 1108"/>
                <a:gd name="T8" fmla="*/ 2533 w 2533"/>
                <a:gd name="T9" fmla="*/ 194 h 1108"/>
                <a:gd name="T10" fmla="*/ 1505 w 2533"/>
                <a:gd name="T11" fmla="*/ 573 h 1108"/>
                <a:gd name="T12" fmla="*/ 1455 w 2533"/>
                <a:gd name="T13" fmla="*/ 1054 h 1108"/>
                <a:gd name="T14" fmla="*/ 0 w 2533"/>
                <a:gd name="T15" fmla="*/ 1108 h 1108"/>
                <a:gd name="T16" fmla="*/ 615 w 2533"/>
                <a:gd name="T17" fmla="*/ 71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3" h="1108">
                  <a:moveTo>
                    <a:pt x="615" y="71"/>
                  </a:moveTo>
                  <a:lnTo>
                    <a:pt x="1212" y="0"/>
                  </a:lnTo>
                  <a:lnTo>
                    <a:pt x="1261" y="142"/>
                  </a:lnTo>
                  <a:lnTo>
                    <a:pt x="1383" y="41"/>
                  </a:lnTo>
                  <a:lnTo>
                    <a:pt x="2533" y="194"/>
                  </a:lnTo>
                  <a:lnTo>
                    <a:pt x="1505" y="573"/>
                  </a:lnTo>
                  <a:lnTo>
                    <a:pt x="1455" y="1054"/>
                  </a:lnTo>
                  <a:lnTo>
                    <a:pt x="0" y="1108"/>
                  </a:lnTo>
                  <a:lnTo>
                    <a:pt x="615" y="71"/>
                  </a:lnTo>
                  <a:close/>
                </a:path>
              </a:pathLst>
            </a:custGeom>
            <a:solidFill>
              <a:schemeClr val="accent2"/>
            </a:solidFill>
            <a:ln>
              <a:noFill/>
            </a:ln>
            <a:effectLst/>
            <a:extLst>
              <a:ext uri="{91240B29-F687-4F45-9708-019B960494DF}">
                <a14:hiddenLine xmlns:a14="http://schemas.microsoft.com/office/drawing/2010/main" w="3175" cmpd="sng">
                  <a:solidFill>
                    <a:srgbClr val="FFFFFF">
                      <a:alpha val="50000"/>
                    </a:srgbClr>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28" name="Freeform 52"/>
            <p:cNvSpPr>
              <a:spLocks/>
            </p:cNvSpPr>
            <p:nvPr/>
          </p:nvSpPr>
          <p:spPr bwMode="gray">
            <a:xfrm>
              <a:off x="2163" y="1288"/>
              <a:ext cx="1197" cy="1040"/>
            </a:xfrm>
            <a:custGeom>
              <a:avLst/>
              <a:gdLst>
                <a:gd name="T0" fmla="*/ 1160 w 1160"/>
                <a:gd name="T1" fmla="*/ 162 h 1008"/>
                <a:gd name="T2" fmla="*/ 1102 w 1160"/>
                <a:gd name="T3" fmla="*/ 0 h 1008"/>
                <a:gd name="T4" fmla="*/ 568 w 1160"/>
                <a:gd name="T5" fmla="*/ 62 h 1008"/>
                <a:gd name="T6" fmla="*/ 0 w 1160"/>
                <a:gd name="T7" fmla="*/ 1008 h 1008"/>
                <a:gd name="T8" fmla="*/ 1086 w 1160"/>
                <a:gd name="T9" fmla="*/ 42 h 1008"/>
                <a:gd name="T10" fmla="*/ 1136 w 1160"/>
                <a:gd name="T11" fmla="*/ 184 h 1008"/>
                <a:gd name="T12" fmla="*/ 1160 w 1160"/>
                <a:gd name="T13" fmla="*/ 162 h 1008"/>
              </a:gdLst>
              <a:ahLst/>
              <a:cxnLst>
                <a:cxn ang="0">
                  <a:pos x="T0" y="T1"/>
                </a:cxn>
                <a:cxn ang="0">
                  <a:pos x="T2" y="T3"/>
                </a:cxn>
                <a:cxn ang="0">
                  <a:pos x="T4" y="T5"/>
                </a:cxn>
                <a:cxn ang="0">
                  <a:pos x="T6" y="T7"/>
                </a:cxn>
                <a:cxn ang="0">
                  <a:pos x="T8" y="T9"/>
                </a:cxn>
                <a:cxn ang="0">
                  <a:pos x="T10" y="T11"/>
                </a:cxn>
                <a:cxn ang="0">
                  <a:pos x="T12" y="T13"/>
                </a:cxn>
              </a:cxnLst>
              <a:rect l="0" t="0" r="r" b="b"/>
              <a:pathLst>
                <a:path w="1160" h="1008">
                  <a:moveTo>
                    <a:pt x="1160" y="162"/>
                  </a:moveTo>
                  <a:lnTo>
                    <a:pt x="1102" y="0"/>
                  </a:lnTo>
                  <a:lnTo>
                    <a:pt x="568" y="62"/>
                  </a:lnTo>
                  <a:lnTo>
                    <a:pt x="0" y="1008"/>
                  </a:lnTo>
                  <a:lnTo>
                    <a:pt x="1086" y="42"/>
                  </a:lnTo>
                  <a:lnTo>
                    <a:pt x="1136" y="184"/>
                  </a:lnTo>
                  <a:lnTo>
                    <a:pt x="1160" y="162"/>
                  </a:lnTo>
                  <a:close/>
                </a:path>
              </a:pathLst>
            </a:custGeom>
            <a:solidFill>
              <a:srgbClr val="FFFFFF"/>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29" name="Freeform 53"/>
            <p:cNvSpPr>
              <a:spLocks/>
            </p:cNvSpPr>
            <p:nvPr/>
          </p:nvSpPr>
          <p:spPr bwMode="gray">
            <a:xfrm>
              <a:off x="2165" y="1330"/>
              <a:ext cx="2325" cy="996"/>
            </a:xfrm>
            <a:custGeom>
              <a:avLst/>
              <a:gdLst>
                <a:gd name="T0" fmla="*/ 0 w 2253"/>
                <a:gd name="T1" fmla="*/ 965 h 965"/>
                <a:gd name="T2" fmla="*/ 2253 w 2253"/>
                <a:gd name="T3" fmla="*/ 126 h 965"/>
                <a:gd name="T4" fmla="*/ 1296 w 2253"/>
                <a:gd name="T5" fmla="*/ 0 h 965"/>
                <a:gd name="T6" fmla="*/ 0 w 2253"/>
                <a:gd name="T7" fmla="*/ 965 h 965"/>
              </a:gdLst>
              <a:ahLst/>
              <a:cxnLst>
                <a:cxn ang="0">
                  <a:pos x="T0" y="T1"/>
                </a:cxn>
                <a:cxn ang="0">
                  <a:pos x="T2" y="T3"/>
                </a:cxn>
                <a:cxn ang="0">
                  <a:pos x="T4" y="T5"/>
                </a:cxn>
                <a:cxn ang="0">
                  <a:pos x="T6" y="T7"/>
                </a:cxn>
              </a:cxnLst>
              <a:rect l="0" t="0" r="r" b="b"/>
              <a:pathLst>
                <a:path w="2253" h="965">
                  <a:moveTo>
                    <a:pt x="0" y="965"/>
                  </a:moveTo>
                  <a:lnTo>
                    <a:pt x="2253" y="126"/>
                  </a:lnTo>
                  <a:lnTo>
                    <a:pt x="1296" y="0"/>
                  </a:lnTo>
                  <a:lnTo>
                    <a:pt x="0" y="965"/>
                  </a:lnTo>
                  <a:close/>
                </a:path>
              </a:pathLst>
            </a:custGeom>
            <a:solidFill>
              <a:srgbClr val="FFFFFF"/>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sp>
        <p:nvSpPr>
          <p:cNvPr id="50230" name="Rectangle 54"/>
          <p:cNvSpPr>
            <a:spLocks noGrp="1" noChangeArrowheads="1"/>
          </p:cNvSpPr>
          <p:nvPr>
            <p:ph type="ctrTitle"/>
          </p:nvPr>
        </p:nvSpPr>
        <p:spPr>
          <a:xfrm>
            <a:off x="914400" y="5314950"/>
            <a:ext cx="10363200" cy="858838"/>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ctr" eaLnBrk="1" hangingPunct="1">
              <a:defRPr sz="5000" smtClean="0"/>
            </a:lvl1pPr>
          </a:lstStyle>
          <a:p>
            <a:pPr lvl="0"/>
            <a:r>
              <a:rPr lang="en-US" noProof="0"/>
              <a:t>Click to edit Master title style</a:t>
            </a:r>
          </a:p>
        </p:txBody>
      </p:sp>
      <p:sp>
        <p:nvSpPr>
          <p:cNvPr id="50231" name="Rectangle 55"/>
          <p:cNvSpPr>
            <a:spLocks noGrp="1" noChangeArrowheads="1"/>
          </p:cNvSpPr>
          <p:nvPr>
            <p:ph type="subTitle" idx="1"/>
          </p:nvPr>
        </p:nvSpPr>
        <p:spPr>
          <a:xfrm>
            <a:off x="1828800" y="6010275"/>
            <a:ext cx="8534400" cy="496888"/>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ctr" eaLnBrk="1" hangingPunct="1">
              <a:buFontTx/>
              <a:buNone/>
              <a:defRPr sz="2200" smtClean="0">
                <a:latin typeface="Calibri" pitchFamily="34" charset="0"/>
              </a:defRPr>
            </a:lvl1pPr>
          </a:lstStyle>
          <a:p>
            <a:pPr lvl="0"/>
            <a:r>
              <a:rPr lang="en-US" noProof="0"/>
              <a:t>Click to edit Master subtitle style</a:t>
            </a:r>
          </a:p>
        </p:txBody>
      </p:sp>
      <p:sp>
        <p:nvSpPr>
          <p:cNvPr id="50232" name="Rectangle 56"/>
          <p:cNvSpPr>
            <a:spLocks noGrp="1" noChangeArrowheads="1"/>
          </p:cNvSpPr>
          <p:nvPr>
            <p:ph type="dt" sz="half" idx="2"/>
          </p:nvPr>
        </p:nvSpPr>
        <p:spPr>
          <a:xfrm>
            <a:off x="609600" y="6503988"/>
            <a:ext cx="2844800" cy="265112"/>
          </a:xfrm>
        </p:spPr>
        <p:txBody>
          <a:bodyPr/>
          <a:lstStyle>
            <a:lvl1pPr>
              <a:defRPr sz="1200"/>
            </a:lvl1pPr>
          </a:lstStyle>
          <a:p>
            <a:fld id="{3E6F847F-E291-4926-A7B6-8A9CBB270657}" type="datetimeFigureOut">
              <a:rPr lang="en-US">
                <a:solidFill>
                  <a:srgbClr val="000000"/>
                </a:solidFill>
              </a:rPr>
              <a:pPr/>
              <a:t>2/16/2023</a:t>
            </a:fld>
            <a:endParaRPr lang="en-US">
              <a:solidFill>
                <a:srgbClr val="000000"/>
              </a:solidFill>
            </a:endParaRPr>
          </a:p>
        </p:txBody>
      </p:sp>
      <p:sp>
        <p:nvSpPr>
          <p:cNvPr id="50233" name="Rectangle 57"/>
          <p:cNvSpPr>
            <a:spLocks noGrp="1" noChangeArrowheads="1"/>
          </p:cNvSpPr>
          <p:nvPr>
            <p:ph type="ftr" sz="quarter" idx="3"/>
          </p:nvPr>
        </p:nvSpPr>
        <p:spPr>
          <a:xfrm>
            <a:off x="4165600" y="6503988"/>
            <a:ext cx="3860800" cy="265112"/>
          </a:xfrm>
        </p:spPr>
        <p:txBody>
          <a:bodyPr/>
          <a:lstStyle>
            <a:lvl1pPr>
              <a:defRPr sz="1200"/>
            </a:lvl1pPr>
          </a:lstStyle>
          <a:p>
            <a:endParaRPr lang="en-US">
              <a:solidFill>
                <a:srgbClr val="000000"/>
              </a:solidFill>
            </a:endParaRPr>
          </a:p>
        </p:txBody>
      </p:sp>
      <p:sp>
        <p:nvSpPr>
          <p:cNvPr id="50234" name="Rectangle 58"/>
          <p:cNvSpPr>
            <a:spLocks noGrp="1" noChangeArrowheads="1"/>
          </p:cNvSpPr>
          <p:nvPr>
            <p:ph type="sldNum" sz="quarter" idx="4"/>
          </p:nvPr>
        </p:nvSpPr>
        <p:spPr>
          <a:xfrm>
            <a:off x="8737600" y="6503988"/>
            <a:ext cx="2844800" cy="265112"/>
          </a:xfrm>
        </p:spPr>
        <p:txBody>
          <a:bodyPr/>
          <a:lstStyle>
            <a:lvl1pPr>
              <a:defRPr sz="1200"/>
            </a:lvl1pPr>
          </a:lstStyle>
          <a:p>
            <a:fld id="{FFD4EEE7-EC40-4D6A-A545-F3E87ECA68FB}" type="slidenum">
              <a:rPr lang="en-US">
                <a:solidFill>
                  <a:srgbClr val="000000"/>
                </a:solidFill>
              </a:rPr>
              <a:pPr/>
              <a:t>‹#›</a:t>
            </a:fld>
            <a:endParaRPr lang="en-US">
              <a:solidFill>
                <a:srgbClr val="000000"/>
              </a:solidFill>
            </a:endParaRPr>
          </a:p>
        </p:txBody>
      </p:sp>
      <p:sp>
        <p:nvSpPr>
          <p:cNvPr id="50235" name="Text Box 59"/>
          <p:cNvSpPr txBox="1">
            <a:spLocks noChangeArrowheads="1"/>
          </p:cNvSpPr>
          <p:nvPr/>
        </p:nvSpPr>
        <p:spPr bwMode="gray">
          <a:xfrm>
            <a:off x="406400" y="2286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200">
                <a:solidFill>
                  <a:srgbClr val="000000"/>
                </a:solidFill>
                <a:latin typeface="Arial Black" pitchFamily="34" charset="0"/>
              </a:rPr>
              <a:t>L/O/G/O</a:t>
            </a:r>
          </a:p>
        </p:txBody>
      </p:sp>
      <p:grpSp>
        <p:nvGrpSpPr>
          <p:cNvPr id="50236" name="Group 60"/>
          <p:cNvGrpSpPr>
            <a:grpSpLocks/>
          </p:cNvGrpSpPr>
          <p:nvPr/>
        </p:nvGrpSpPr>
        <p:grpSpPr bwMode="auto">
          <a:xfrm>
            <a:off x="1143001" y="1689100"/>
            <a:ext cx="986367" cy="601663"/>
            <a:chOff x="334" y="1144"/>
            <a:chExt cx="1884" cy="1532"/>
          </a:xfrm>
        </p:grpSpPr>
        <p:sp>
          <p:nvSpPr>
            <p:cNvPr id="50237" name="Freeform 61"/>
            <p:cNvSpPr>
              <a:spLocks/>
            </p:cNvSpPr>
            <p:nvPr/>
          </p:nvSpPr>
          <p:spPr bwMode="gray">
            <a:xfrm>
              <a:off x="334" y="1144"/>
              <a:ext cx="1884" cy="1532"/>
            </a:xfrm>
            <a:custGeom>
              <a:avLst/>
              <a:gdLst>
                <a:gd name="T0" fmla="*/ 1646 w 1884"/>
                <a:gd name="T1" fmla="*/ 1223 h 1532"/>
                <a:gd name="T2" fmla="*/ 1612 w 1884"/>
                <a:gd name="T3" fmla="*/ 748 h 1532"/>
                <a:gd name="T4" fmla="*/ 1884 w 1884"/>
                <a:gd name="T5" fmla="*/ 172 h 1532"/>
                <a:gd name="T6" fmla="*/ 0 w 1884"/>
                <a:gd name="T7" fmla="*/ 0 h 1532"/>
                <a:gd name="T8" fmla="*/ 972 w 1884"/>
                <a:gd name="T9" fmla="*/ 1532 h 1532"/>
                <a:gd name="T10" fmla="*/ 1424 w 1884"/>
                <a:gd name="T11" fmla="*/ 1060 h 1532"/>
                <a:gd name="T12" fmla="*/ 1646 w 1884"/>
                <a:gd name="T13" fmla="*/ 1223 h 1532"/>
              </a:gdLst>
              <a:ahLst/>
              <a:cxnLst>
                <a:cxn ang="0">
                  <a:pos x="T0" y="T1"/>
                </a:cxn>
                <a:cxn ang="0">
                  <a:pos x="T2" y="T3"/>
                </a:cxn>
                <a:cxn ang="0">
                  <a:pos x="T4" y="T5"/>
                </a:cxn>
                <a:cxn ang="0">
                  <a:pos x="T6" y="T7"/>
                </a:cxn>
                <a:cxn ang="0">
                  <a:pos x="T8" y="T9"/>
                </a:cxn>
                <a:cxn ang="0">
                  <a:pos x="T10" y="T11"/>
                </a:cxn>
                <a:cxn ang="0">
                  <a:pos x="T12" y="T13"/>
                </a:cxn>
              </a:cxnLst>
              <a:rect l="0" t="0" r="r" b="b"/>
              <a:pathLst>
                <a:path w="1884" h="1532">
                  <a:moveTo>
                    <a:pt x="1646" y="1223"/>
                  </a:moveTo>
                  <a:lnTo>
                    <a:pt x="1612" y="748"/>
                  </a:lnTo>
                  <a:lnTo>
                    <a:pt x="1884" y="172"/>
                  </a:lnTo>
                  <a:lnTo>
                    <a:pt x="0" y="0"/>
                  </a:lnTo>
                  <a:lnTo>
                    <a:pt x="972" y="1532"/>
                  </a:lnTo>
                  <a:lnTo>
                    <a:pt x="1424" y="1060"/>
                  </a:lnTo>
                  <a:lnTo>
                    <a:pt x="1646" y="1223"/>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38" name="Freeform 62"/>
            <p:cNvSpPr>
              <a:spLocks/>
            </p:cNvSpPr>
            <p:nvPr/>
          </p:nvSpPr>
          <p:spPr bwMode="gray">
            <a:xfrm>
              <a:off x="398" y="1182"/>
              <a:ext cx="1762" cy="690"/>
            </a:xfrm>
            <a:custGeom>
              <a:avLst/>
              <a:gdLst>
                <a:gd name="T0" fmla="*/ 0 w 1762"/>
                <a:gd name="T1" fmla="*/ 0 h 690"/>
                <a:gd name="T2" fmla="*/ 1762 w 1762"/>
                <a:gd name="T3" fmla="*/ 163 h 690"/>
                <a:gd name="T4" fmla="*/ 1501 w 1762"/>
                <a:gd name="T5" fmla="*/ 690 h 690"/>
                <a:gd name="T6" fmla="*/ 0 w 1762"/>
                <a:gd name="T7" fmla="*/ 0 h 690"/>
              </a:gdLst>
              <a:ahLst/>
              <a:cxnLst>
                <a:cxn ang="0">
                  <a:pos x="T0" y="T1"/>
                </a:cxn>
                <a:cxn ang="0">
                  <a:pos x="T2" y="T3"/>
                </a:cxn>
                <a:cxn ang="0">
                  <a:pos x="T4" y="T5"/>
                </a:cxn>
                <a:cxn ang="0">
                  <a:pos x="T6" y="T7"/>
                </a:cxn>
              </a:cxnLst>
              <a:rect l="0" t="0" r="r" b="b"/>
              <a:pathLst>
                <a:path w="1762" h="690">
                  <a:moveTo>
                    <a:pt x="0" y="0"/>
                  </a:moveTo>
                  <a:lnTo>
                    <a:pt x="1762" y="163"/>
                  </a:lnTo>
                  <a:lnTo>
                    <a:pt x="1501" y="690"/>
                  </a:lnTo>
                  <a:lnTo>
                    <a:pt x="0"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39" name="Freeform 63"/>
            <p:cNvSpPr>
              <a:spLocks/>
            </p:cNvSpPr>
            <p:nvPr/>
          </p:nvSpPr>
          <p:spPr bwMode="gray">
            <a:xfrm>
              <a:off x="400" y="1182"/>
              <a:ext cx="1409" cy="1413"/>
            </a:xfrm>
            <a:custGeom>
              <a:avLst/>
              <a:gdLst>
                <a:gd name="T0" fmla="*/ 0 w 1409"/>
                <a:gd name="T1" fmla="*/ 0 h 1413"/>
                <a:gd name="T2" fmla="*/ 914 w 1409"/>
                <a:gd name="T3" fmla="*/ 1413 h 1413"/>
                <a:gd name="T4" fmla="*/ 1409 w 1409"/>
                <a:gd name="T5" fmla="*/ 894 h 1413"/>
                <a:gd name="T6" fmla="*/ 0 w 1409"/>
                <a:gd name="T7" fmla="*/ 0 h 1413"/>
              </a:gdLst>
              <a:ahLst/>
              <a:cxnLst>
                <a:cxn ang="0">
                  <a:pos x="T0" y="T1"/>
                </a:cxn>
                <a:cxn ang="0">
                  <a:pos x="T2" y="T3"/>
                </a:cxn>
                <a:cxn ang="0">
                  <a:pos x="T4" y="T5"/>
                </a:cxn>
                <a:cxn ang="0">
                  <a:pos x="T6" y="T7"/>
                </a:cxn>
              </a:cxnLst>
              <a:rect l="0" t="0" r="r" b="b"/>
              <a:pathLst>
                <a:path w="1409" h="1413">
                  <a:moveTo>
                    <a:pt x="0" y="0"/>
                  </a:moveTo>
                  <a:lnTo>
                    <a:pt x="914" y="1413"/>
                  </a:lnTo>
                  <a:lnTo>
                    <a:pt x="1409" y="894"/>
                  </a:lnTo>
                  <a:lnTo>
                    <a:pt x="0"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50240" name="Freeform 64"/>
            <p:cNvSpPr>
              <a:spLocks/>
            </p:cNvSpPr>
            <p:nvPr/>
          </p:nvSpPr>
          <p:spPr bwMode="gray">
            <a:xfrm>
              <a:off x="1785" y="2124"/>
              <a:ext cx="162" cy="182"/>
            </a:xfrm>
            <a:custGeom>
              <a:avLst/>
              <a:gdLst>
                <a:gd name="T0" fmla="*/ 0 w 162"/>
                <a:gd name="T1" fmla="*/ 56 h 182"/>
                <a:gd name="T2" fmla="*/ 51 w 162"/>
                <a:gd name="T3" fmla="*/ 0 h 182"/>
                <a:gd name="T4" fmla="*/ 162 w 162"/>
                <a:gd name="T5" fmla="*/ 182 h 182"/>
                <a:gd name="T6" fmla="*/ 0 w 162"/>
                <a:gd name="T7" fmla="*/ 56 h 182"/>
              </a:gdLst>
              <a:ahLst/>
              <a:cxnLst>
                <a:cxn ang="0">
                  <a:pos x="T0" y="T1"/>
                </a:cxn>
                <a:cxn ang="0">
                  <a:pos x="T2" y="T3"/>
                </a:cxn>
                <a:cxn ang="0">
                  <a:pos x="T4" y="T5"/>
                </a:cxn>
                <a:cxn ang="0">
                  <a:pos x="T6" y="T7"/>
                </a:cxn>
              </a:cxnLst>
              <a:rect l="0" t="0" r="r" b="b"/>
              <a:pathLst>
                <a:path w="162" h="182">
                  <a:moveTo>
                    <a:pt x="0" y="56"/>
                  </a:moveTo>
                  <a:lnTo>
                    <a:pt x="51" y="0"/>
                  </a:lnTo>
                  <a:lnTo>
                    <a:pt x="162" y="182"/>
                  </a:lnTo>
                  <a:lnTo>
                    <a:pt x="0" y="56"/>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spTree>
    <p:extLst>
      <p:ext uri="{BB962C8B-B14F-4D97-AF65-F5344CB8AC3E}">
        <p14:creationId xmlns:p14="http://schemas.microsoft.com/office/powerpoint/2010/main" val="194025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0223"/>
                                        </p:tgtEl>
                                        <p:attrNameLst>
                                          <p:attrName>style.visibility</p:attrName>
                                        </p:attrNameLst>
                                      </p:cBhvr>
                                      <p:to>
                                        <p:strVal val="visible"/>
                                      </p:to>
                                    </p:set>
                                    <p:animEffect transition="in" filter="fade">
                                      <p:cBhvr>
                                        <p:cTn id="7" dur="1000"/>
                                        <p:tgtEl>
                                          <p:spTgt spid="50223"/>
                                        </p:tgtEl>
                                      </p:cBhvr>
                                    </p:animEffect>
                                  </p:childTnLst>
                                </p:cTn>
                              </p:par>
                            </p:childTnLst>
                          </p:cTn>
                        </p:par>
                        <p:par>
                          <p:cTn id="8" fill="hold" nodeType="afterGroup">
                            <p:stCondLst>
                              <p:cond delay="1000"/>
                            </p:stCondLst>
                            <p:childTnLst>
                              <p:par>
                                <p:cTn id="9" presetID="42" presetClass="entr" presetSubtype="0" fill="hold" nodeType="afterEffect">
                                  <p:stCondLst>
                                    <p:cond delay="0"/>
                                  </p:stCondLst>
                                  <p:childTnLst>
                                    <p:set>
                                      <p:cBhvr>
                                        <p:cTn id="10" dur="1" fill="hold">
                                          <p:stCondLst>
                                            <p:cond delay="0"/>
                                          </p:stCondLst>
                                        </p:cTn>
                                        <p:tgtEl>
                                          <p:spTgt spid="50221"/>
                                        </p:tgtEl>
                                        <p:attrNameLst>
                                          <p:attrName>style.visibility</p:attrName>
                                        </p:attrNameLst>
                                      </p:cBhvr>
                                      <p:to>
                                        <p:strVal val="visible"/>
                                      </p:to>
                                    </p:set>
                                    <p:animEffect transition="in" filter="fade">
                                      <p:cBhvr>
                                        <p:cTn id="11" dur="1000"/>
                                        <p:tgtEl>
                                          <p:spTgt spid="50221"/>
                                        </p:tgtEl>
                                      </p:cBhvr>
                                    </p:animEffect>
                                    <p:anim calcmode="lin" valueType="num">
                                      <p:cBhvr>
                                        <p:cTn id="12" dur="1000" fill="hold"/>
                                        <p:tgtEl>
                                          <p:spTgt spid="50221"/>
                                        </p:tgtEl>
                                        <p:attrNameLst>
                                          <p:attrName>ppt_x</p:attrName>
                                        </p:attrNameLst>
                                      </p:cBhvr>
                                      <p:tavLst>
                                        <p:tav tm="0">
                                          <p:val>
                                            <p:strVal val="#ppt_x"/>
                                          </p:val>
                                        </p:tav>
                                        <p:tav tm="100000">
                                          <p:val>
                                            <p:strVal val="#ppt_x"/>
                                          </p:val>
                                        </p:tav>
                                      </p:tavLst>
                                    </p:anim>
                                    <p:anim calcmode="lin" valueType="num">
                                      <p:cBhvr>
                                        <p:cTn id="13" dur="1000" fill="hold"/>
                                        <p:tgtEl>
                                          <p:spTgt spid="502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600"/>
                                  </p:stCondLst>
                                  <p:childTnLst>
                                    <p:set>
                                      <p:cBhvr>
                                        <p:cTn id="15" dur="1" fill="hold">
                                          <p:stCondLst>
                                            <p:cond delay="0"/>
                                          </p:stCondLst>
                                        </p:cTn>
                                        <p:tgtEl>
                                          <p:spTgt spid="50222"/>
                                        </p:tgtEl>
                                        <p:attrNameLst>
                                          <p:attrName>style.visibility</p:attrName>
                                        </p:attrNameLst>
                                      </p:cBhvr>
                                      <p:to>
                                        <p:strVal val="visible"/>
                                      </p:to>
                                    </p:set>
                                    <p:animEffect transition="in" filter="fade">
                                      <p:cBhvr>
                                        <p:cTn id="16" dur="1000"/>
                                        <p:tgtEl>
                                          <p:spTgt spid="50222"/>
                                        </p:tgtEl>
                                      </p:cBhvr>
                                    </p:animEffect>
                                    <p:anim calcmode="lin" valueType="num">
                                      <p:cBhvr>
                                        <p:cTn id="17" dur="1000" fill="hold"/>
                                        <p:tgtEl>
                                          <p:spTgt spid="50222"/>
                                        </p:tgtEl>
                                        <p:attrNameLst>
                                          <p:attrName>ppt_x</p:attrName>
                                        </p:attrNameLst>
                                      </p:cBhvr>
                                      <p:tavLst>
                                        <p:tav tm="0">
                                          <p:val>
                                            <p:strVal val="#ppt_x"/>
                                          </p:val>
                                        </p:tav>
                                        <p:tav tm="100000">
                                          <p:val>
                                            <p:strVal val="#ppt_x"/>
                                          </p:val>
                                        </p:tav>
                                      </p:tavLst>
                                    </p:anim>
                                    <p:anim calcmode="lin" valueType="num">
                                      <p:cBhvr>
                                        <p:cTn id="18" dur="1000" fill="hold"/>
                                        <p:tgtEl>
                                          <p:spTgt spid="5022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200"/>
                                  </p:stCondLst>
                                  <p:childTnLst>
                                    <p:set>
                                      <p:cBhvr>
                                        <p:cTn id="20" dur="1" fill="hold">
                                          <p:stCondLst>
                                            <p:cond delay="0"/>
                                          </p:stCondLst>
                                        </p:cTn>
                                        <p:tgtEl>
                                          <p:spTgt spid="50220"/>
                                        </p:tgtEl>
                                        <p:attrNameLst>
                                          <p:attrName>style.visibility</p:attrName>
                                        </p:attrNameLst>
                                      </p:cBhvr>
                                      <p:to>
                                        <p:strVal val="visible"/>
                                      </p:to>
                                    </p:set>
                                    <p:animEffect transition="in" filter="fade">
                                      <p:cBhvr>
                                        <p:cTn id="21" dur="1000"/>
                                        <p:tgtEl>
                                          <p:spTgt spid="50220"/>
                                        </p:tgtEl>
                                      </p:cBhvr>
                                    </p:animEffect>
                                    <p:anim calcmode="lin" valueType="num">
                                      <p:cBhvr>
                                        <p:cTn id="22" dur="1000" fill="hold"/>
                                        <p:tgtEl>
                                          <p:spTgt spid="50220"/>
                                        </p:tgtEl>
                                        <p:attrNameLst>
                                          <p:attrName>ppt_x</p:attrName>
                                        </p:attrNameLst>
                                      </p:cBhvr>
                                      <p:tavLst>
                                        <p:tav tm="0">
                                          <p:val>
                                            <p:strVal val="#ppt_x"/>
                                          </p:val>
                                        </p:tav>
                                        <p:tav tm="100000">
                                          <p:val>
                                            <p:strVal val="#ppt_x"/>
                                          </p:val>
                                        </p:tav>
                                      </p:tavLst>
                                    </p:anim>
                                    <p:anim calcmode="lin" valueType="num">
                                      <p:cBhvr>
                                        <p:cTn id="23" dur="1000" fill="hold"/>
                                        <p:tgtEl>
                                          <p:spTgt spid="50220"/>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200"/>
                            </p:stCondLst>
                            <p:childTnLst>
                              <p:par>
                                <p:cTn id="25" presetID="10" presetClass="entr" presetSubtype="0" fill="hold" grpId="0" nodeType="afterEffect">
                                  <p:stCondLst>
                                    <p:cond delay="0"/>
                                  </p:stCondLst>
                                  <p:childTnLst>
                                    <p:set>
                                      <p:cBhvr>
                                        <p:cTn id="26" dur="1" fill="hold">
                                          <p:stCondLst>
                                            <p:cond delay="0"/>
                                          </p:stCondLst>
                                        </p:cTn>
                                        <p:tgtEl>
                                          <p:spTgt spid="50206"/>
                                        </p:tgtEl>
                                        <p:attrNameLst>
                                          <p:attrName>style.visibility</p:attrName>
                                        </p:attrNameLst>
                                      </p:cBhvr>
                                      <p:to>
                                        <p:strVal val="visible"/>
                                      </p:to>
                                    </p:set>
                                    <p:animEffect transition="in" filter="fade">
                                      <p:cBhvr>
                                        <p:cTn id="27" dur="1000"/>
                                        <p:tgtEl>
                                          <p:spTgt spid="50206"/>
                                        </p:tgtEl>
                                      </p:cBhvr>
                                    </p:animEffect>
                                  </p:childTnLst>
                                </p:cTn>
                              </p:par>
                            </p:childTnLst>
                          </p:cTn>
                        </p:par>
                        <p:par>
                          <p:cTn id="28" fill="hold" nodeType="afterGroup">
                            <p:stCondLst>
                              <p:cond delay="4200"/>
                            </p:stCondLst>
                            <p:childTnLst>
                              <p:par>
                                <p:cTn id="29" presetID="10" presetClass="entr" presetSubtype="0" fill="hold" nodeType="afterEffect">
                                  <p:stCondLst>
                                    <p:cond delay="0"/>
                                  </p:stCondLst>
                                  <p:childTnLst>
                                    <p:set>
                                      <p:cBhvr>
                                        <p:cTn id="30" dur="1" fill="hold">
                                          <p:stCondLst>
                                            <p:cond delay="0"/>
                                          </p:stCondLst>
                                        </p:cTn>
                                        <p:tgtEl>
                                          <p:spTgt spid="50226"/>
                                        </p:tgtEl>
                                        <p:attrNameLst>
                                          <p:attrName>style.visibility</p:attrName>
                                        </p:attrNameLst>
                                      </p:cBhvr>
                                      <p:to>
                                        <p:strVal val="visible"/>
                                      </p:to>
                                    </p:set>
                                    <p:animEffect transition="in" filter="fade">
                                      <p:cBhvr>
                                        <p:cTn id="31" dur="1000"/>
                                        <p:tgtEl>
                                          <p:spTgt spid="50226"/>
                                        </p:tgtEl>
                                      </p:cBhvr>
                                    </p:animEffect>
                                  </p:childTnLst>
                                </p:cTn>
                              </p:par>
                              <p:par>
                                <p:cTn id="32" presetID="0" presetClass="path" presetSubtype="0" accel="50000" decel="50000" fill="hold" nodeType="withEffect">
                                  <p:stCondLst>
                                    <p:cond delay="0"/>
                                  </p:stCondLst>
                                  <p:childTnLst>
                                    <p:animMotion origin="layout" path="M 0.37621 -0.25949 C 0.37621 -0.26088 0.35555 -0.10972 0.29288 -0.06643 C 0.23021 -0.02314 0.09983 0.03542 8.33333E-7 -4.07407E-6 " pathEditMode="relative" rAng="0" ptsTypes="faf">
                                      <p:cBhvr>
                                        <p:cTn id="33" dur="2300" fill="hold"/>
                                        <p:tgtEl>
                                          <p:spTgt spid="50226"/>
                                        </p:tgtEl>
                                        <p:attrNameLst>
                                          <p:attrName>ppt_x</p:attrName>
                                          <p:attrName>ppt_y</p:attrName>
                                        </p:attrNameLst>
                                      </p:cBhvr>
                                      <p:rCtr x="-18819" y="14676"/>
                                    </p:animMotion>
                                  </p:childTnLst>
                                </p:cTn>
                              </p:par>
                              <p:par>
                                <p:cTn id="34" presetID="10" presetClass="entr" presetSubtype="0" fill="hold" nodeType="withEffect">
                                  <p:stCondLst>
                                    <p:cond delay="500"/>
                                  </p:stCondLst>
                                  <p:childTnLst>
                                    <p:set>
                                      <p:cBhvr>
                                        <p:cTn id="35" dur="1" fill="hold">
                                          <p:stCondLst>
                                            <p:cond delay="0"/>
                                          </p:stCondLst>
                                        </p:cTn>
                                        <p:tgtEl>
                                          <p:spTgt spid="50215"/>
                                        </p:tgtEl>
                                        <p:attrNameLst>
                                          <p:attrName>style.visibility</p:attrName>
                                        </p:attrNameLst>
                                      </p:cBhvr>
                                      <p:to>
                                        <p:strVal val="visible"/>
                                      </p:to>
                                    </p:set>
                                    <p:animEffect transition="in" filter="fade">
                                      <p:cBhvr>
                                        <p:cTn id="36" dur="1000"/>
                                        <p:tgtEl>
                                          <p:spTgt spid="50215"/>
                                        </p:tgtEl>
                                      </p:cBhvr>
                                    </p:animEffect>
                                  </p:childTnLst>
                                </p:cTn>
                              </p:par>
                              <p:par>
                                <p:cTn id="37" presetID="0" presetClass="path" presetSubtype="0" accel="50000" decel="50000" fill="hold" nodeType="withEffect">
                                  <p:stCondLst>
                                    <p:cond delay="600"/>
                                  </p:stCondLst>
                                  <p:childTnLst>
                                    <p:animMotion origin="layout" path="M 0.19167 0.43334 C 0.19097 0.34723 0.19028 0.26112 0.15833 0.1889 C 0.12639 0.11667 0.06319 0.05834 1.11111E-6 7.03704E-6 " pathEditMode="relative" ptsTypes="aaA">
                                      <p:cBhvr>
                                        <p:cTn id="38" dur="2300" fill="hold"/>
                                        <p:tgtEl>
                                          <p:spTgt spid="50215"/>
                                        </p:tgtEl>
                                        <p:attrNameLst>
                                          <p:attrName>ppt_x</p:attrName>
                                          <p:attrName>ppt_y</p:attrName>
                                        </p:attrNameLst>
                                      </p:cBhvr>
                                    </p:animMotion>
                                  </p:childTnLst>
                                </p:cTn>
                              </p:par>
                              <p:par>
                                <p:cTn id="39" presetID="10" presetClass="entr" presetSubtype="0" fill="hold" nodeType="withEffect">
                                  <p:stCondLst>
                                    <p:cond delay="600"/>
                                  </p:stCondLst>
                                  <p:childTnLst>
                                    <p:set>
                                      <p:cBhvr>
                                        <p:cTn id="40" dur="1" fill="hold">
                                          <p:stCondLst>
                                            <p:cond delay="0"/>
                                          </p:stCondLst>
                                        </p:cTn>
                                        <p:tgtEl>
                                          <p:spTgt spid="50236"/>
                                        </p:tgtEl>
                                        <p:attrNameLst>
                                          <p:attrName>style.visibility</p:attrName>
                                        </p:attrNameLst>
                                      </p:cBhvr>
                                      <p:to>
                                        <p:strVal val="visible"/>
                                      </p:to>
                                    </p:set>
                                    <p:animEffect transition="in" filter="fade">
                                      <p:cBhvr>
                                        <p:cTn id="41" dur="1000"/>
                                        <p:tgtEl>
                                          <p:spTgt spid="50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2/16/2023</a:t>
            </a:fld>
            <a:endParaRPr lang="en-US"/>
          </a:p>
        </p:txBody>
      </p:sp>
      <p:sp>
        <p:nvSpPr>
          <p:cNvPr id="5" name="Rectangle 24"/>
          <p:cNvSpPr>
            <a:spLocks noGrp="1" noChangeArrowheads="1"/>
          </p:cNvSpPr>
          <p:nvPr>
            <p:ph type="ftr" sz="quarter" idx="11"/>
          </p:nvPr>
        </p:nvSpPr>
        <p:spPr>
          <a:ln/>
        </p:spPr>
        <p:txBody>
          <a:bodyPr/>
          <a:lstStyle>
            <a:lvl1pPr>
              <a:defRPr/>
            </a:lvl1pPr>
          </a:lstStyle>
          <a:p>
            <a:endParaRPr lang="en-US"/>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3709398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fld id="{8B50E24F-E228-4DCD-933E-F2D1156E13F7}" type="datetimeFigureOut">
              <a:rPr lang="en-US">
                <a:solidFill>
                  <a:srgbClr val="000000"/>
                </a:solidFill>
              </a:rPr>
              <a:pPr/>
              <a:t>2/16/2023</a:t>
            </a:fld>
            <a:endParaRPr lang="en-US">
              <a:solidFill>
                <a:srgbClr val="000000"/>
              </a:solidFill>
            </a:endParaRPr>
          </a:p>
        </p:txBody>
      </p:sp>
      <p:sp>
        <p:nvSpPr>
          <p:cNvPr id="5"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57"/>
          <p:cNvSpPr>
            <a:spLocks noGrp="1" noChangeArrowheads="1"/>
          </p:cNvSpPr>
          <p:nvPr>
            <p:ph type="sldNum" sz="quarter" idx="12"/>
          </p:nvPr>
        </p:nvSpPr>
        <p:spPr>
          <a:ln/>
        </p:spPr>
        <p:txBody>
          <a:bodyPr/>
          <a:lstStyle>
            <a:lvl1pPr>
              <a:defRPr/>
            </a:lvl1pPr>
          </a:lstStyle>
          <a:p>
            <a:fld id="{5F3DE88E-5094-47C6-8DCA-785574926A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4718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5"/>
          <p:cNvSpPr>
            <a:spLocks noGrp="1" noChangeArrowheads="1"/>
          </p:cNvSpPr>
          <p:nvPr>
            <p:ph type="dt" sz="half" idx="10"/>
          </p:nvPr>
        </p:nvSpPr>
        <p:spPr>
          <a:ln/>
        </p:spPr>
        <p:txBody>
          <a:bodyPr/>
          <a:lstStyle>
            <a:lvl1pPr>
              <a:defRPr/>
            </a:lvl1pPr>
          </a:lstStyle>
          <a:p>
            <a:fld id="{C331131C-6537-4408-8020-AEB736FD89D7}" type="datetimeFigureOut">
              <a:rPr lang="en-US">
                <a:solidFill>
                  <a:srgbClr val="000000"/>
                </a:solidFill>
              </a:rPr>
              <a:pPr/>
              <a:t>2/16/2023</a:t>
            </a:fld>
            <a:endParaRPr lang="en-US">
              <a:solidFill>
                <a:srgbClr val="000000"/>
              </a:solidFill>
            </a:endParaRPr>
          </a:p>
        </p:txBody>
      </p:sp>
      <p:sp>
        <p:nvSpPr>
          <p:cNvPr id="5"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57"/>
          <p:cNvSpPr>
            <a:spLocks noGrp="1" noChangeArrowheads="1"/>
          </p:cNvSpPr>
          <p:nvPr>
            <p:ph type="sldNum" sz="quarter" idx="12"/>
          </p:nvPr>
        </p:nvSpPr>
        <p:spPr>
          <a:ln/>
        </p:spPr>
        <p:txBody>
          <a:bodyPr/>
          <a:lstStyle>
            <a:lvl1pPr>
              <a:defRPr/>
            </a:lvl1pPr>
          </a:lstStyle>
          <a:p>
            <a:fld id="{12098B08-697C-48A4-B4B5-F6A9F185CB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4807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p:cNvSpPr>
            <a:spLocks noGrp="1" noChangeArrowheads="1"/>
          </p:cNvSpPr>
          <p:nvPr>
            <p:ph type="dt" sz="half" idx="10"/>
          </p:nvPr>
        </p:nvSpPr>
        <p:spPr>
          <a:ln/>
        </p:spPr>
        <p:txBody>
          <a:bodyPr/>
          <a:lstStyle>
            <a:lvl1pPr>
              <a:defRPr/>
            </a:lvl1pPr>
          </a:lstStyle>
          <a:p>
            <a:fld id="{310C999A-4878-440F-BCCF-118C9195EADD}" type="datetimeFigureOut">
              <a:rPr lang="en-US">
                <a:solidFill>
                  <a:srgbClr val="000000"/>
                </a:solidFill>
              </a:rPr>
              <a:pPr/>
              <a:t>2/16/2023</a:t>
            </a:fld>
            <a:endParaRPr lang="en-US">
              <a:solidFill>
                <a:srgbClr val="000000"/>
              </a:solidFill>
            </a:endParaRPr>
          </a:p>
        </p:txBody>
      </p:sp>
      <p:sp>
        <p:nvSpPr>
          <p:cNvPr id="6"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57"/>
          <p:cNvSpPr>
            <a:spLocks noGrp="1" noChangeArrowheads="1"/>
          </p:cNvSpPr>
          <p:nvPr>
            <p:ph type="sldNum" sz="quarter" idx="12"/>
          </p:nvPr>
        </p:nvSpPr>
        <p:spPr>
          <a:ln/>
        </p:spPr>
        <p:txBody>
          <a:bodyPr/>
          <a:lstStyle>
            <a:lvl1pPr>
              <a:defRPr/>
            </a:lvl1pPr>
          </a:lstStyle>
          <a:p>
            <a:fld id="{27C92F73-0BFB-4D2A-9664-69289D04A2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377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5"/>
          <p:cNvSpPr>
            <a:spLocks noGrp="1" noChangeArrowheads="1"/>
          </p:cNvSpPr>
          <p:nvPr>
            <p:ph type="dt" sz="half" idx="10"/>
          </p:nvPr>
        </p:nvSpPr>
        <p:spPr>
          <a:ln/>
        </p:spPr>
        <p:txBody>
          <a:bodyPr/>
          <a:lstStyle>
            <a:lvl1pPr>
              <a:defRPr/>
            </a:lvl1pPr>
          </a:lstStyle>
          <a:p>
            <a:fld id="{5C16383D-61E8-437F-9801-22EAD87BDBAC}" type="datetimeFigureOut">
              <a:rPr lang="en-US">
                <a:solidFill>
                  <a:srgbClr val="000000"/>
                </a:solidFill>
              </a:rPr>
              <a:pPr/>
              <a:t>2/16/2023</a:t>
            </a:fld>
            <a:endParaRPr lang="en-US">
              <a:solidFill>
                <a:srgbClr val="000000"/>
              </a:solidFill>
            </a:endParaRPr>
          </a:p>
        </p:txBody>
      </p:sp>
      <p:sp>
        <p:nvSpPr>
          <p:cNvPr id="8"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57"/>
          <p:cNvSpPr>
            <a:spLocks noGrp="1" noChangeArrowheads="1"/>
          </p:cNvSpPr>
          <p:nvPr>
            <p:ph type="sldNum" sz="quarter" idx="12"/>
          </p:nvPr>
        </p:nvSpPr>
        <p:spPr>
          <a:ln/>
        </p:spPr>
        <p:txBody>
          <a:bodyPr/>
          <a:lstStyle>
            <a:lvl1pPr>
              <a:defRPr/>
            </a:lvl1pPr>
          </a:lstStyle>
          <a:p>
            <a:fld id="{98FCECE2-8BE9-40B9-A733-F1016DA2B2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874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5"/>
          <p:cNvSpPr>
            <a:spLocks noGrp="1" noChangeArrowheads="1"/>
          </p:cNvSpPr>
          <p:nvPr>
            <p:ph type="dt" sz="half" idx="10"/>
          </p:nvPr>
        </p:nvSpPr>
        <p:spPr>
          <a:ln/>
        </p:spPr>
        <p:txBody>
          <a:bodyPr/>
          <a:lstStyle>
            <a:lvl1pPr>
              <a:defRPr/>
            </a:lvl1pPr>
          </a:lstStyle>
          <a:p>
            <a:fld id="{97939DB2-6C6B-43D6-98F2-AA9AA2711E23}" type="datetimeFigureOut">
              <a:rPr lang="en-US">
                <a:solidFill>
                  <a:srgbClr val="000000"/>
                </a:solidFill>
              </a:rPr>
              <a:pPr/>
              <a:t>2/16/2023</a:t>
            </a:fld>
            <a:endParaRPr lang="en-US">
              <a:solidFill>
                <a:srgbClr val="000000"/>
              </a:solidFill>
            </a:endParaRPr>
          </a:p>
        </p:txBody>
      </p:sp>
      <p:sp>
        <p:nvSpPr>
          <p:cNvPr id="4"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57"/>
          <p:cNvSpPr>
            <a:spLocks noGrp="1" noChangeArrowheads="1"/>
          </p:cNvSpPr>
          <p:nvPr>
            <p:ph type="sldNum" sz="quarter" idx="12"/>
          </p:nvPr>
        </p:nvSpPr>
        <p:spPr>
          <a:ln/>
        </p:spPr>
        <p:txBody>
          <a:bodyPr/>
          <a:lstStyle>
            <a:lvl1pPr>
              <a:defRPr/>
            </a:lvl1pPr>
          </a:lstStyle>
          <a:p>
            <a:fld id="{C62EF70B-1798-4F43-9507-BC3792C44A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5837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fld id="{67BC239F-79DD-47F3-8A7A-50CC6618B94D}" type="datetimeFigureOut">
              <a:rPr lang="en-US">
                <a:solidFill>
                  <a:srgbClr val="000000"/>
                </a:solidFill>
              </a:rPr>
              <a:pPr/>
              <a:t>2/16/2023</a:t>
            </a:fld>
            <a:endParaRPr lang="en-US">
              <a:solidFill>
                <a:srgbClr val="000000"/>
              </a:solidFill>
            </a:endParaRPr>
          </a:p>
        </p:txBody>
      </p:sp>
      <p:sp>
        <p:nvSpPr>
          <p:cNvPr id="3"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57"/>
          <p:cNvSpPr>
            <a:spLocks noGrp="1" noChangeArrowheads="1"/>
          </p:cNvSpPr>
          <p:nvPr>
            <p:ph type="sldNum" sz="quarter" idx="12"/>
          </p:nvPr>
        </p:nvSpPr>
        <p:spPr>
          <a:ln/>
        </p:spPr>
        <p:txBody>
          <a:bodyPr/>
          <a:lstStyle>
            <a:lvl1pPr>
              <a:defRPr/>
            </a:lvl1pPr>
          </a:lstStyle>
          <a:p>
            <a:fld id="{A4A4BED9-B409-4DCE-B925-C070A63F03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7560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fld id="{9D4DBA27-A64A-4B0E-8ABA-D15CF2C4E7C6}" type="datetimeFigureOut">
              <a:rPr lang="en-US">
                <a:solidFill>
                  <a:srgbClr val="000000"/>
                </a:solidFill>
              </a:rPr>
              <a:pPr/>
              <a:t>2/16/2023</a:t>
            </a:fld>
            <a:endParaRPr lang="en-US">
              <a:solidFill>
                <a:srgbClr val="000000"/>
              </a:solidFill>
            </a:endParaRPr>
          </a:p>
        </p:txBody>
      </p:sp>
      <p:sp>
        <p:nvSpPr>
          <p:cNvPr id="6"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57"/>
          <p:cNvSpPr>
            <a:spLocks noGrp="1" noChangeArrowheads="1"/>
          </p:cNvSpPr>
          <p:nvPr>
            <p:ph type="sldNum" sz="quarter" idx="12"/>
          </p:nvPr>
        </p:nvSpPr>
        <p:spPr>
          <a:ln/>
        </p:spPr>
        <p:txBody>
          <a:bodyPr/>
          <a:lstStyle>
            <a:lvl1pPr>
              <a:defRPr/>
            </a:lvl1pPr>
          </a:lstStyle>
          <a:p>
            <a:fld id="{4445FCBB-E407-4680-9C43-41FCFFB67F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0539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fld id="{87B4F585-0932-4181-B961-1D421BA4C12D}" type="datetimeFigureOut">
              <a:rPr lang="en-US">
                <a:solidFill>
                  <a:srgbClr val="000000"/>
                </a:solidFill>
              </a:rPr>
              <a:pPr/>
              <a:t>2/16/2023</a:t>
            </a:fld>
            <a:endParaRPr lang="en-US">
              <a:solidFill>
                <a:srgbClr val="000000"/>
              </a:solidFill>
            </a:endParaRPr>
          </a:p>
        </p:txBody>
      </p:sp>
      <p:sp>
        <p:nvSpPr>
          <p:cNvPr id="6"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57"/>
          <p:cNvSpPr>
            <a:spLocks noGrp="1" noChangeArrowheads="1"/>
          </p:cNvSpPr>
          <p:nvPr>
            <p:ph type="sldNum" sz="quarter" idx="12"/>
          </p:nvPr>
        </p:nvSpPr>
        <p:spPr>
          <a:ln/>
        </p:spPr>
        <p:txBody>
          <a:bodyPr/>
          <a:lstStyle>
            <a:lvl1pPr>
              <a:defRPr/>
            </a:lvl1pPr>
          </a:lstStyle>
          <a:p>
            <a:fld id="{7847CB46-4B31-4575-9554-119C2FC927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02051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fld id="{A4EE7255-BA76-4A9E-A943-476ABCBBB45C}" type="datetimeFigureOut">
              <a:rPr lang="en-US">
                <a:solidFill>
                  <a:srgbClr val="000000"/>
                </a:solidFill>
              </a:rPr>
              <a:pPr/>
              <a:t>2/16/2023</a:t>
            </a:fld>
            <a:endParaRPr lang="en-US">
              <a:solidFill>
                <a:srgbClr val="000000"/>
              </a:solidFill>
            </a:endParaRPr>
          </a:p>
        </p:txBody>
      </p:sp>
      <p:sp>
        <p:nvSpPr>
          <p:cNvPr id="5"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57"/>
          <p:cNvSpPr>
            <a:spLocks noGrp="1" noChangeArrowheads="1"/>
          </p:cNvSpPr>
          <p:nvPr>
            <p:ph type="sldNum" sz="quarter" idx="12"/>
          </p:nvPr>
        </p:nvSpPr>
        <p:spPr>
          <a:ln/>
        </p:spPr>
        <p:txBody>
          <a:bodyPr/>
          <a:lstStyle>
            <a:lvl1pPr>
              <a:defRPr/>
            </a:lvl1pPr>
          </a:lstStyle>
          <a:p>
            <a:fld id="{F8A8411D-09EE-4590-A136-BE652920AB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7292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2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fld id="{45FD5422-D74B-4202-B540-26F8A075A2DE}" type="datetimeFigureOut">
              <a:rPr lang="en-US">
                <a:solidFill>
                  <a:srgbClr val="000000"/>
                </a:solidFill>
              </a:rPr>
              <a:pPr/>
              <a:t>2/16/2023</a:t>
            </a:fld>
            <a:endParaRPr lang="en-US">
              <a:solidFill>
                <a:srgbClr val="000000"/>
              </a:solidFill>
            </a:endParaRPr>
          </a:p>
        </p:txBody>
      </p:sp>
      <p:sp>
        <p:nvSpPr>
          <p:cNvPr id="5"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57"/>
          <p:cNvSpPr>
            <a:spLocks noGrp="1" noChangeArrowheads="1"/>
          </p:cNvSpPr>
          <p:nvPr>
            <p:ph type="sldNum" sz="quarter" idx="12"/>
          </p:nvPr>
        </p:nvSpPr>
        <p:spPr>
          <a:ln/>
        </p:spPr>
        <p:txBody>
          <a:bodyPr/>
          <a:lstStyle>
            <a:lvl1pPr>
              <a:defRPr/>
            </a:lvl1pPr>
          </a:lstStyle>
          <a:p>
            <a:fld id="{A7219809-2E65-49DD-B08A-9385AFAF03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2678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2/16/2023</a:t>
            </a:fld>
            <a:endParaRPr lang="en-US"/>
          </a:p>
        </p:txBody>
      </p:sp>
      <p:sp>
        <p:nvSpPr>
          <p:cNvPr id="6" name="Rectangle 24"/>
          <p:cNvSpPr>
            <a:spLocks noGrp="1" noChangeArrowheads="1"/>
          </p:cNvSpPr>
          <p:nvPr>
            <p:ph type="ftr" sz="quarter" idx="11"/>
          </p:nvPr>
        </p:nvSpPr>
        <p:spPr>
          <a:ln/>
        </p:spPr>
        <p:txBody>
          <a:bodyPr/>
          <a:lstStyle>
            <a:lvl1pPr>
              <a:defRPr/>
            </a:lvl1pPr>
          </a:lstStyle>
          <a:p>
            <a:endParaRPr lang="en-US"/>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2012626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5601" y="533400"/>
            <a:ext cx="9774767" cy="83185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p:cNvSpPr>
            <a:spLocks noGrp="1" noChangeArrowheads="1"/>
          </p:cNvSpPr>
          <p:nvPr>
            <p:ph type="dt" sz="half" idx="10"/>
          </p:nvPr>
        </p:nvSpPr>
        <p:spPr>
          <a:ln/>
        </p:spPr>
        <p:txBody>
          <a:bodyPr/>
          <a:lstStyle>
            <a:lvl1pPr>
              <a:defRPr/>
            </a:lvl1pPr>
          </a:lstStyle>
          <a:p>
            <a:fld id="{F4D63505-84B3-4A00-BE3E-F954756F68F6}" type="datetimeFigureOut">
              <a:rPr lang="en-US">
                <a:solidFill>
                  <a:srgbClr val="000000"/>
                </a:solidFill>
              </a:rPr>
              <a:pPr/>
              <a:t>2/16/2023</a:t>
            </a:fld>
            <a:endParaRPr lang="en-US">
              <a:solidFill>
                <a:srgbClr val="000000"/>
              </a:solidFill>
            </a:endParaRPr>
          </a:p>
        </p:txBody>
      </p:sp>
      <p:sp>
        <p:nvSpPr>
          <p:cNvPr id="6"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57"/>
          <p:cNvSpPr>
            <a:spLocks noGrp="1" noChangeArrowheads="1"/>
          </p:cNvSpPr>
          <p:nvPr>
            <p:ph type="sldNum" sz="quarter" idx="12"/>
          </p:nvPr>
        </p:nvSpPr>
        <p:spPr>
          <a:ln/>
        </p:spPr>
        <p:txBody>
          <a:bodyPr/>
          <a:lstStyle>
            <a:lvl1pPr>
              <a:defRPr/>
            </a:lvl1pPr>
          </a:lstStyle>
          <a:p>
            <a:fld id="{28222594-537E-4662-910E-836A15597D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591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25601" y="533400"/>
            <a:ext cx="9774767" cy="83185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p>
        </p:txBody>
      </p:sp>
      <p:sp>
        <p:nvSpPr>
          <p:cNvPr id="4" name="Rectangle 55"/>
          <p:cNvSpPr>
            <a:spLocks noGrp="1" noChangeArrowheads="1"/>
          </p:cNvSpPr>
          <p:nvPr>
            <p:ph type="dt" sz="half" idx="10"/>
          </p:nvPr>
        </p:nvSpPr>
        <p:spPr>
          <a:ln/>
        </p:spPr>
        <p:txBody>
          <a:bodyPr/>
          <a:lstStyle>
            <a:lvl1pPr>
              <a:defRPr/>
            </a:lvl1pPr>
          </a:lstStyle>
          <a:p>
            <a:fld id="{57C5F637-2C6B-43F1-AA4C-432CF68AE2B2}" type="datetimeFigureOut">
              <a:rPr lang="en-US">
                <a:solidFill>
                  <a:srgbClr val="000000"/>
                </a:solidFill>
              </a:rPr>
              <a:pPr/>
              <a:t>2/16/2023</a:t>
            </a:fld>
            <a:endParaRPr lang="en-US">
              <a:solidFill>
                <a:srgbClr val="000000"/>
              </a:solidFill>
            </a:endParaRPr>
          </a:p>
        </p:txBody>
      </p:sp>
      <p:sp>
        <p:nvSpPr>
          <p:cNvPr id="5"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57"/>
          <p:cNvSpPr>
            <a:spLocks noGrp="1" noChangeArrowheads="1"/>
          </p:cNvSpPr>
          <p:nvPr>
            <p:ph type="sldNum" sz="quarter" idx="12"/>
          </p:nvPr>
        </p:nvSpPr>
        <p:spPr>
          <a:ln/>
        </p:spPr>
        <p:txBody>
          <a:bodyPr/>
          <a:lstStyle>
            <a:lvl1pPr>
              <a:defRPr/>
            </a:lvl1pPr>
          </a:lstStyle>
          <a:p>
            <a:fld id="{4C4ADF78-9781-4FCC-BF3F-EAD24940AD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58100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625601" y="533400"/>
            <a:ext cx="9774767" cy="83185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r>
              <a:rPr lang="en-US" noProof="0"/>
              <a:t>Click icon to add SmartArt graphic</a:t>
            </a:r>
          </a:p>
        </p:txBody>
      </p:sp>
      <p:sp>
        <p:nvSpPr>
          <p:cNvPr id="4" name="Rectangle 55"/>
          <p:cNvSpPr>
            <a:spLocks noGrp="1" noChangeArrowheads="1"/>
          </p:cNvSpPr>
          <p:nvPr>
            <p:ph type="dt" sz="half" idx="10"/>
          </p:nvPr>
        </p:nvSpPr>
        <p:spPr>
          <a:ln/>
        </p:spPr>
        <p:txBody>
          <a:bodyPr/>
          <a:lstStyle>
            <a:lvl1pPr>
              <a:defRPr/>
            </a:lvl1pPr>
          </a:lstStyle>
          <a:p>
            <a:fld id="{AEF9A049-AE53-4406-A92B-BB93D9E67B02}" type="datetimeFigureOut">
              <a:rPr lang="en-US">
                <a:solidFill>
                  <a:srgbClr val="000000"/>
                </a:solidFill>
              </a:rPr>
              <a:pPr/>
              <a:t>2/16/2023</a:t>
            </a:fld>
            <a:endParaRPr lang="en-US">
              <a:solidFill>
                <a:srgbClr val="000000"/>
              </a:solidFill>
            </a:endParaRPr>
          </a:p>
        </p:txBody>
      </p:sp>
      <p:sp>
        <p:nvSpPr>
          <p:cNvPr id="5" name="Rectangle 5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57"/>
          <p:cNvSpPr>
            <a:spLocks noGrp="1" noChangeArrowheads="1"/>
          </p:cNvSpPr>
          <p:nvPr>
            <p:ph type="sldNum" sz="quarter" idx="12"/>
          </p:nvPr>
        </p:nvSpPr>
        <p:spPr>
          <a:ln/>
        </p:spPr>
        <p:txBody>
          <a:bodyPr/>
          <a:lstStyle>
            <a:lvl1pPr>
              <a:defRPr/>
            </a:lvl1pPr>
          </a:lstStyle>
          <a:p>
            <a:fld id="{EF7B13D2-8E36-4931-A2F8-F34FA20549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5854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2/16/2023</a:t>
            </a:fld>
            <a:endParaRPr lang="en-US"/>
          </a:p>
        </p:txBody>
      </p:sp>
      <p:sp>
        <p:nvSpPr>
          <p:cNvPr id="8" name="Rectangle 24"/>
          <p:cNvSpPr>
            <a:spLocks noGrp="1" noChangeArrowheads="1"/>
          </p:cNvSpPr>
          <p:nvPr>
            <p:ph type="ftr" sz="quarter" idx="11"/>
          </p:nvPr>
        </p:nvSpPr>
        <p:spPr>
          <a:ln/>
        </p:spPr>
        <p:txBody>
          <a:bodyPr/>
          <a:lstStyle>
            <a:lvl1pPr>
              <a:defRPr/>
            </a:lvl1pPr>
          </a:lstStyle>
          <a:p>
            <a:endParaRPr lang="en-US"/>
          </a:p>
        </p:txBody>
      </p:sp>
      <p:sp>
        <p:nvSpPr>
          <p:cNvPr id="9"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874253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2/16/2023</a:t>
            </a:fld>
            <a:endParaRPr lang="en-US"/>
          </a:p>
        </p:txBody>
      </p:sp>
      <p:sp>
        <p:nvSpPr>
          <p:cNvPr id="4" name="Rectangle 24"/>
          <p:cNvSpPr>
            <a:spLocks noGrp="1" noChangeArrowheads="1"/>
          </p:cNvSpPr>
          <p:nvPr>
            <p:ph type="ftr" sz="quarter" idx="11"/>
          </p:nvPr>
        </p:nvSpPr>
        <p:spPr>
          <a:ln/>
        </p:spPr>
        <p:txBody>
          <a:bodyPr/>
          <a:lstStyle>
            <a:lvl1pPr>
              <a:defRPr/>
            </a:lvl1pPr>
          </a:lstStyle>
          <a:p>
            <a:endParaRPr lang="en-US"/>
          </a:p>
        </p:txBody>
      </p:sp>
      <p:sp>
        <p:nvSpPr>
          <p:cNvPr id="5"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2211802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2/16/2023</a:t>
            </a:fld>
            <a:endParaRPr lang="en-US"/>
          </a:p>
        </p:txBody>
      </p:sp>
      <p:sp>
        <p:nvSpPr>
          <p:cNvPr id="3" name="Rectangle 24"/>
          <p:cNvSpPr>
            <a:spLocks noGrp="1" noChangeArrowheads="1"/>
          </p:cNvSpPr>
          <p:nvPr>
            <p:ph type="ftr" sz="quarter" idx="11"/>
          </p:nvPr>
        </p:nvSpPr>
        <p:spPr>
          <a:ln/>
        </p:spPr>
        <p:txBody>
          <a:bodyPr/>
          <a:lstStyle>
            <a:lvl1pPr>
              <a:defRPr/>
            </a:lvl1pPr>
          </a:lstStyle>
          <a:p>
            <a:endParaRPr lang="en-US"/>
          </a:p>
        </p:txBody>
      </p:sp>
      <p:sp>
        <p:nvSpPr>
          <p:cNvPr id="4"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1293616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2/16/2023</a:t>
            </a:fld>
            <a:endParaRPr lang="en-US"/>
          </a:p>
        </p:txBody>
      </p:sp>
      <p:sp>
        <p:nvSpPr>
          <p:cNvPr id="6" name="Rectangle 24"/>
          <p:cNvSpPr>
            <a:spLocks noGrp="1" noChangeArrowheads="1"/>
          </p:cNvSpPr>
          <p:nvPr>
            <p:ph type="ftr" sz="quarter" idx="11"/>
          </p:nvPr>
        </p:nvSpPr>
        <p:spPr>
          <a:ln/>
        </p:spPr>
        <p:txBody>
          <a:bodyPr/>
          <a:lstStyle>
            <a:lvl1pPr>
              <a:defRPr/>
            </a:lvl1pPr>
          </a:lstStyle>
          <a:p>
            <a:endParaRPr lang="en-US"/>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4046219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2/16/2023</a:t>
            </a:fld>
            <a:endParaRPr lang="en-US"/>
          </a:p>
        </p:txBody>
      </p:sp>
      <p:sp>
        <p:nvSpPr>
          <p:cNvPr id="6" name="Rectangle 24"/>
          <p:cNvSpPr>
            <a:spLocks noGrp="1" noChangeArrowheads="1"/>
          </p:cNvSpPr>
          <p:nvPr>
            <p:ph type="ftr" sz="quarter" idx="11"/>
          </p:nvPr>
        </p:nvSpPr>
        <p:spPr>
          <a:ln/>
        </p:spPr>
        <p:txBody>
          <a:bodyPr/>
          <a:lstStyle>
            <a:lvl1pPr>
              <a:defRPr/>
            </a:lvl1pPr>
          </a:lstStyle>
          <a:p>
            <a:endParaRPr lang="en-US"/>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273811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3.png"/><Relationship Id="rId2" Type="http://schemas.openxmlformats.org/officeDocument/2006/relationships/slideLayout" Target="../slideLayouts/slideLayout16.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image" Target="../media/image15.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14.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3.png"/><Relationship Id="rId2" Type="http://schemas.openxmlformats.org/officeDocument/2006/relationships/slideLayout" Target="../slideLayouts/slideLayout30.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19" Type="http://schemas.openxmlformats.org/officeDocument/2006/relationships/image" Target="../media/image15.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ltGray">
          <a:xfrm flipH="1">
            <a:off x="7924800" y="0"/>
            <a:ext cx="4267200" cy="4114800"/>
          </a:xfrm>
          <a:prstGeom prst="rect">
            <a:avLst/>
          </a:prstGeom>
          <a:gradFill rotWithShape="1">
            <a:gsLst>
              <a:gs pos="0">
                <a:schemeClr val="accent2">
                  <a:alpha val="60001"/>
                </a:schemeClr>
              </a:gs>
              <a:gs pos="100000">
                <a:schemeClr val="accent2">
                  <a:gamma/>
                  <a:tint val="0"/>
                  <a:invGamma/>
                  <a:alpha val="0"/>
                </a:schemeClr>
              </a:gs>
            </a:gsLst>
            <a:path path="rect">
              <a:fillToRect r="100000" b="100000"/>
            </a:path>
          </a:gradFill>
          <a:ln w="9525" algn="ctr">
            <a:noFill/>
            <a:miter lim="800000"/>
            <a:headEnd/>
            <a:tailEnd/>
          </a:ln>
          <a:effectLst/>
        </p:spPr>
        <p:txBody>
          <a:bodyPr wrap="none" anchor="ctr"/>
          <a:lstStyle/>
          <a:p>
            <a:pPr>
              <a:defRPr/>
            </a:pPr>
            <a:endParaRPr lang="en-US" sz="1800"/>
          </a:p>
        </p:txBody>
      </p:sp>
      <p:sp>
        <p:nvSpPr>
          <p:cNvPr id="1045" name="Rectangle 21"/>
          <p:cNvSpPr>
            <a:spLocks noChangeArrowheads="1"/>
          </p:cNvSpPr>
          <p:nvPr/>
        </p:nvSpPr>
        <p:spPr bwMode="ltGray">
          <a:xfrm>
            <a:off x="0" y="3733800"/>
            <a:ext cx="12192000" cy="3124200"/>
          </a:xfrm>
          <a:prstGeom prst="rect">
            <a:avLst/>
          </a:prstGeom>
          <a:gradFill rotWithShape="1">
            <a:gsLst>
              <a:gs pos="0">
                <a:schemeClr val="accent1">
                  <a:gamma/>
                  <a:tint val="0"/>
                  <a:invGamma/>
                  <a:alpha val="0"/>
                </a:schemeClr>
              </a:gs>
              <a:gs pos="100000">
                <a:schemeClr val="accent1">
                  <a:alpha val="30000"/>
                </a:schemeClr>
              </a:gs>
            </a:gsLst>
            <a:lin ang="5400000" scaled="1"/>
          </a:gradFill>
          <a:ln w="9525" algn="ctr">
            <a:noFill/>
            <a:miter lim="800000"/>
            <a:headEnd/>
            <a:tailEnd/>
          </a:ln>
          <a:effectLst/>
        </p:spPr>
        <p:txBody>
          <a:bodyPr wrap="none" anchor="ctr"/>
          <a:lstStyle/>
          <a:p>
            <a:pPr>
              <a:defRPr/>
            </a:pPr>
            <a:endParaRPr lang="en-US" sz="1800"/>
          </a:p>
        </p:txBody>
      </p:sp>
      <p:sp>
        <p:nvSpPr>
          <p:cNvPr id="1046" name="Rectangle 22"/>
          <p:cNvSpPr>
            <a:spLocks noChangeArrowheads="1"/>
          </p:cNvSpPr>
          <p:nvPr/>
        </p:nvSpPr>
        <p:spPr bwMode="ltGray">
          <a:xfrm>
            <a:off x="0" y="0"/>
            <a:ext cx="8839200" cy="4114800"/>
          </a:xfrm>
          <a:prstGeom prst="rect">
            <a:avLst/>
          </a:prstGeom>
          <a:gradFill rotWithShape="1">
            <a:gsLst>
              <a:gs pos="0">
                <a:schemeClr val="hlink">
                  <a:alpha val="50000"/>
                </a:schemeClr>
              </a:gs>
              <a:gs pos="100000">
                <a:schemeClr val="hlink">
                  <a:gamma/>
                  <a:tint val="0"/>
                  <a:invGamma/>
                  <a:alpha val="0"/>
                </a:schemeClr>
              </a:gs>
            </a:gsLst>
            <a:path path="rect">
              <a:fillToRect r="100000" b="100000"/>
            </a:path>
          </a:gradFill>
          <a:ln w="9525" algn="ctr">
            <a:noFill/>
            <a:miter lim="800000"/>
            <a:headEnd/>
            <a:tailEnd/>
          </a:ln>
          <a:effectLst/>
        </p:spPr>
        <p:txBody>
          <a:bodyPr wrap="none" anchor="ctr"/>
          <a:lstStyle/>
          <a:p>
            <a:pPr>
              <a:defRPr/>
            </a:pPr>
            <a:endParaRPr lang="en-US" sz="1800"/>
          </a:p>
        </p:txBody>
      </p:sp>
      <p:sp>
        <p:nvSpPr>
          <p:cNvPr id="1047" name="Rectangle 23"/>
          <p:cNvSpPr>
            <a:spLocks noGrp="1" noChangeArrowheads="1"/>
          </p:cNvSpPr>
          <p:nvPr>
            <p:ph type="dt" sz="half" idx="2"/>
          </p:nvPr>
        </p:nvSpPr>
        <p:spPr bwMode="auto">
          <a:xfrm>
            <a:off x="6502401" y="6530976"/>
            <a:ext cx="15113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fld id="{55E0C165-B762-42E3-8810-94456B5AF9B2}" type="datetimeFigureOut">
              <a:rPr lang="en-US" smtClean="0"/>
              <a:t>2/16/2023</a:t>
            </a:fld>
            <a:endParaRPr lang="en-US"/>
          </a:p>
        </p:txBody>
      </p:sp>
      <p:sp>
        <p:nvSpPr>
          <p:cNvPr id="1048" name="Rectangle 24"/>
          <p:cNvSpPr>
            <a:spLocks noGrp="1" noChangeArrowheads="1"/>
          </p:cNvSpPr>
          <p:nvPr>
            <p:ph type="ftr" sz="quarter" idx="3"/>
          </p:nvPr>
        </p:nvSpPr>
        <p:spPr bwMode="auto">
          <a:xfrm>
            <a:off x="8115300" y="6530976"/>
            <a:ext cx="26416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endParaRPr lang="en-US"/>
          </a:p>
        </p:txBody>
      </p:sp>
      <p:sp>
        <p:nvSpPr>
          <p:cNvPr id="1049" name="Rectangle 25"/>
          <p:cNvSpPr>
            <a:spLocks noGrp="1" noChangeArrowheads="1"/>
          </p:cNvSpPr>
          <p:nvPr>
            <p:ph type="sldNum" sz="quarter" idx="4"/>
          </p:nvPr>
        </p:nvSpPr>
        <p:spPr bwMode="auto">
          <a:xfrm>
            <a:off x="10871200" y="6530976"/>
            <a:ext cx="12192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fld id="{320D0775-F658-44BD-831E-2B32475A435C}" type="slidenum">
              <a:rPr lang="en-US" smtClean="0"/>
              <a:t>‹#›</a:t>
            </a:fld>
            <a:endParaRPr lang="en-US"/>
          </a:p>
        </p:txBody>
      </p:sp>
      <p:grpSp>
        <p:nvGrpSpPr>
          <p:cNvPr id="1032" name="Group 26"/>
          <p:cNvGrpSpPr>
            <a:grpSpLocks/>
          </p:cNvGrpSpPr>
          <p:nvPr/>
        </p:nvGrpSpPr>
        <p:grpSpPr bwMode="auto">
          <a:xfrm>
            <a:off x="107951" y="87313"/>
            <a:ext cx="11973983" cy="6723062"/>
            <a:chOff x="96" y="72"/>
            <a:chExt cx="5494" cy="4190"/>
          </a:xfrm>
        </p:grpSpPr>
        <p:sp>
          <p:nvSpPr>
            <p:cNvPr id="1051" name="Freeform 27"/>
            <p:cNvSpPr>
              <a:spLocks/>
            </p:cNvSpPr>
            <p:nvPr/>
          </p:nvSpPr>
          <p:spPr bwMode="gray">
            <a:xfrm>
              <a:off x="126" y="102"/>
              <a:ext cx="5464" cy="4160"/>
            </a:xfrm>
            <a:custGeom>
              <a:avLst/>
              <a:gdLst/>
              <a:ahLst/>
              <a:cxnLst>
                <a:cxn ang="0">
                  <a:pos x="0" y="4160"/>
                </a:cxn>
                <a:cxn ang="0">
                  <a:pos x="160" y="0"/>
                </a:cxn>
                <a:cxn ang="0">
                  <a:pos x="5328" y="72"/>
                </a:cxn>
                <a:cxn ang="0">
                  <a:pos x="5464" y="3952"/>
                </a:cxn>
                <a:cxn ang="0">
                  <a:pos x="0" y="4160"/>
                </a:cxn>
              </a:cxnLst>
              <a:rect l="0" t="0" r="r" b="b"/>
              <a:pathLst>
                <a:path w="5464" h="4160">
                  <a:moveTo>
                    <a:pt x="0" y="4160"/>
                  </a:moveTo>
                  <a:lnTo>
                    <a:pt x="160" y="0"/>
                  </a:lnTo>
                  <a:lnTo>
                    <a:pt x="5328" y="72"/>
                  </a:lnTo>
                  <a:lnTo>
                    <a:pt x="5464" y="3952"/>
                  </a:lnTo>
                  <a:lnTo>
                    <a:pt x="0" y="4160"/>
                  </a:lnTo>
                  <a:close/>
                </a:path>
              </a:pathLst>
            </a:custGeom>
            <a:solidFill>
              <a:srgbClr val="333333">
                <a:alpha val="30000"/>
              </a:srgbClr>
            </a:solidFill>
            <a:ln w="9525" cap="flat" cmpd="sng">
              <a:noFill/>
              <a:prstDash val="solid"/>
              <a:round/>
              <a:headEnd type="none" w="med" len="med"/>
              <a:tailEnd type="none" w="med" len="med"/>
            </a:ln>
            <a:effectLst/>
          </p:spPr>
          <p:txBody>
            <a:bodyPr/>
            <a:lstStyle/>
            <a:p>
              <a:pPr>
                <a:defRPr/>
              </a:pPr>
              <a:endParaRPr lang="en-US" sz="1800"/>
            </a:p>
          </p:txBody>
        </p:sp>
        <p:sp>
          <p:nvSpPr>
            <p:cNvPr id="1052" name="Freeform 28"/>
            <p:cNvSpPr>
              <a:spLocks/>
            </p:cNvSpPr>
            <p:nvPr/>
          </p:nvSpPr>
          <p:spPr bwMode="gray">
            <a:xfrm>
              <a:off x="96" y="72"/>
              <a:ext cx="5464" cy="4160"/>
            </a:xfrm>
            <a:custGeom>
              <a:avLst/>
              <a:gdLst/>
              <a:ahLst/>
              <a:cxnLst>
                <a:cxn ang="0">
                  <a:pos x="0" y="4160"/>
                </a:cxn>
                <a:cxn ang="0">
                  <a:pos x="160" y="0"/>
                </a:cxn>
                <a:cxn ang="0">
                  <a:pos x="5328" y="72"/>
                </a:cxn>
                <a:cxn ang="0">
                  <a:pos x="5464" y="3952"/>
                </a:cxn>
                <a:cxn ang="0">
                  <a:pos x="0" y="4160"/>
                </a:cxn>
              </a:cxnLst>
              <a:rect l="0" t="0" r="r" b="b"/>
              <a:pathLst>
                <a:path w="5464" h="4160">
                  <a:moveTo>
                    <a:pt x="0" y="4160"/>
                  </a:moveTo>
                  <a:lnTo>
                    <a:pt x="160" y="0"/>
                  </a:lnTo>
                  <a:lnTo>
                    <a:pt x="5328" y="72"/>
                  </a:lnTo>
                  <a:lnTo>
                    <a:pt x="5464" y="3952"/>
                  </a:lnTo>
                  <a:lnTo>
                    <a:pt x="0" y="4160"/>
                  </a:lnTo>
                  <a:close/>
                </a:path>
              </a:pathLst>
            </a:custGeom>
            <a:gradFill rotWithShape="1">
              <a:gsLst>
                <a:gs pos="0">
                  <a:srgbClr val="FFFFFF"/>
                </a:gs>
                <a:gs pos="100000">
                  <a:srgbClr val="FFFFFF">
                    <a:gamma/>
                    <a:shade val="95294"/>
                    <a:invGamma/>
                  </a:srgbClr>
                </a:gs>
              </a:gsLst>
              <a:path path="rect">
                <a:fillToRect l="50000" t="50000" r="50000" b="50000"/>
              </a:path>
            </a:gradFill>
            <a:ln w="9525" cap="flat" cmpd="sng">
              <a:solidFill>
                <a:srgbClr val="503F23"/>
              </a:solidFill>
              <a:prstDash val="solid"/>
              <a:round/>
              <a:headEnd type="none" w="med" len="med"/>
              <a:tailEnd type="none" w="med" len="med"/>
            </a:ln>
            <a:effectLst/>
          </p:spPr>
          <p:txBody>
            <a:bodyPr/>
            <a:lstStyle/>
            <a:p>
              <a:pPr>
                <a:defRPr/>
              </a:pPr>
              <a:endParaRPr lang="en-US" sz="1800"/>
            </a:p>
          </p:txBody>
        </p:sp>
        <p:sp>
          <p:nvSpPr>
            <p:cNvPr id="1053" name="Freeform 29"/>
            <p:cNvSpPr>
              <a:spLocks/>
            </p:cNvSpPr>
            <p:nvPr/>
          </p:nvSpPr>
          <p:spPr bwMode="gray">
            <a:xfrm>
              <a:off x="200" y="184"/>
              <a:ext cx="5284" cy="3936"/>
            </a:xfrm>
            <a:custGeom>
              <a:avLst/>
              <a:gdLst/>
              <a:ahLst/>
              <a:cxnLst>
                <a:cxn ang="0">
                  <a:pos x="120" y="0"/>
                </a:cxn>
                <a:cxn ang="0">
                  <a:pos x="0" y="3936"/>
                </a:cxn>
                <a:cxn ang="0">
                  <a:pos x="5284" y="3782"/>
                </a:cxn>
              </a:cxnLst>
              <a:rect l="0" t="0" r="r" b="b"/>
              <a:pathLst>
                <a:path w="5284" h="3936">
                  <a:moveTo>
                    <a:pt x="120" y="0"/>
                  </a:moveTo>
                  <a:lnTo>
                    <a:pt x="0" y="3936"/>
                  </a:lnTo>
                  <a:lnTo>
                    <a:pt x="5284" y="3782"/>
                  </a:lnTo>
                </a:path>
              </a:pathLst>
            </a:custGeom>
            <a:noFill/>
            <a:ln w="9525" cap="flat" cmpd="sng">
              <a:solidFill>
                <a:srgbClr val="503F23"/>
              </a:solidFill>
              <a:prstDash val="dash"/>
              <a:round/>
              <a:headEnd type="none" w="med" len="med"/>
              <a:tailEnd type="none" w="med" len="med"/>
            </a:ln>
            <a:effectLst/>
          </p:spPr>
          <p:txBody>
            <a:bodyPr/>
            <a:lstStyle/>
            <a:p>
              <a:pPr>
                <a:defRPr/>
              </a:pPr>
              <a:endParaRPr lang="en-US" sz="1800"/>
            </a:p>
          </p:txBody>
        </p:sp>
        <p:sp>
          <p:nvSpPr>
            <p:cNvPr id="1054" name="Freeform 30"/>
            <p:cNvSpPr>
              <a:spLocks/>
            </p:cNvSpPr>
            <p:nvPr/>
          </p:nvSpPr>
          <p:spPr bwMode="gray">
            <a:xfrm>
              <a:off x="5352" y="248"/>
              <a:ext cx="138" cy="3681"/>
            </a:xfrm>
            <a:custGeom>
              <a:avLst/>
              <a:gdLst/>
              <a:ahLst/>
              <a:cxnLst>
                <a:cxn ang="0">
                  <a:pos x="138" y="3682"/>
                </a:cxn>
                <a:cxn ang="0">
                  <a:pos x="0" y="0"/>
                </a:cxn>
              </a:cxnLst>
              <a:rect l="0" t="0" r="r" b="b"/>
              <a:pathLst>
                <a:path w="138" h="3682">
                  <a:moveTo>
                    <a:pt x="138" y="3682"/>
                  </a:moveTo>
                  <a:lnTo>
                    <a:pt x="0" y="0"/>
                  </a:lnTo>
                </a:path>
              </a:pathLst>
            </a:custGeom>
            <a:noFill/>
            <a:ln w="9525" cap="flat" cmpd="sng">
              <a:solidFill>
                <a:srgbClr val="503F23"/>
              </a:solidFill>
              <a:prstDash val="dash"/>
              <a:round/>
              <a:headEnd type="none" w="med" len="med"/>
              <a:tailEnd type="none" w="med" len="med"/>
            </a:ln>
            <a:effectLst/>
          </p:spPr>
          <p:txBody>
            <a:bodyPr/>
            <a:lstStyle/>
            <a:p>
              <a:pPr>
                <a:defRPr/>
              </a:pPr>
              <a:endParaRPr lang="en-US" sz="1800"/>
            </a:p>
          </p:txBody>
        </p:sp>
        <p:sp>
          <p:nvSpPr>
            <p:cNvPr id="1055" name="Freeform 31"/>
            <p:cNvSpPr>
              <a:spLocks/>
            </p:cNvSpPr>
            <p:nvPr/>
          </p:nvSpPr>
          <p:spPr bwMode="gray">
            <a:xfrm>
              <a:off x="246" y="628"/>
              <a:ext cx="5220" cy="3436"/>
            </a:xfrm>
            <a:custGeom>
              <a:avLst/>
              <a:gdLst/>
              <a:ahLst/>
              <a:cxnLst>
                <a:cxn ang="0">
                  <a:pos x="9" y="3218"/>
                </a:cxn>
                <a:cxn ang="0">
                  <a:pos x="92" y="3310"/>
                </a:cxn>
                <a:cxn ang="0">
                  <a:pos x="5158" y="3144"/>
                </a:cxn>
                <a:cxn ang="0">
                  <a:pos x="5214" y="2990"/>
                </a:cxn>
                <a:cxn ang="0">
                  <a:pos x="5100" y="194"/>
                </a:cxn>
                <a:cxn ang="0">
                  <a:pos x="4986" y="26"/>
                </a:cxn>
                <a:cxn ang="0">
                  <a:pos x="267" y="23"/>
                </a:cxn>
                <a:cxn ang="0">
                  <a:pos x="120" y="140"/>
                </a:cxn>
                <a:cxn ang="0">
                  <a:pos x="9" y="3218"/>
                </a:cxn>
              </a:cxnLst>
              <a:rect l="0" t="0" r="r" b="b"/>
              <a:pathLst>
                <a:path w="5232" h="3310">
                  <a:moveTo>
                    <a:pt x="9" y="3218"/>
                  </a:moveTo>
                  <a:cubicBezTo>
                    <a:pt x="0" y="3310"/>
                    <a:pt x="92" y="3310"/>
                    <a:pt x="92" y="3310"/>
                  </a:cubicBezTo>
                  <a:cubicBezTo>
                    <a:pt x="92" y="3310"/>
                    <a:pt x="4304" y="3197"/>
                    <a:pt x="5158" y="3144"/>
                  </a:cubicBezTo>
                  <a:cubicBezTo>
                    <a:pt x="5232" y="3153"/>
                    <a:pt x="5214" y="3122"/>
                    <a:pt x="5214" y="2990"/>
                  </a:cubicBezTo>
                  <a:cubicBezTo>
                    <a:pt x="5157" y="1592"/>
                    <a:pt x="5100" y="194"/>
                    <a:pt x="5100" y="194"/>
                  </a:cubicBezTo>
                  <a:cubicBezTo>
                    <a:pt x="5100" y="194"/>
                    <a:pt x="5115" y="26"/>
                    <a:pt x="4986" y="26"/>
                  </a:cubicBezTo>
                  <a:cubicBezTo>
                    <a:pt x="4214" y="0"/>
                    <a:pt x="1033" y="14"/>
                    <a:pt x="267" y="23"/>
                  </a:cubicBezTo>
                  <a:cubicBezTo>
                    <a:pt x="175" y="32"/>
                    <a:pt x="156" y="20"/>
                    <a:pt x="120" y="140"/>
                  </a:cubicBezTo>
                  <a:cubicBezTo>
                    <a:pt x="77" y="672"/>
                    <a:pt x="32" y="2577"/>
                    <a:pt x="9" y="3218"/>
                  </a:cubicBezTo>
                  <a:close/>
                </a:path>
              </a:pathLst>
            </a:custGeom>
            <a:solidFill>
              <a:srgbClr val="FFFFFF"/>
            </a:solidFill>
            <a:ln w="9525">
              <a:noFill/>
              <a:round/>
              <a:headEnd/>
              <a:tailEnd/>
            </a:ln>
            <a:effectLst/>
          </p:spPr>
          <p:txBody>
            <a:bodyPr/>
            <a:lstStyle/>
            <a:p>
              <a:pPr>
                <a:defRPr/>
              </a:pPr>
              <a:endParaRPr lang="en-US" sz="1800"/>
            </a:p>
          </p:txBody>
        </p:sp>
      </p:grpSp>
      <p:pic>
        <p:nvPicPr>
          <p:cNvPr id="1033" name="Picture 35" descr="11"/>
          <p:cNvPicPr>
            <a:picLocks noChangeAspect="1" noChangeArrowheads="1"/>
          </p:cNvPicPr>
          <p:nvPr/>
        </p:nvPicPr>
        <p:blipFill>
          <a:blip r:embed="rId16">
            <a:extLst>
              <a:ext uri="{28A0092B-C50C-407E-A947-70E740481C1C}">
                <a14:useLocalDpi xmlns:a14="http://schemas.microsoft.com/office/drawing/2010/main" val="0"/>
              </a:ext>
            </a:extLst>
          </a:blip>
          <a:srcRect b="3256"/>
          <a:stretch>
            <a:fillRect/>
          </a:stretch>
        </p:blipFill>
        <p:spPr bwMode="ltGray">
          <a:xfrm>
            <a:off x="228600" y="5432425"/>
            <a:ext cx="2946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36"/>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5" name="Picture 38" descr="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313391">
            <a:off x="1320800" y="85725"/>
            <a:ext cx="4402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descr="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80000">
            <a:off x="1204384" y="922339"/>
            <a:ext cx="823806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33"/>
          <p:cNvSpPr>
            <a:spLocks noGrp="1" noChangeArrowheads="1"/>
          </p:cNvSpPr>
          <p:nvPr>
            <p:ph type="title"/>
          </p:nvPr>
        </p:nvSpPr>
        <p:spPr bwMode="auto">
          <a:xfrm>
            <a:off x="1422400" y="314326"/>
            <a:ext cx="9347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64" name="Picture 40" descr="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68000" y="304800"/>
            <a:ext cx="1339851"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9923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063"/>
                                        </p:tgtEl>
                                        <p:attrNameLst>
                                          <p:attrName>style.visibility</p:attrName>
                                        </p:attrNameLst>
                                      </p:cBhvr>
                                      <p:to>
                                        <p:strVal val="visible"/>
                                      </p:to>
                                    </p:set>
                                    <p:animEffect transition="in" filter="wipe(left)">
                                      <p:cBhvr>
                                        <p:cTn id="7" dur="1500"/>
                                        <p:tgtEl>
                                          <p:spTgt spid="1063"/>
                                        </p:tgtEl>
                                      </p:cBhvr>
                                    </p:animEffect>
                                  </p:childTnLst>
                                </p:cTn>
                              </p:par>
                              <p:par>
                                <p:cTn id="8" presetID="10" presetClass="entr" presetSubtype="0" fill="hold" nodeType="withEffect">
                                  <p:stCondLst>
                                    <p:cond delay="0"/>
                                  </p:stCondLst>
                                  <p:childTnLst>
                                    <p:set>
                                      <p:cBhvr>
                                        <p:cTn id="9" dur="1" fill="hold">
                                          <p:stCondLst>
                                            <p:cond delay="0"/>
                                          </p:stCondLst>
                                        </p:cTn>
                                        <p:tgtEl>
                                          <p:spTgt spid="1064"/>
                                        </p:tgtEl>
                                        <p:attrNameLst>
                                          <p:attrName>style.visibility</p:attrName>
                                        </p:attrNameLst>
                                      </p:cBhvr>
                                      <p:to>
                                        <p:strVal val="visible"/>
                                      </p:to>
                                    </p:set>
                                    <p:animEffect transition="in" filter="fade">
                                      <p:cBhvr>
                                        <p:cTn id="10" dur="1000"/>
                                        <p:tgtEl>
                                          <p:spTgt spid="1064"/>
                                        </p:tgtEl>
                                      </p:cBhvr>
                                    </p:animEffect>
                                  </p:childTnLst>
                                </p:cTn>
                              </p:par>
                              <p:par>
                                <p:cTn id="11" presetID="0" presetClass="path" presetSubtype="0" accel="50000" decel="50000" fill="hold" nodeType="withEffect">
                                  <p:stCondLst>
                                    <p:cond delay="0"/>
                                  </p:stCondLst>
                                  <p:childTnLst>
                                    <p:animMotion origin="layout" path="M 0.08021 0.19815 C 0.06979 0.19005 0.05938 0.18218 0.04601 0.14908 C 0.03264 0.11598 0.01632 0.05787 8.33333E-7 -3.7037E-6 " pathEditMode="relative" ptsTypes="aaA">
                                      <p:cBhvr>
                                        <p:cTn id="12" dur="2700" fill="hold"/>
                                        <p:tgtEl>
                                          <p:spTgt spid="10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1" fontAlgn="base" hangingPunct="1">
        <a:spcBef>
          <a:spcPct val="0"/>
        </a:spcBef>
        <a:spcAft>
          <a:spcPct val="0"/>
        </a:spcAft>
        <a:defRPr sz="3800" b="1">
          <a:solidFill>
            <a:schemeClr val="tx2"/>
          </a:solidFill>
          <a:latin typeface="+mj-lt"/>
          <a:ea typeface="+mj-ea"/>
          <a:cs typeface="+mj-cs"/>
        </a:defRPr>
      </a:lvl1pPr>
      <a:lvl2pPr algn="ctr" rtl="0" eaLnBrk="1" fontAlgn="base" hangingPunct="1">
        <a:spcBef>
          <a:spcPct val="0"/>
        </a:spcBef>
        <a:spcAft>
          <a:spcPct val="0"/>
        </a:spcAft>
        <a:defRPr sz="3800" b="1">
          <a:solidFill>
            <a:schemeClr val="tx2"/>
          </a:solidFill>
          <a:latin typeface="Candara" pitchFamily="34" charset="0"/>
        </a:defRPr>
      </a:lvl2pPr>
      <a:lvl3pPr algn="ctr" rtl="0" eaLnBrk="1" fontAlgn="base" hangingPunct="1">
        <a:spcBef>
          <a:spcPct val="0"/>
        </a:spcBef>
        <a:spcAft>
          <a:spcPct val="0"/>
        </a:spcAft>
        <a:defRPr sz="3800" b="1">
          <a:solidFill>
            <a:schemeClr val="tx2"/>
          </a:solidFill>
          <a:latin typeface="Candara" pitchFamily="34" charset="0"/>
        </a:defRPr>
      </a:lvl3pPr>
      <a:lvl4pPr algn="ctr" rtl="0" eaLnBrk="1" fontAlgn="base" hangingPunct="1">
        <a:spcBef>
          <a:spcPct val="0"/>
        </a:spcBef>
        <a:spcAft>
          <a:spcPct val="0"/>
        </a:spcAft>
        <a:defRPr sz="3800" b="1">
          <a:solidFill>
            <a:schemeClr val="tx2"/>
          </a:solidFill>
          <a:latin typeface="Candara" pitchFamily="34" charset="0"/>
        </a:defRPr>
      </a:lvl4pPr>
      <a:lvl5pPr algn="ctr" rtl="0" eaLnBrk="1" fontAlgn="base" hangingPunct="1">
        <a:spcBef>
          <a:spcPct val="0"/>
        </a:spcBef>
        <a:spcAft>
          <a:spcPct val="0"/>
        </a:spcAft>
        <a:defRPr sz="3800" b="1">
          <a:solidFill>
            <a:schemeClr val="tx2"/>
          </a:solidFill>
          <a:latin typeface="Candara" pitchFamily="34" charset="0"/>
        </a:defRPr>
      </a:lvl5pPr>
      <a:lvl6pPr marL="457200" algn="ctr" rtl="0" eaLnBrk="1" fontAlgn="base" hangingPunct="1">
        <a:spcBef>
          <a:spcPct val="0"/>
        </a:spcBef>
        <a:spcAft>
          <a:spcPct val="0"/>
        </a:spcAft>
        <a:defRPr sz="4000" b="1">
          <a:solidFill>
            <a:schemeClr val="tx2"/>
          </a:solidFill>
          <a:latin typeface="Candara" pitchFamily="34" charset="0"/>
        </a:defRPr>
      </a:lvl6pPr>
      <a:lvl7pPr marL="914400" algn="ctr" rtl="0" eaLnBrk="1" fontAlgn="base" hangingPunct="1">
        <a:spcBef>
          <a:spcPct val="0"/>
        </a:spcBef>
        <a:spcAft>
          <a:spcPct val="0"/>
        </a:spcAft>
        <a:defRPr sz="4000" b="1">
          <a:solidFill>
            <a:schemeClr val="tx2"/>
          </a:solidFill>
          <a:latin typeface="Candara" pitchFamily="34" charset="0"/>
        </a:defRPr>
      </a:lvl7pPr>
      <a:lvl8pPr marL="1371600" algn="ctr" rtl="0" eaLnBrk="1" fontAlgn="base" hangingPunct="1">
        <a:spcBef>
          <a:spcPct val="0"/>
        </a:spcBef>
        <a:spcAft>
          <a:spcPct val="0"/>
        </a:spcAft>
        <a:defRPr sz="4000" b="1">
          <a:solidFill>
            <a:schemeClr val="tx2"/>
          </a:solidFill>
          <a:latin typeface="Candara" pitchFamily="34" charset="0"/>
        </a:defRPr>
      </a:lvl8pPr>
      <a:lvl9pPr marL="1828800" algn="ctr" rtl="0" eaLnBrk="1" fontAlgn="base" hangingPunct="1">
        <a:spcBef>
          <a:spcPct val="0"/>
        </a:spcBef>
        <a:spcAft>
          <a:spcPct val="0"/>
        </a:spcAft>
        <a:defRPr sz="4000" b="1">
          <a:solidFill>
            <a:schemeClr val="tx2"/>
          </a:solidFill>
          <a:latin typeface="Candar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4" name="Rectangle 30"/>
          <p:cNvSpPr>
            <a:spLocks noChangeArrowheads="1"/>
          </p:cNvSpPr>
          <p:nvPr/>
        </p:nvSpPr>
        <p:spPr bwMode="gray">
          <a:xfrm>
            <a:off x="0" y="1"/>
            <a:ext cx="12192000" cy="2924175"/>
          </a:xfrm>
          <a:prstGeom prst="rect">
            <a:avLst/>
          </a:prstGeom>
          <a:gradFill rotWithShape="1">
            <a:gsLst>
              <a:gs pos="0">
                <a:schemeClr val="accent1">
                  <a:alpha val="80000"/>
                </a:schemeClr>
              </a:gs>
              <a:gs pos="100000">
                <a:schemeClr val="accent1">
                  <a:gamma/>
                  <a:tint val="0"/>
                  <a:invGamma/>
                </a:scheme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55" name="Freeform 31"/>
          <p:cNvSpPr>
            <a:spLocks/>
          </p:cNvSpPr>
          <p:nvPr/>
        </p:nvSpPr>
        <p:spPr bwMode="gray">
          <a:xfrm>
            <a:off x="8467" y="-125413"/>
            <a:ext cx="12179300" cy="6973888"/>
          </a:xfrm>
          <a:custGeom>
            <a:avLst/>
            <a:gdLst>
              <a:gd name="T0" fmla="*/ 5754 w 5754"/>
              <a:gd name="T1" fmla="*/ 4393 h 4393"/>
              <a:gd name="T2" fmla="*/ 5754 w 5754"/>
              <a:gd name="T3" fmla="*/ 225 h 4393"/>
              <a:gd name="T4" fmla="*/ 5286 w 5754"/>
              <a:gd name="T5" fmla="*/ 407 h 4393"/>
              <a:gd name="T6" fmla="*/ 5112 w 5754"/>
              <a:gd name="T7" fmla="*/ 357 h 4393"/>
              <a:gd name="T8" fmla="*/ 4686 w 5754"/>
              <a:gd name="T9" fmla="*/ 307 h 4393"/>
              <a:gd name="T10" fmla="*/ 4436 w 5754"/>
              <a:gd name="T11" fmla="*/ 463 h 4393"/>
              <a:gd name="T12" fmla="*/ 3621 w 5754"/>
              <a:gd name="T13" fmla="*/ 497 h 4393"/>
              <a:gd name="T14" fmla="*/ 3404 w 5754"/>
              <a:gd name="T15" fmla="*/ 343 h 4393"/>
              <a:gd name="T16" fmla="*/ 2684 w 5754"/>
              <a:gd name="T17" fmla="*/ 295 h 4393"/>
              <a:gd name="T18" fmla="*/ 1933 w 5754"/>
              <a:gd name="T19" fmla="*/ 294 h 4393"/>
              <a:gd name="T20" fmla="*/ 1544 w 5754"/>
              <a:gd name="T21" fmla="*/ 79 h 4393"/>
              <a:gd name="T22" fmla="*/ 2 w 5754"/>
              <a:gd name="T23" fmla="*/ 79 h 4393"/>
              <a:gd name="T24" fmla="*/ 0 w 5754"/>
              <a:gd name="T25" fmla="*/ 4393 h 4393"/>
              <a:gd name="T26" fmla="*/ 5754 w 5754"/>
              <a:gd name="T27" fmla="*/ 4393 h 4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54" h="4393">
                <a:moveTo>
                  <a:pt x="5754" y="4393"/>
                </a:moveTo>
                <a:cubicBezTo>
                  <a:pt x="5754" y="4393"/>
                  <a:pt x="5754" y="2309"/>
                  <a:pt x="5754" y="225"/>
                </a:cubicBezTo>
                <a:cubicBezTo>
                  <a:pt x="5388" y="25"/>
                  <a:pt x="5286" y="407"/>
                  <a:pt x="5286" y="407"/>
                </a:cubicBezTo>
                <a:cubicBezTo>
                  <a:pt x="5220" y="301"/>
                  <a:pt x="5112" y="357"/>
                  <a:pt x="5112" y="357"/>
                </a:cubicBezTo>
                <a:cubicBezTo>
                  <a:pt x="5124" y="151"/>
                  <a:pt x="4756" y="87"/>
                  <a:pt x="4686" y="307"/>
                </a:cubicBezTo>
                <a:cubicBezTo>
                  <a:pt x="4502" y="163"/>
                  <a:pt x="4394" y="427"/>
                  <a:pt x="4436" y="463"/>
                </a:cubicBezTo>
                <a:cubicBezTo>
                  <a:pt x="4262" y="205"/>
                  <a:pt x="3722" y="253"/>
                  <a:pt x="3621" y="497"/>
                </a:cubicBezTo>
                <a:cubicBezTo>
                  <a:pt x="3590" y="379"/>
                  <a:pt x="3518" y="343"/>
                  <a:pt x="3404" y="343"/>
                </a:cubicBezTo>
                <a:cubicBezTo>
                  <a:pt x="3271" y="0"/>
                  <a:pt x="2822" y="85"/>
                  <a:pt x="2684" y="295"/>
                </a:cubicBezTo>
                <a:cubicBezTo>
                  <a:pt x="2636" y="55"/>
                  <a:pt x="2012" y="25"/>
                  <a:pt x="1933" y="294"/>
                </a:cubicBezTo>
                <a:cubicBezTo>
                  <a:pt x="1826" y="145"/>
                  <a:pt x="1760" y="73"/>
                  <a:pt x="1544" y="79"/>
                </a:cubicBezTo>
                <a:lnTo>
                  <a:pt x="2" y="79"/>
                </a:lnTo>
                <a:lnTo>
                  <a:pt x="0" y="4393"/>
                </a:lnTo>
                <a:lnTo>
                  <a:pt x="5754" y="4393"/>
                </a:lnTo>
                <a:close/>
              </a:path>
            </a:pathLst>
          </a:cu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56" name="Freeform 32"/>
          <p:cNvSpPr>
            <a:spLocks/>
          </p:cNvSpPr>
          <p:nvPr/>
        </p:nvSpPr>
        <p:spPr bwMode="gray">
          <a:xfrm>
            <a:off x="1" y="-241300"/>
            <a:ext cx="12204700" cy="7105650"/>
          </a:xfrm>
          <a:custGeom>
            <a:avLst/>
            <a:gdLst>
              <a:gd name="T0" fmla="*/ 5758 w 5766"/>
              <a:gd name="T1" fmla="*/ 4450 h 4476"/>
              <a:gd name="T2" fmla="*/ 5766 w 5766"/>
              <a:gd name="T3" fmla="*/ 581 h 4476"/>
              <a:gd name="T4" fmla="*/ 5389 w 5766"/>
              <a:gd name="T5" fmla="*/ 842 h 4476"/>
              <a:gd name="T6" fmla="*/ 4806 w 5766"/>
              <a:gd name="T7" fmla="*/ 1022 h 4476"/>
              <a:gd name="T8" fmla="*/ 4478 w 5766"/>
              <a:gd name="T9" fmla="*/ 1016 h 4476"/>
              <a:gd name="T10" fmla="*/ 3558 w 5766"/>
              <a:gd name="T11" fmla="*/ 649 h 4476"/>
              <a:gd name="T12" fmla="*/ 3304 w 5766"/>
              <a:gd name="T13" fmla="*/ 468 h 4476"/>
              <a:gd name="T14" fmla="*/ 2496 w 5766"/>
              <a:gd name="T15" fmla="*/ 511 h 4476"/>
              <a:gd name="T16" fmla="*/ 1780 w 5766"/>
              <a:gd name="T17" fmla="*/ 356 h 4476"/>
              <a:gd name="T18" fmla="*/ 1710 w 5766"/>
              <a:gd name="T19" fmla="*/ 350 h 4476"/>
              <a:gd name="T20" fmla="*/ 1308 w 5766"/>
              <a:gd name="T21" fmla="*/ 152 h 4476"/>
              <a:gd name="T22" fmla="*/ 0 w 5766"/>
              <a:gd name="T23" fmla="*/ 152 h 4476"/>
              <a:gd name="T24" fmla="*/ 0 w 5766"/>
              <a:gd name="T25" fmla="*/ 4476 h 4476"/>
              <a:gd name="T26" fmla="*/ 5758 w 5766"/>
              <a:gd name="T27" fmla="*/ 4450 h 4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66" h="4476">
                <a:moveTo>
                  <a:pt x="5758" y="4450"/>
                </a:moveTo>
                <a:cubicBezTo>
                  <a:pt x="5758" y="4450"/>
                  <a:pt x="5766" y="2515"/>
                  <a:pt x="5766" y="581"/>
                </a:cubicBezTo>
                <a:cubicBezTo>
                  <a:pt x="5587" y="457"/>
                  <a:pt x="5365" y="649"/>
                  <a:pt x="5389" y="842"/>
                </a:cubicBezTo>
                <a:cubicBezTo>
                  <a:pt x="5154" y="494"/>
                  <a:pt x="4758" y="716"/>
                  <a:pt x="4806" y="1022"/>
                </a:cubicBezTo>
                <a:cubicBezTo>
                  <a:pt x="4752" y="920"/>
                  <a:pt x="4560" y="902"/>
                  <a:pt x="4478" y="1016"/>
                </a:cubicBezTo>
                <a:cubicBezTo>
                  <a:pt x="4546" y="638"/>
                  <a:pt x="3976" y="242"/>
                  <a:pt x="3558" y="649"/>
                </a:cubicBezTo>
                <a:cubicBezTo>
                  <a:pt x="3586" y="485"/>
                  <a:pt x="3360" y="412"/>
                  <a:pt x="3304" y="468"/>
                </a:cubicBezTo>
                <a:cubicBezTo>
                  <a:pt x="3185" y="0"/>
                  <a:pt x="2513" y="124"/>
                  <a:pt x="2496" y="511"/>
                </a:cubicBezTo>
                <a:cubicBezTo>
                  <a:pt x="2496" y="230"/>
                  <a:pt x="2014" y="20"/>
                  <a:pt x="1780" y="356"/>
                </a:cubicBezTo>
                <a:lnTo>
                  <a:pt x="1710" y="350"/>
                </a:lnTo>
                <a:cubicBezTo>
                  <a:pt x="1554" y="128"/>
                  <a:pt x="1394" y="158"/>
                  <a:pt x="1308" y="152"/>
                </a:cubicBezTo>
                <a:lnTo>
                  <a:pt x="0" y="152"/>
                </a:lnTo>
                <a:lnTo>
                  <a:pt x="0" y="4476"/>
                </a:lnTo>
                <a:lnTo>
                  <a:pt x="5758" y="445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nvGrpSpPr>
          <p:cNvPr id="1057" name="Group 33"/>
          <p:cNvGrpSpPr>
            <a:grpSpLocks/>
          </p:cNvGrpSpPr>
          <p:nvPr/>
        </p:nvGrpSpPr>
        <p:grpSpPr bwMode="auto">
          <a:xfrm>
            <a:off x="2446867" y="6092826"/>
            <a:ext cx="658284" cy="258763"/>
            <a:chOff x="564" y="845"/>
            <a:chExt cx="2135" cy="1113"/>
          </a:xfrm>
        </p:grpSpPr>
        <p:sp>
          <p:nvSpPr>
            <p:cNvPr id="1058" name="Freeform 34"/>
            <p:cNvSpPr>
              <a:spLocks/>
            </p:cNvSpPr>
            <p:nvPr/>
          </p:nvSpPr>
          <p:spPr bwMode="gray">
            <a:xfrm>
              <a:off x="564" y="845"/>
              <a:ext cx="2135" cy="1113"/>
            </a:xfrm>
            <a:custGeom>
              <a:avLst/>
              <a:gdLst>
                <a:gd name="T0" fmla="*/ 2135 w 2135"/>
                <a:gd name="T1" fmla="*/ 0 h 1113"/>
                <a:gd name="T2" fmla="*/ 0 w 2135"/>
                <a:gd name="T3" fmla="*/ 88 h 1113"/>
                <a:gd name="T4" fmla="*/ 893 w 2135"/>
                <a:gd name="T5" fmla="*/ 1113 h 1113"/>
                <a:gd name="T6" fmla="*/ 1285 w 2135"/>
                <a:gd name="T7" fmla="*/ 751 h 1113"/>
                <a:gd name="T8" fmla="*/ 1861 w 2135"/>
                <a:gd name="T9" fmla="*/ 1010 h 1113"/>
                <a:gd name="T10" fmla="*/ 1798 w 2135"/>
                <a:gd name="T11" fmla="*/ 359 h 1113"/>
                <a:gd name="T12" fmla="*/ 2135 w 2135"/>
                <a:gd name="T13" fmla="*/ 0 h 1113"/>
              </a:gdLst>
              <a:ahLst/>
              <a:cxnLst>
                <a:cxn ang="0">
                  <a:pos x="T0" y="T1"/>
                </a:cxn>
                <a:cxn ang="0">
                  <a:pos x="T2" y="T3"/>
                </a:cxn>
                <a:cxn ang="0">
                  <a:pos x="T4" y="T5"/>
                </a:cxn>
                <a:cxn ang="0">
                  <a:pos x="T6" y="T7"/>
                </a:cxn>
                <a:cxn ang="0">
                  <a:pos x="T8" y="T9"/>
                </a:cxn>
                <a:cxn ang="0">
                  <a:pos x="T10" y="T11"/>
                </a:cxn>
                <a:cxn ang="0">
                  <a:pos x="T12" y="T13"/>
                </a:cxn>
              </a:cxnLst>
              <a:rect l="0" t="0" r="r" b="b"/>
              <a:pathLst>
                <a:path w="2135" h="1113">
                  <a:moveTo>
                    <a:pt x="2135" y="0"/>
                  </a:moveTo>
                  <a:lnTo>
                    <a:pt x="0" y="88"/>
                  </a:lnTo>
                  <a:lnTo>
                    <a:pt x="893" y="1113"/>
                  </a:lnTo>
                  <a:lnTo>
                    <a:pt x="1285" y="751"/>
                  </a:lnTo>
                  <a:lnTo>
                    <a:pt x="1861" y="1010"/>
                  </a:lnTo>
                  <a:lnTo>
                    <a:pt x="1798" y="359"/>
                  </a:lnTo>
                  <a:lnTo>
                    <a:pt x="2135"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59" name="Freeform 35"/>
            <p:cNvSpPr>
              <a:spLocks/>
            </p:cNvSpPr>
            <p:nvPr/>
          </p:nvSpPr>
          <p:spPr bwMode="gray">
            <a:xfrm>
              <a:off x="648" y="901"/>
              <a:ext cx="1927" cy="280"/>
            </a:xfrm>
            <a:custGeom>
              <a:avLst/>
              <a:gdLst>
                <a:gd name="T0" fmla="*/ 0 w 1939"/>
                <a:gd name="T1" fmla="*/ 59 h 280"/>
                <a:gd name="T2" fmla="*/ 1939 w 1939"/>
                <a:gd name="T3" fmla="*/ 0 h 280"/>
                <a:gd name="T4" fmla="*/ 1666 w 1939"/>
                <a:gd name="T5" fmla="*/ 280 h 280"/>
                <a:gd name="T6" fmla="*/ 0 w 1939"/>
                <a:gd name="T7" fmla="*/ 59 h 280"/>
              </a:gdLst>
              <a:ahLst/>
              <a:cxnLst>
                <a:cxn ang="0">
                  <a:pos x="T0" y="T1"/>
                </a:cxn>
                <a:cxn ang="0">
                  <a:pos x="T2" y="T3"/>
                </a:cxn>
                <a:cxn ang="0">
                  <a:pos x="T4" y="T5"/>
                </a:cxn>
                <a:cxn ang="0">
                  <a:pos x="T6" y="T7"/>
                </a:cxn>
              </a:cxnLst>
              <a:rect l="0" t="0" r="r" b="b"/>
              <a:pathLst>
                <a:path w="1939" h="280">
                  <a:moveTo>
                    <a:pt x="0" y="59"/>
                  </a:moveTo>
                  <a:lnTo>
                    <a:pt x="1939" y="0"/>
                  </a:lnTo>
                  <a:lnTo>
                    <a:pt x="1666" y="280"/>
                  </a:lnTo>
                  <a:lnTo>
                    <a:pt x="0" y="59"/>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60" name="Freeform 36"/>
            <p:cNvSpPr>
              <a:spLocks/>
            </p:cNvSpPr>
            <p:nvPr/>
          </p:nvSpPr>
          <p:spPr bwMode="gray">
            <a:xfrm>
              <a:off x="633" y="957"/>
              <a:ext cx="1359" cy="927"/>
            </a:xfrm>
            <a:custGeom>
              <a:avLst/>
              <a:gdLst>
                <a:gd name="T0" fmla="*/ 1359 w 1359"/>
                <a:gd name="T1" fmla="*/ 435 h 927"/>
                <a:gd name="T2" fmla="*/ 0 w 1359"/>
                <a:gd name="T3" fmla="*/ 0 h 927"/>
                <a:gd name="T4" fmla="*/ 825 w 1359"/>
                <a:gd name="T5" fmla="*/ 927 h 927"/>
                <a:gd name="T6" fmla="*/ 1359 w 1359"/>
                <a:gd name="T7" fmla="*/ 435 h 927"/>
              </a:gdLst>
              <a:ahLst/>
              <a:cxnLst>
                <a:cxn ang="0">
                  <a:pos x="T0" y="T1"/>
                </a:cxn>
                <a:cxn ang="0">
                  <a:pos x="T2" y="T3"/>
                </a:cxn>
                <a:cxn ang="0">
                  <a:pos x="T4" y="T5"/>
                </a:cxn>
                <a:cxn ang="0">
                  <a:pos x="T6" y="T7"/>
                </a:cxn>
              </a:cxnLst>
              <a:rect l="0" t="0" r="r" b="b"/>
              <a:pathLst>
                <a:path w="1359" h="927">
                  <a:moveTo>
                    <a:pt x="1359" y="435"/>
                  </a:moveTo>
                  <a:lnTo>
                    <a:pt x="0" y="0"/>
                  </a:lnTo>
                  <a:lnTo>
                    <a:pt x="825" y="927"/>
                  </a:lnTo>
                  <a:lnTo>
                    <a:pt x="1359" y="435"/>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61" name="Freeform 37"/>
            <p:cNvSpPr>
              <a:spLocks/>
            </p:cNvSpPr>
            <p:nvPr/>
          </p:nvSpPr>
          <p:spPr bwMode="gray">
            <a:xfrm>
              <a:off x="1896" y="1416"/>
              <a:ext cx="474" cy="360"/>
            </a:xfrm>
            <a:custGeom>
              <a:avLst/>
              <a:gdLst>
                <a:gd name="T0" fmla="*/ 156 w 483"/>
                <a:gd name="T1" fmla="*/ 0 h 369"/>
                <a:gd name="T2" fmla="*/ 483 w 483"/>
                <a:gd name="T3" fmla="*/ 369 h 369"/>
                <a:gd name="T4" fmla="*/ 0 w 483"/>
                <a:gd name="T5" fmla="*/ 141 h 369"/>
                <a:gd name="T6" fmla="*/ 156 w 483"/>
                <a:gd name="T7" fmla="*/ 0 h 369"/>
              </a:gdLst>
              <a:ahLst/>
              <a:cxnLst>
                <a:cxn ang="0">
                  <a:pos x="T0" y="T1"/>
                </a:cxn>
                <a:cxn ang="0">
                  <a:pos x="T2" y="T3"/>
                </a:cxn>
                <a:cxn ang="0">
                  <a:pos x="T4" y="T5"/>
                </a:cxn>
                <a:cxn ang="0">
                  <a:pos x="T6" y="T7"/>
                </a:cxn>
              </a:cxnLst>
              <a:rect l="0" t="0" r="r" b="b"/>
              <a:pathLst>
                <a:path w="483" h="369">
                  <a:moveTo>
                    <a:pt x="156" y="0"/>
                  </a:moveTo>
                  <a:lnTo>
                    <a:pt x="483" y="369"/>
                  </a:lnTo>
                  <a:lnTo>
                    <a:pt x="0" y="141"/>
                  </a:lnTo>
                  <a:lnTo>
                    <a:pt x="156"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grpSp>
        <p:nvGrpSpPr>
          <p:cNvPr id="1062" name="Group 38"/>
          <p:cNvGrpSpPr>
            <a:grpSpLocks/>
          </p:cNvGrpSpPr>
          <p:nvPr/>
        </p:nvGrpSpPr>
        <p:grpSpPr bwMode="auto">
          <a:xfrm flipH="1">
            <a:off x="325967" y="914401"/>
            <a:ext cx="1168400" cy="441325"/>
            <a:chOff x="564" y="845"/>
            <a:chExt cx="2135" cy="1113"/>
          </a:xfrm>
        </p:grpSpPr>
        <p:sp>
          <p:nvSpPr>
            <p:cNvPr id="1063" name="Freeform 39"/>
            <p:cNvSpPr>
              <a:spLocks/>
            </p:cNvSpPr>
            <p:nvPr/>
          </p:nvSpPr>
          <p:spPr bwMode="gray">
            <a:xfrm>
              <a:off x="564" y="845"/>
              <a:ext cx="2135" cy="1113"/>
            </a:xfrm>
            <a:custGeom>
              <a:avLst/>
              <a:gdLst>
                <a:gd name="T0" fmla="*/ 2135 w 2135"/>
                <a:gd name="T1" fmla="*/ 0 h 1113"/>
                <a:gd name="T2" fmla="*/ 0 w 2135"/>
                <a:gd name="T3" fmla="*/ 88 h 1113"/>
                <a:gd name="T4" fmla="*/ 893 w 2135"/>
                <a:gd name="T5" fmla="*/ 1113 h 1113"/>
                <a:gd name="T6" fmla="*/ 1285 w 2135"/>
                <a:gd name="T7" fmla="*/ 751 h 1113"/>
                <a:gd name="T8" fmla="*/ 1861 w 2135"/>
                <a:gd name="T9" fmla="*/ 1010 h 1113"/>
                <a:gd name="T10" fmla="*/ 1798 w 2135"/>
                <a:gd name="T11" fmla="*/ 359 h 1113"/>
                <a:gd name="T12" fmla="*/ 2135 w 2135"/>
                <a:gd name="T13" fmla="*/ 0 h 1113"/>
              </a:gdLst>
              <a:ahLst/>
              <a:cxnLst>
                <a:cxn ang="0">
                  <a:pos x="T0" y="T1"/>
                </a:cxn>
                <a:cxn ang="0">
                  <a:pos x="T2" y="T3"/>
                </a:cxn>
                <a:cxn ang="0">
                  <a:pos x="T4" y="T5"/>
                </a:cxn>
                <a:cxn ang="0">
                  <a:pos x="T6" y="T7"/>
                </a:cxn>
                <a:cxn ang="0">
                  <a:pos x="T8" y="T9"/>
                </a:cxn>
                <a:cxn ang="0">
                  <a:pos x="T10" y="T11"/>
                </a:cxn>
                <a:cxn ang="0">
                  <a:pos x="T12" y="T13"/>
                </a:cxn>
              </a:cxnLst>
              <a:rect l="0" t="0" r="r" b="b"/>
              <a:pathLst>
                <a:path w="2135" h="1113">
                  <a:moveTo>
                    <a:pt x="2135" y="0"/>
                  </a:moveTo>
                  <a:lnTo>
                    <a:pt x="0" y="88"/>
                  </a:lnTo>
                  <a:lnTo>
                    <a:pt x="893" y="1113"/>
                  </a:lnTo>
                  <a:lnTo>
                    <a:pt x="1285" y="751"/>
                  </a:lnTo>
                  <a:lnTo>
                    <a:pt x="1861" y="1010"/>
                  </a:lnTo>
                  <a:lnTo>
                    <a:pt x="1798" y="359"/>
                  </a:lnTo>
                  <a:lnTo>
                    <a:pt x="2135"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64" name="Freeform 40"/>
            <p:cNvSpPr>
              <a:spLocks/>
            </p:cNvSpPr>
            <p:nvPr/>
          </p:nvSpPr>
          <p:spPr bwMode="gray">
            <a:xfrm>
              <a:off x="648" y="901"/>
              <a:ext cx="1927" cy="280"/>
            </a:xfrm>
            <a:custGeom>
              <a:avLst/>
              <a:gdLst>
                <a:gd name="T0" fmla="*/ 0 w 1939"/>
                <a:gd name="T1" fmla="*/ 59 h 280"/>
                <a:gd name="T2" fmla="*/ 1939 w 1939"/>
                <a:gd name="T3" fmla="*/ 0 h 280"/>
                <a:gd name="T4" fmla="*/ 1666 w 1939"/>
                <a:gd name="T5" fmla="*/ 280 h 280"/>
                <a:gd name="T6" fmla="*/ 0 w 1939"/>
                <a:gd name="T7" fmla="*/ 59 h 280"/>
              </a:gdLst>
              <a:ahLst/>
              <a:cxnLst>
                <a:cxn ang="0">
                  <a:pos x="T0" y="T1"/>
                </a:cxn>
                <a:cxn ang="0">
                  <a:pos x="T2" y="T3"/>
                </a:cxn>
                <a:cxn ang="0">
                  <a:pos x="T4" y="T5"/>
                </a:cxn>
                <a:cxn ang="0">
                  <a:pos x="T6" y="T7"/>
                </a:cxn>
              </a:cxnLst>
              <a:rect l="0" t="0" r="r" b="b"/>
              <a:pathLst>
                <a:path w="1939" h="280">
                  <a:moveTo>
                    <a:pt x="0" y="59"/>
                  </a:moveTo>
                  <a:lnTo>
                    <a:pt x="1939" y="0"/>
                  </a:lnTo>
                  <a:lnTo>
                    <a:pt x="1666" y="280"/>
                  </a:lnTo>
                  <a:lnTo>
                    <a:pt x="0" y="59"/>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65" name="Freeform 41"/>
            <p:cNvSpPr>
              <a:spLocks/>
            </p:cNvSpPr>
            <p:nvPr/>
          </p:nvSpPr>
          <p:spPr bwMode="gray">
            <a:xfrm>
              <a:off x="633" y="957"/>
              <a:ext cx="1359" cy="927"/>
            </a:xfrm>
            <a:custGeom>
              <a:avLst/>
              <a:gdLst>
                <a:gd name="T0" fmla="*/ 1359 w 1359"/>
                <a:gd name="T1" fmla="*/ 435 h 927"/>
                <a:gd name="T2" fmla="*/ 0 w 1359"/>
                <a:gd name="T3" fmla="*/ 0 h 927"/>
                <a:gd name="T4" fmla="*/ 825 w 1359"/>
                <a:gd name="T5" fmla="*/ 927 h 927"/>
                <a:gd name="T6" fmla="*/ 1359 w 1359"/>
                <a:gd name="T7" fmla="*/ 435 h 927"/>
              </a:gdLst>
              <a:ahLst/>
              <a:cxnLst>
                <a:cxn ang="0">
                  <a:pos x="T0" y="T1"/>
                </a:cxn>
                <a:cxn ang="0">
                  <a:pos x="T2" y="T3"/>
                </a:cxn>
                <a:cxn ang="0">
                  <a:pos x="T4" y="T5"/>
                </a:cxn>
                <a:cxn ang="0">
                  <a:pos x="T6" y="T7"/>
                </a:cxn>
              </a:cxnLst>
              <a:rect l="0" t="0" r="r" b="b"/>
              <a:pathLst>
                <a:path w="1359" h="927">
                  <a:moveTo>
                    <a:pt x="1359" y="435"/>
                  </a:moveTo>
                  <a:lnTo>
                    <a:pt x="0" y="0"/>
                  </a:lnTo>
                  <a:lnTo>
                    <a:pt x="825" y="927"/>
                  </a:lnTo>
                  <a:lnTo>
                    <a:pt x="1359" y="435"/>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66" name="Freeform 42"/>
            <p:cNvSpPr>
              <a:spLocks/>
            </p:cNvSpPr>
            <p:nvPr/>
          </p:nvSpPr>
          <p:spPr bwMode="gray">
            <a:xfrm>
              <a:off x="1896" y="1416"/>
              <a:ext cx="474" cy="360"/>
            </a:xfrm>
            <a:custGeom>
              <a:avLst/>
              <a:gdLst>
                <a:gd name="T0" fmla="*/ 156 w 483"/>
                <a:gd name="T1" fmla="*/ 0 h 369"/>
                <a:gd name="T2" fmla="*/ 483 w 483"/>
                <a:gd name="T3" fmla="*/ 369 h 369"/>
                <a:gd name="T4" fmla="*/ 0 w 483"/>
                <a:gd name="T5" fmla="*/ 141 h 369"/>
                <a:gd name="T6" fmla="*/ 156 w 483"/>
                <a:gd name="T7" fmla="*/ 0 h 369"/>
              </a:gdLst>
              <a:ahLst/>
              <a:cxnLst>
                <a:cxn ang="0">
                  <a:pos x="T0" y="T1"/>
                </a:cxn>
                <a:cxn ang="0">
                  <a:pos x="T2" y="T3"/>
                </a:cxn>
                <a:cxn ang="0">
                  <a:pos x="T4" y="T5"/>
                </a:cxn>
                <a:cxn ang="0">
                  <a:pos x="T6" y="T7"/>
                </a:cxn>
              </a:cxnLst>
              <a:rect l="0" t="0" r="r" b="b"/>
              <a:pathLst>
                <a:path w="483" h="369">
                  <a:moveTo>
                    <a:pt x="156" y="0"/>
                  </a:moveTo>
                  <a:lnTo>
                    <a:pt x="483" y="369"/>
                  </a:lnTo>
                  <a:lnTo>
                    <a:pt x="0" y="141"/>
                  </a:lnTo>
                  <a:lnTo>
                    <a:pt x="156"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grpSp>
        <p:nvGrpSpPr>
          <p:cNvPr id="1067" name="Group 43"/>
          <p:cNvGrpSpPr>
            <a:grpSpLocks/>
          </p:cNvGrpSpPr>
          <p:nvPr/>
        </p:nvGrpSpPr>
        <p:grpSpPr bwMode="auto">
          <a:xfrm flipH="1">
            <a:off x="935567" y="457201"/>
            <a:ext cx="687917" cy="328613"/>
            <a:chOff x="334" y="1144"/>
            <a:chExt cx="1884" cy="1532"/>
          </a:xfrm>
        </p:grpSpPr>
        <p:sp>
          <p:nvSpPr>
            <p:cNvPr id="1068" name="Freeform 44"/>
            <p:cNvSpPr>
              <a:spLocks/>
            </p:cNvSpPr>
            <p:nvPr/>
          </p:nvSpPr>
          <p:spPr bwMode="gray">
            <a:xfrm>
              <a:off x="334" y="1144"/>
              <a:ext cx="1884" cy="1532"/>
            </a:xfrm>
            <a:custGeom>
              <a:avLst/>
              <a:gdLst>
                <a:gd name="T0" fmla="*/ 1646 w 1884"/>
                <a:gd name="T1" fmla="*/ 1223 h 1532"/>
                <a:gd name="T2" fmla="*/ 1612 w 1884"/>
                <a:gd name="T3" fmla="*/ 748 h 1532"/>
                <a:gd name="T4" fmla="*/ 1884 w 1884"/>
                <a:gd name="T5" fmla="*/ 172 h 1532"/>
                <a:gd name="T6" fmla="*/ 0 w 1884"/>
                <a:gd name="T7" fmla="*/ 0 h 1532"/>
                <a:gd name="T8" fmla="*/ 972 w 1884"/>
                <a:gd name="T9" fmla="*/ 1532 h 1532"/>
                <a:gd name="T10" fmla="*/ 1424 w 1884"/>
                <a:gd name="T11" fmla="*/ 1060 h 1532"/>
                <a:gd name="T12" fmla="*/ 1646 w 1884"/>
                <a:gd name="T13" fmla="*/ 1223 h 1532"/>
              </a:gdLst>
              <a:ahLst/>
              <a:cxnLst>
                <a:cxn ang="0">
                  <a:pos x="T0" y="T1"/>
                </a:cxn>
                <a:cxn ang="0">
                  <a:pos x="T2" y="T3"/>
                </a:cxn>
                <a:cxn ang="0">
                  <a:pos x="T4" y="T5"/>
                </a:cxn>
                <a:cxn ang="0">
                  <a:pos x="T6" y="T7"/>
                </a:cxn>
                <a:cxn ang="0">
                  <a:pos x="T8" y="T9"/>
                </a:cxn>
                <a:cxn ang="0">
                  <a:pos x="T10" y="T11"/>
                </a:cxn>
                <a:cxn ang="0">
                  <a:pos x="T12" y="T13"/>
                </a:cxn>
              </a:cxnLst>
              <a:rect l="0" t="0" r="r" b="b"/>
              <a:pathLst>
                <a:path w="1884" h="1532">
                  <a:moveTo>
                    <a:pt x="1646" y="1223"/>
                  </a:moveTo>
                  <a:lnTo>
                    <a:pt x="1612" y="748"/>
                  </a:lnTo>
                  <a:lnTo>
                    <a:pt x="1884" y="172"/>
                  </a:lnTo>
                  <a:lnTo>
                    <a:pt x="0" y="0"/>
                  </a:lnTo>
                  <a:lnTo>
                    <a:pt x="972" y="1532"/>
                  </a:lnTo>
                  <a:lnTo>
                    <a:pt x="1424" y="1060"/>
                  </a:lnTo>
                  <a:lnTo>
                    <a:pt x="1646" y="1223"/>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69" name="Freeform 45"/>
            <p:cNvSpPr>
              <a:spLocks/>
            </p:cNvSpPr>
            <p:nvPr/>
          </p:nvSpPr>
          <p:spPr bwMode="gray">
            <a:xfrm>
              <a:off x="398" y="1182"/>
              <a:ext cx="1762" cy="690"/>
            </a:xfrm>
            <a:custGeom>
              <a:avLst/>
              <a:gdLst>
                <a:gd name="T0" fmla="*/ 0 w 1762"/>
                <a:gd name="T1" fmla="*/ 0 h 690"/>
                <a:gd name="T2" fmla="*/ 1762 w 1762"/>
                <a:gd name="T3" fmla="*/ 163 h 690"/>
                <a:gd name="T4" fmla="*/ 1501 w 1762"/>
                <a:gd name="T5" fmla="*/ 690 h 690"/>
                <a:gd name="T6" fmla="*/ 0 w 1762"/>
                <a:gd name="T7" fmla="*/ 0 h 690"/>
              </a:gdLst>
              <a:ahLst/>
              <a:cxnLst>
                <a:cxn ang="0">
                  <a:pos x="T0" y="T1"/>
                </a:cxn>
                <a:cxn ang="0">
                  <a:pos x="T2" y="T3"/>
                </a:cxn>
                <a:cxn ang="0">
                  <a:pos x="T4" y="T5"/>
                </a:cxn>
                <a:cxn ang="0">
                  <a:pos x="T6" y="T7"/>
                </a:cxn>
              </a:cxnLst>
              <a:rect l="0" t="0" r="r" b="b"/>
              <a:pathLst>
                <a:path w="1762" h="690">
                  <a:moveTo>
                    <a:pt x="0" y="0"/>
                  </a:moveTo>
                  <a:lnTo>
                    <a:pt x="1762" y="163"/>
                  </a:lnTo>
                  <a:lnTo>
                    <a:pt x="1501" y="690"/>
                  </a:lnTo>
                  <a:lnTo>
                    <a:pt x="0"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70" name="Freeform 46"/>
            <p:cNvSpPr>
              <a:spLocks/>
            </p:cNvSpPr>
            <p:nvPr/>
          </p:nvSpPr>
          <p:spPr bwMode="gray">
            <a:xfrm>
              <a:off x="400" y="1182"/>
              <a:ext cx="1409" cy="1413"/>
            </a:xfrm>
            <a:custGeom>
              <a:avLst/>
              <a:gdLst>
                <a:gd name="T0" fmla="*/ 0 w 1409"/>
                <a:gd name="T1" fmla="*/ 0 h 1413"/>
                <a:gd name="T2" fmla="*/ 914 w 1409"/>
                <a:gd name="T3" fmla="*/ 1413 h 1413"/>
                <a:gd name="T4" fmla="*/ 1409 w 1409"/>
                <a:gd name="T5" fmla="*/ 894 h 1413"/>
                <a:gd name="T6" fmla="*/ 0 w 1409"/>
                <a:gd name="T7" fmla="*/ 0 h 1413"/>
              </a:gdLst>
              <a:ahLst/>
              <a:cxnLst>
                <a:cxn ang="0">
                  <a:pos x="T0" y="T1"/>
                </a:cxn>
                <a:cxn ang="0">
                  <a:pos x="T2" y="T3"/>
                </a:cxn>
                <a:cxn ang="0">
                  <a:pos x="T4" y="T5"/>
                </a:cxn>
                <a:cxn ang="0">
                  <a:pos x="T6" y="T7"/>
                </a:cxn>
              </a:cxnLst>
              <a:rect l="0" t="0" r="r" b="b"/>
              <a:pathLst>
                <a:path w="1409" h="1413">
                  <a:moveTo>
                    <a:pt x="0" y="0"/>
                  </a:moveTo>
                  <a:lnTo>
                    <a:pt x="914" y="1413"/>
                  </a:lnTo>
                  <a:lnTo>
                    <a:pt x="1409" y="894"/>
                  </a:lnTo>
                  <a:lnTo>
                    <a:pt x="0"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71" name="Freeform 47"/>
            <p:cNvSpPr>
              <a:spLocks/>
            </p:cNvSpPr>
            <p:nvPr/>
          </p:nvSpPr>
          <p:spPr bwMode="gray">
            <a:xfrm>
              <a:off x="1785" y="2124"/>
              <a:ext cx="162" cy="182"/>
            </a:xfrm>
            <a:custGeom>
              <a:avLst/>
              <a:gdLst>
                <a:gd name="T0" fmla="*/ 0 w 162"/>
                <a:gd name="T1" fmla="*/ 56 h 182"/>
                <a:gd name="T2" fmla="*/ 51 w 162"/>
                <a:gd name="T3" fmla="*/ 0 h 182"/>
                <a:gd name="T4" fmla="*/ 162 w 162"/>
                <a:gd name="T5" fmla="*/ 182 h 182"/>
                <a:gd name="T6" fmla="*/ 0 w 162"/>
                <a:gd name="T7" fmla="*/ 56 h 182"/>
              </a:gdLst>
              <a:ahLst/>
              <a:cxnLst>
                <a:cxn ang="0">
                  <a:pos x="T0" y="T1"/>
                </a:cxn>
                <a:cxn ang="0">
                  <a:pos x="T2" y="T3"/>
                </a:cxn>
                <a:cxn ang="0">
                  <a:pos x="T4" y="T5"/>
                </a:cxn>
                <a:cxn ang="0">
                  <a:pos x="T6" y="T7"/>
                </a:cxn>
              </a:cxnLst>
              <a:rect l="0" t="0" r="r" b="b"/>
              <a:pathLst>
                <a:path w="162" h="182">
                  <a:moveTo>
                    <a:pt x="0" y="56"/>
                  </a:moveTo>
                  <a:lnTo>
                    <a:pt x="51" y="0"/>
                  </a:lnTo>
                  <a:lnTo>
                    <a:pt x="162" y="182"/>
                  </a:lnTo>
                  <a:lnTo>
                    <a:pt x="0" y="56"/>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pic>
        <p:nvPicPr>
          <p:cNvPr id="1072" name="Picture 48" descr="5"/>
          <p:cNvPicPr>
            <a:picLocks noChangeAspect="1" noChangeArrowheads="1"/>
          </p:cNvPicPr>
          <p:nvPr/>
        </p:nvPicPr>
        <p:blipFill>
          <a:blip r:embed="rId16" cstate="print">
            <a:extLst>
              <a:ext uri="{28A0092B-C50C-407E-A947-70E740481C1C}">
                <a14:useLocalDpi xmlns:a14="http://schemas.microsoft.com/office/drawing/2010/main" val="0"/>
              </a:ext>
            </a:extLst>
          </a:blip>
          <a:srcRect l="62662"/>
          <a:stretch>
            <a:fillRect/>
          </a:stretch>
        </p:blipFill>
        <p:spPr bwMode="gray">
          <a:xfrm>
            <a:off x="0" y="5743576"/>
            <a:ext cx="372533" cy="1012825"/>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49" descr="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gray">
          <a:xfrm>
            <a:off x="1418167" y="5886451"/>
            <a:ext cx="783167" cy="80327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gray">
          <a:xfrm>
            <a:off x="364068" y="5570538"/>
            <a:ext cx="1157817" cy="1122362"/>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51" descr="3"/>
          <p:cNvPicPr>
            <a:picLocks noChangeAspect="1" noChangeArrowheads="1"/>
          </p:cNvPicPr>
          <p:nvPr/>
        </p:nvPicPr>
        <p:blipFill>
          <a:blip r:embed="rId19" cstate="print">
            <a:extLst>
              <a:ext uri="{28A0092B-C50C-407E-A947-70E740481C1C}">
                <a14:useLocalDpi xmlns:a14="http://schemas.microsoft.com/office/drawing/2010/main" val="0"/>
              </a:ext>
            </a:extLst>
          </a:blip>
          <a:srcRect l="20764" t="-1547" b="22601"/>
          <a:stretch>
            <a:fillRect/>
          </a:stretch>
        </p:blipFill>
        <p:spPr bwMode="gray">
          <a:xfrm>
            <a:off x="1" y="6462713"/>
            <a:ext cx="2544233" cy="404812"/>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4"/>
          <p:cNvPicPr>
            <a:picLocks noChangeAspect="1" noChangeArrowheads="1"/>
          </p:cNvPicPr>
          <p:nvPr/>
        </p:nvPicPr>
        <p:blipFill>
          <a:blip r:embed="rId20">
            <a:extLst>
              <a:ext uri="{28A0092B-C50C-407E-A947-70E740481C1C}">
                <a14:useLocalDpi xmlns:a14="http://schemas.microsoft.com/office/drawing/2010/main" val="0"/>
              </a:ext>
            </a:extLst>
          </a:blip>
          <a:srcRect l="10463" t="2310"/>
          <a:stretch>
            <a:fillRect/>
          </a:stretch>
        </p:blipFill>
        <p:spPr bwMode="gray">
          <a:xfrm>
            <a:off x="0" y="6246813"/>
            <a:ext cx="2336800" cy="469900"/>
          </a:xfrm>
          <a:prstGeom prst="rect">
            <a:avLst/>
          </a:prstGeom>
          <a:noFill/>
          <a:extLst>
            <a:ext uri="{909E8E84-426E-40DD-AFC4-6F175D3DCCD1}">
              <a14:hiddenFill xmlns:a14="http://schemas.microsoft.com/office/drawing/2010/main">
                <a:solidFill>
                  <a:srgbClr val="FFFFFF"/>
                </a:solidFill>
              </a14:hiddenFill>
            </a:ext>
          </a:extLst>
        </p:spPr>
      </p:pic>
      <p:sp>
        <p:nvSpPr>
          <p:cNvPr id="1077" name="Rectangle 53"/>
          <p:cNvSpPr>
            <a:spLocks noGrp="1" noChangeArrowheads="1"/>
          </p:cNvSpPr>
          <p:nvPr>
            <p:ph type="title"/>
          </p:nvPr>
        </p:nvSpPr>
        <p:spPr bwMode="auto">
          <a:xfrm>
            <a:off x="1625601" y="533400"/>
            <a:ext cx="9774767"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8" name="Rectangle 54"/>
          <p:cNvSpPr>
            <a:spLocks noGrp="1" noChangeArrowheads="1"/>
          </p:cNvSpPr>
          <p:nvPr>
            <p:ph type="body" idx="1"/>
          </p:nvPr>
        </p:nvSpPr>
        <p:spPr bwMode="gray">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9" name="Rectangle 55"/>
          <p:cNvSpPr>
            <a:spLocks noGrp="1" noChangeArrowheads="1"/>
          </p:cNvSpPr>
          <p:nvPr>
            <p:ph type="dt" sz="half" idx="2"/>
          </p:nvPr>
        </p:nvSpPr>
        <p:spPr bwMode="gray">
          <a:xfrm>
            <a:off x="2235200" y="6388101"/>
            <a:ext cx="28448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23440BE-FBA9-427B-A5DB-1AEF4132619F}" type="datetimeFigureOut">
              <a:rPr lang="en-US" smtClean="0">
                <a:solidFill>
                  <a:srgbClr val="000000"/>
                </a:solidFill>
              </a:rPr>
              <a:pPr/>
              <a:t>2/16/2023</a:t>
            </a:fld>
            <a:endParaRPr lang="en-US">
              <a:solidFill>
                <a:srgbClr val="000000"/>
              </a:solidFill>
            </a:endParaRPr>
          </a:p>
        </p:txBody>
      </p:sp>
      <p:sp>
        <p:nvSpPr>
          <p:cNvPr id="1080" name="Rectangle 56"/>
          <p:cNvSpPr>
            <a:spLocks noGrp="1" noChangeArrowheads="1"/>
          </p:cNvSpPr>
          <p:nvPr>
            <p:ph type="ftr" sz="quarter" idx="3"/>
          </p:nvPr>
        </p:nvSpPr>
        <p:spPr bwMode="gray">
          <a:xfrm>
            <a:off x="5181600" y="6388101"/>
            <a:ext cx="38608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81" name="Rectangle 57"/>
          <p:cNvSpPr>
            <a:spLocks noGrp="1" noChangeArrowheads="1"/>
          </p:cNvSpPr>
          <p:nvPr>
            <p:ph type="sldNum" sz="quarter" idx="4"/>
          </p:nvPr>
        </p:nvSpPr>
        <p:spPr bwMode="gray">
          <a:xfrm>
            <a:off x="9347200" y="6388101"/>
            <a:ext cx="22352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940C851-A8F5-4EB4-8B82-94005C8E1BF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668566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62"/>
                                        </p:tgtEl>
                                        <p:attrNameLst>
                                          <p:attrName>style.visibility</p:attrName>
                                        </p:attrNameLst>
                                      </p:cBhvr>
                                      <p:to>
                                        <p:strVal val="visible"/>
                                      </p:to>
                                    </p:set>
                                    <p:animEffect transition="in" filter="fade">
                                      <p:cBhvr>
                                        <p:cTn id="7" dur="1000"/>
                                        <p:tgtEl>
                                          <p:spTgt spid="1062"/>
                                        </p:tgtEl>
                                      </p:cBhvr>
                                    </p:animEffect>
                                  </p:childTnLst>
                                </p:cTn>
                              </p:par>
                              <p:par>
                                <p:cTn id="8" presetID="0" presetClass="path" presetSubtype="0" accel="50000" decel="50000" fill="hold" nodeType="withEffect">
                                  <p:stCondLst>
                                    <p:cond delay="0"/>
                                  </p:stCondLst>
                                  <p:childTnLst>
                                    <p:animMotion origin="layout" path="M -0.12586 0.08055 C -0.09409 0.03727 -0.02691 0.00301 -3.33333E-6 7.40741E-7 " pathEditMode="relative" rAng="0" ptsTypes="ff">
                                      <p:cBhvr>
                                        <p:cTn id="9" dur="2000" fill="hold"/>
                                        <p:tgtEl>
                                          <p:spTgt spid="1062"/>
                                        </p:tgtEl>
                                        <p:attrNameLst>
                                          <p:attrName>ppt_x</p:attrName>
                                          <p:attrName>ppt_y</p:attrName>
                                        </p:attrNameLst>
                                      </p:cBhvr>
                                      <p:rCtr x="6285" y="-4028"/>
                                    </p:animMotion>
                                  </p:childTnLst>
                                </p:cTn>
                              </p:par>
                              <p:par>
                                <p:cTn id="10" presetID="10" presetClass="entr" presetSubtype="0" fill="hold" nodeType="withEffect">
                                  <p:stCondLst>
                                    <p:cond delay="0"/>
                                  </p:stCondLst>
                                  <p:childTnLst>
                                    <p:set>
                                      <p:cBhvr>
                                        <p:cTn id="11" dur="1" fill="hold">
                                          <p:stCondLst>
                                            <p:cond delay="0"/>
                                          </p:stCondLst>
                                        </p:cTn>
                                        <p:tgtEl>
                                          <p:spTgt spid="1067"/>
                                        </p:tgtEl>
                                        <p:attrNameLst>
                                          <p:attrName>style.visibility</p:attrName>
                                        </p:attrNameLst>
                                      </p:cBhvr>
                                      <p:to>
                                        <p:strVal val="visible"/>
                                      </p:to>
                                    </p:set>
                                    <p:animEffect transition="in" filter="fade">
                                      <p:cBhvr>
                                        <p:cTn id="12" dur="1000"/>
                                        <p:tgtEl>
                                          <p:spTgt spid="1067"/>
                                        </p:tgtEl>
                                      </p:cBhvr>
                                    </p:animEffect>
                                  </p:childTnLst>
                                </p:cTn>
                              </p:par>
                            </p:childTnLst>
                          </p:cTn>
                        </p:par>
                        <p:par>
                          <p:cTn id="13" fill="hold" nodeType="afterGroup">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1077"/>
                                        </p:tgtEl>
                                        <p:attrNameLst>
                                          <p:attrName>style.visibility</p:attrName>
                                        </p:attrNameLst>
                                      </p:cBhvr>
                                      <p:to>
                                        <p:strVal val="visible"/>
                                      </p:to>
                                    </p:set>
                                    <p:animEffect transition="in" filter="wipe(left)">
                                      <p:cBhvr>
                                        <p:cTn id="16" dur="1400"/>
                                        <p:tgtEl>
                                          <p:spTgt spid="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 grpId="0"/>
    </p:bldLst>
  </p:timing>
  <p:txStyles>
    <p:titleStyle>
      <a:lvl1pPr algn="l" rtl="0" eaLnBrk="1" fontAlgn="base" hangingPunct="1">
        <a:spcBef>
          <a:spcPct val="0"/>
        </a:spcBef>
        <a:spcAft>
          <a:spcPct val="0"/>
        </a:spcAft>
        <a:defRPr sz="3800" b="1">
          <a:solidFill>
            <a:schemeClr val="tx2"/>
          </a:solidFill>
          <a:latin typeface="+mj-lt"/>
          <a:ea typeface="+mj-ea"/>
          <a:cs typeface="+mj-cs"/>
        </a:defRPr>
      </a:lvl1pPr>
      <a:lvl2pPr algn="l" rtl="0" eaLnBrk="1" fontAlgn="base" hangingPunct="1">
        <a:spcBef>
          <a:spcPct val="0"/>
        </a:spcBef>
        <a:spcAft>
          <a:spcPct val="0"/>
        </a:spcAft>
        <a:defRPr sz="3800" b="1">
          <a:solidFill>
            <a:schemeClr val="tx2"/>
          </a:solidFill>
          <a:latin typeface="Corbel" pitchFamily="34" charset="0"/>
        </a:defRPr>
      </a:lvl2pPr>
      <a:lvl3pPr algn="l" rtl="0" eaLnBrk="1" fontAlgn="base" hangingPunct="1">
        <a:spcBef>
          <a:spcPct val="0"/>
        </a:spcBef>
        <a:spcAft>
          <a:spcPct val="0"/>
        </a:spcAft>
        <a:defRPr sz="3800" b="1">
          <a:solidFill>
            <a:schemeClr val="tx2"/>
          </a:solidFill>
          <a:latin typeface="Corbel" pitchFamily="34" charset="0"/>
        </a:defRPr>
      </a:lvl3pPr>
      <a:lvl4pPr algn="l" rtl="0" eaLnBrk="1" fontAlgn="base" hangingPunct="1">
        <a:spcBef>
          <a:spcPct val="0"/>
        </a:spcBef>
        <a:spcAft>
          <a:spcPct val="0"/>
        </a:spcAft>
        <a:defRPr sz="3800" b="1">
          <a:solidFill>
            <a:schemeClr val="tx2"/>
          </a:solidFill>
          <a:latin typeface="Corbel" pitchFamily="34" charset="0"/>
        </a:defRPr>
      </a:lvl4pPr>
      <a:lvl5pPr algn="l" rtl="0" eaLnBrk="1" fontAlgn="base" hangingPunct="1">
        <a:spcBef>
          <a:spcPct val="0"/>
        </a:spcBef>
        <a:spcAft>
          <a:spcPct val="0"/>
        </a:spcAft>
        <a:defRPr sz="3800" b="1">
          <a:solidFill>
            <a:schemeClr val="tx2"/>
          </a:solidFill>
          <a:latin typeface="Corbel" pitchFamily="34" charset="0"/>
        </a:defRPr>
      </a:lvl5pPr>
      <a:lvl6pPr marL="457200" algn="l" rtl="0" eaLnBrk="1" fontAlgn="base" hangingPunct="1">
        <a:spcBef>
          <a:spcPct val="0"/>
        </a:spcBef>
        <a:spcAft>
          <a:spcPct val="0"/>
        </a:spcAft>
        <a:defRPr sz="3800" b="1">
          <a:solidFill>
            <a:schemeClr val="tx2"/>
          </a:solidFill>
          <a:latin typeface="Corbel" pitchFamily="34" charset="0"/>
        </a:defRPr>
      </a:lvl6pPr>
      <a:lvl7pPr marL="914400" algn="l" rtl="0" eaLnBrk="1" fontAlgn="base" hangingPunct="1">
        <a:spcBef>
          <a:spcPct val="0"/>
        </a:spcBef>
        <a:spcAft>
          <a:spcPct val="0"/>
        </a:spcAft>
        <a:defRPr sz="3800" b="1">
          <a:solidFill>
            <a:schemeClr val="tx2"/>
          </a:solidFill>
          <a:latin typeface="Corbel" pitchFamily="34" charset="0"/>
        </a:defRPr>
      </a:lvl7pPr>
      <a:lvl8pPr marL="1371600" algn="l" rtl="0" eaLnBrk="1" fontAlgn="base" hangingPunct="1">
        <a:spcBef>
          <a:spcPct val="0"/>
        </a:spcBef>
        <a:spcAft>
          <a:spcPct val="0"/>
        </a:spcAft>
        <a:defRPr sz="3800" b="1">
          <a:solidFill>
            <a:schemeClr val="tx2"/>
          </a:solidFill>
          <a:latin typeface="Corbel" pitchFamily="34" charset="0"/>
        </a:defRPr>
      </a:lvl8pPr>
      <a:lvl9pPr marL="1828800" algn="l" rtl="0" eaLnBrk="1" fontAlgn="base" hangingPunct="1">
        <a:spcBef>
          <a:spcPct val="0"/>
        </a:spcBef>
        <a:spcAft>
          <a:spcPct val="0"/>
        </a:spcAft>
        <a:defRPr sz="3800" b="1">
          <a:solidFill>
            <a:schemeClr val="tx2"/>
          </a:solidFill>
          <a:latin typeface="Corbe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4" name="Rectangle 30"/>
          <p:cNvSpPr>
            <a:spLocks noChangeArrowheads="1"/>
          </p:cNvSpPr>
          <p:nvPr/>
        </p:nvSpPr>
        <p:spPr bwMode="gray">
          <a:xfrm>
            <a:off x="0" y="1"/>
            <a:ext cx="12192000" cy="2924175"/>
          </a:xfrm>
          <a:prstGeom prst="rect">
            <a:avLst/>
          </a:prstGeom>
          <a:gradFill rotWithShape="1">
            <a:gsLst>
              <a:gs pos="0">
                <a:schemeClr val="accent1">
                  <a:alpha val="80000"/>
                </a:schemeClr>
              </a:gs>
              <a:gs pos="100000">
                <a:schemeClr val="accent1">
                  <a:gamma/>
                  <a:tint val="0"/>
                  <a:invGamma/>
                </a:scheme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55" name="Freeform 31"/>
          <p:cNvSpPr>
            <a:spLocks/>
          </p:cNvSpPr>
          <p:nvPr/>
        </p:nvSpPr>
        <p:spPr bwMode="gray">
          <a:xfrm>
            <a:off x="8467" y="-125413"/>
            <a:ext cx="12179300" cy="6973888"/>
          </a:xfrm>
          <a:custGeom>
            <a:avLst/>
            <a:gdLst>
              <a:gd name="T0" fmla="*/ 5754 w 5754"/>
              <a:gd name="T1" fmla="*/ 4393 h 4393"/>
              <a:gd name="T2" fmla="*/ 5754 w 5754"/>
              <a:gd name="T3" fmla="*/ 225 h 4393"/>
              <a:gd name="T4" fmla="*/ 5286 w 5754"/>
              <a:gd name="T5" fmla="*/ 407 h 4393"/>
              <a:gd name="T6" fmla="*/ 5112 w 5754"/>
              <a:gd name="T7" fmla="*/ 357 h 4393"/>
              <a:gd name="T8" fmla="*/ 4686 w 5754"/>
              <a:gd name="T9" fmla="*/ 307 h 4393"/>
              <a:gd name="T10" fmla="*/ 4436 w 5754"/>
              <a:gd name="T11" fmla="*/ 463 h 4393"/>
              <a:gd name="T12" fmla="*/ 3621 w 5754"/>
              <a:gd name="T13" fmla="*/ 497 h 4393"/>
              <a:gd name="T14" fmla="*/ 3404 w 5754"/>
              <a:gd name="T15" fmla="*/ 343 h 4393"/>
              <a:gd name="T16" fmla="*/ 2684 w 5754"/>
              <a:gd name="T17" fmla="*/ 295 h 4393"/>
              <a:gd name="T18" fmla="*/ 1933 w 5754"/>
              <a:gd name="T19" fmla="*/ 294 h 4393"/>
              <a:gd name="T20" fmla="*/ 1544 w 5754"/>
              <a:gd name="T21" fmla="*/ 79 h 4393"/>
              <a:gd name="T22" fmla="*/ 2 w 5754"/>
              <a:gd name="T23" fmla="*/ 79 h 4393"/>
              <a:gd name="T24" fmla="*/ 0 w 5754"/>
              <a:gd name="T25" fmla="*/ 4393 h 4393"/>
              <a:gd name="T26" fmla="*/ 5754 w 5754"/>
              <a:gd name="T27" fmla="*/ 4393 h 4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54" h="4393">
                <a:moveTo>
                  <a:pt x="5754" y="4393"/>
                </a:moveTo>
                <a:cubicBezTo>
                  <a:pt x="5754" y="4393"/>
                  <a:pt x="5754" y="2309"/>
                  <a:pt x="5754" y="225"/>
                </a:cubicBezTo>
                <a:cubicBezTo>
                  <a:pt x="5388" y="25"/>
                  <a:pt x="5286" y="407"/>
                  <a:pt x="5286" y="407"/>
                </a:cubicBezTo>
                <a:cubicBezTo>
                  <a:pt x="5220" y="301"/>
                  <a:pt x="5112" y="357"/>
                  <a:pt x="5112" y="357"/>
                </a:cubicBezTo>
                <a:cubicBezTo>
                  <a:pt x="5124" y="151"/>
                  <a:pt x="4756" y="87"/>
                  <a:pt x="4686" y="307"/>
                </a:cubicBezTo>
                <a:cubicBezTo>
                  <a:pt x="4502" y="163"/>
                  <a:pt x="4394" y="427"/>
                  <a:pt x="4436" y="463"/>
                </a:cubicBezTo>
                <a:cubicBezTo>
                  <a:pt x="4262" y="205"/>
                  <a:pt x="3722" y="253"/>
                  <a:pt x="3621" y="497"/>
                </a:cubicBezTo>
                <a:cubicBezTo>
                  <a:pt x="3590" y="379"/>
                  <a:pt x="3518" y="343"/>
                  <a:pt x="3404" y="343"/>
                </a:cubicBezTo>
                <a:cubicBezTo>
                  <a:pt x="3271" y="0"/>
                  <a:pt x="2822" y="85"/>
                  <a:pt x="2684" y="295"/>
                </a:cubicBezTo>
                <a:cubicBezTo>
                  <a:pt x="2636" y="55"/>
                  <a:pt x="2012" y="25"/>
                  <a:pt x="1933" y="294"/>
                </a:cubicBezTo>
                <a:cubicBezTo>
                  <a:pt x="1826" y="145"/>
                  <a:pt x="1760" y="73"/>
                  <a:pt x="1544" y="79"/>
                </a:cubicBezTo>
                <a:lnTo>
                  <a:pt x="2" y="79"/>
                </a:lnTo>
                <a:lnTo>
                  <a:pt x="0" y="4393"/>
                </a:lnTo>
                <a:lnTo>
                  <a:pt x="5754" y="4393"/>
                </a:lnTo>
                <a:close/>
              </a:path>
            </a:pathLst>
          </a:cu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56" name="Freeform 32"/>
          <p:cNvSpPr>
            <a:spLocks/>
          </p:cNvSpPr>
          <p:nvPr/>
        </p:nvSpPr>
        <p:spPr bwMode="gray">
          <a:xfrm>
            <a:off x="1" y="-241300"/>
            <a:ext cx="12204700" cy="7105650"/>
          </a:xfrm>
          <a:custGeom>
            <a:avLst/>
            <a:gdLst>
              <a:gd name="T0" fmla="*/ 5758 w 5766"/>
              <a:gd name="T1" fmla="*/ 4450 h 4476"/>
              <a:gd name="T2" fmla="*/ 5766 w 5766"/>
              <a:gd name="T3" fmla="*/ 581 h 4476"/>
              <a:gd name="T4" fmla="*/ 5389 w 5766"/>
              <a:gd name="T5" fmla="*/ 842 h 4476"/>
              <a:gd name="T6" fmla="*/ 4806 w 5766"/>
              <a:gd name="T7" fmla="*/ 1022 h 4476"/>
              <a:gd name="T8" fmla="*/ 4478 w 5766"/>
              <a:gd name="T9" fmla="*/ 1016 h 4476"/>
              <a:gd name="T10" fmla="*/ 3558 w 5766"/>
              <a:gd name="T11" fmla="*/ 649 h 4476"/>
              <a:gd name="T12" fmla="*/ 3304 w 5766"/>
              <a:gd name="T13" fmla="*/ 468 h 4476"/>
              <a:gd name="T14" fmla="*/ 2496 w 5766"/>
              <a:gd name="T15" fmla="*/ 511 h 4476"/>
              <a:gd name="T16" fmla="*/ 1780 w 5766"/>
              <a:gd name="T17" fmla="*/ 356 h 4476"/>
              <a:gd name="T18" fmla="*/ 1710 w 5766"/>
              <a:gd name="T19" fmla="*/ 350 h 4476"/>
              <a:gd name="T20" fmla="*/ 1308 w 5766"/>
              <a:gd name="T21" fmla="*/ 152 h 4476"/>
              <a:gd name="T22" fmla="*/ 0 w 5766"/>
              <a:gd name="T23" fmla="*/ 152 h 4476"/>
              <a:gd name="T24" fmla="*/ 0 w 5766"/>
              <a:gd name="T25" fmla="*/ 4476 h 4476"/>
              <a:gd name="T26" fmla="*/ 5758 w 5766"/>
              <a:gd name="T27" fmla="*/ 4450 h 4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66" h="4476">
                <a:moveTo>
                  <a:pt x="5758" y="4450"/>
                </a:moveTo>
                <a:cubicBezTo>
                  <a:pt x="5758" y="4450"/>
                  <a:pt x="5766" y="2515"/>
                  <a:pt x="5766" y="581"/>
                </a:cubicBezTo>
                <a:cubicBezTo>
                  <a:pt x="5587" y="457"/>
                  <a:pt x="5365" y="649"/>
                  <a:pt x="5389" y="842"/>
                </a:cubicBezTo>
                <a:cubicBezTo>
                  <a:pt x="5154" y="494"/>
                  <a:pt x="4758" y="716"/>
                  <a:pt x="4806" y="1022"/>
                </a:cubicBezTo>
                <a:cubicBezTo>
                  <a:pt x="4752" y="920"/>
                  <a:pt x="4560" y="902"/>
                  <a:pt x="4478" y="1016"/>
                </a:cubicBezTo>
                <a:cubicBezTo>
                  <a:pt x="4546" y="638"/>
                  <a:pt x="3976" y="242"/>
                  <a:pt x="3558" y="649"/>
                </a:cubicBezTo>
                <a:cubicBezTo>
                  <a:pt x="3586" y="485"/>
                  <a:pt x="3360" y="412"/>
                  <a:pt x="3304" y="468"/>
                </a:cubicBezTo>
                <a:cubicBezTo>
                  <a:pt x="3185" y="0"/>
                  <a:pt x="2513" y="124"/>
                  <a:pt x="2496" y="511"/>
                </a:cubicBezTo>
                <a:cubicBezTo>
                  <a:pt x="2496" y="230"/>
                  <a:pt x="2014" y="20"/>
                  <a:pt x="1780" y="356"/>
                </a:cubicBezTo>
                <a:lnTo>
                  <a:pt x="1710" y="350"/>
                </a:lnTo>
                <a:cubicBezTo>
                  <a:pt x="1554" y="128"/>
                  <a:pt x="1394" y="158"/>
                  <a:pt x="1308" y="152"/>
                </a:cubicBezTo>
                <a:lnTo>
                  <a:pt x="0" y="152"/>
                </a:lnTo>
                <a:lnTo>
                  <a:pt x="0" y="4476"/>
                </a:lnTo>
                <a:lnTo>
                  <a:pt x="5758" y="445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nvGrpSpPr>
          <p:cNvPr id="1057" name="Group 33"/>
          <p:cNvGrpSpPr>
            <a:grpSpLocks/>
          </p:cNvGrpSpPr>
          <p:nvPr/>
        </p:nvGrpSpPr>
        <p:grpSpPr bwMode="auto">
          <a:xfrm>
            <a:off x="2446867" y="6092826"/>
            <a:ext cx="658284" cy="258763"/>
            <a:chOff x="564" y="845"/>
            <a:chExt cx="2135" cy="1113"/>
          </a:xfrm>
        </p:grpSpPr>
        <p:sp>
          <p:nvSpPr>
            <p:cNvPr id="1058" name="Freeform 34"/>
            <p:cNvSpPr>
              <a:spLocks/>
            </p:cNvSpPr>
            <p:nvPr/>
          </p:nvSpPr>
          <p:spPr bwMode="gray">
            <a:xfrm>
              <a:off x="564" y="845"/>
              <a:ext cx="2135" cy="1113"/>
            </a:xfrm>
            <a:custGeom>
              <a:avLst/>
              <a:gdLst>
                <a:gd name="T0" fmla="*/ 2135 w 2135"/>
                <a:gd name="T1" fmla="*/ 0 h 1113"/>
                <a:gd name="T2" fmla="*/ 0 w 2135"/>
                <a:gd name="T3" fmla="*/ 88 h 1113"/>
                <a:gd name="T4" fmla="*/ 893 w 2135"/>
                <a:gd name="T5" fmla="*/ 1113 h 1113"/>
                <a:gd name="T6" fmla="*/ 1285 w 2135"/>
                <a:gd name="T7" fmla="*/ 751 h 1113"/>
                <a:gd name="T8" fmla="*/ 1861 w 2135"/>
                <a:gd name="T9" fmla="*/ 1010 h 1113"/>
                <a:gd name="T10" fmla="*/ 1798 w 2135"/>
                <a:gd name="T11" fmla="*/ 359 h 1113"/>
                <a:gd name="T12" fmla="*/ 2135 w 2135"/>
                <a:gd name="T13" fmla="*/ 0 h 1113"/>
              </a:gdLst>
              <a:ahLst/>
              <a:cxnLst>
                <a:cxn ang="0">
                  <a:pos x="T0" y="T1"/>
                </a:cxn>
                <a:cxn ang="0">
                  <a:pos x="T2" y="T3"/>
                </a:cxn>
                <a:cxn ang="0">
                  <a:pos x="T4" y="T5"/>
                </a:cxn>
                <a:cxn ang="0">
                  <a:pos x="T6" y="T7"/>
                </a:cxn>
                <a:cxn ang="0">
                  <a:pos x="T8" y="T9"/>
                </a:cxn>
                <a:cxn ang="0">
                  <a:pos x="T10" y="T11"/>
                </a:cxn>
                <a:cxn ang="0">
                  <a:pos x="T12" y="T13"/>
                </a:cxn>
              </a:cxnLst>
              <a:rect l="0" t="0" r="r" b="b"/>
              <a:pathLst>
                <a:path w="2135" h="1113">
                  <a:moveTo>
                    <a:pt x="2135" y="0"/>
                  </a:moveTo>
                  <a:lnTo>
                    <a:pt x="0" y="88"/>
                  </a:lnTo>
                  <a:lnTo>
                    <a:pt x="893" y="1113"/>
                  </a:lnTo>
                  <a:lnTo>
                    <a:pt x="1285" y="751"/>
                  </a:lnTo>
                  <a:lnTo>
                    <a:pt x="1861" y="1010"/>
                  </a:lnTo>
                  <a:lnTo>
                    <a:pt x="1798" y="359"/>
                  </a:lnTo>
                  <a:lnTo>
                    <a:pt x="2135"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59" name="Freeform 35"/>
            <p:cNvSpPr>
              <a:spLocks/>
            </p:cNvSpPr>
            <p:nvPr/>
          </p:nvSpPr>
          <p:spPr bwMode="gray">
            <a:xfrm>
              <a:off x="648" y="901"/>
              <a:ext cx="1927" cy="280"/>
            </a:xfrm>
            <a:custGeom>
              <a:avLst/>
              <a:gdLst>
                <a:gd name="T0" fmla="*/ 0 w 1939"/>
                <a:gd name="T1" fmla="*/ 59 h 280"/>
                <a:gd name="T2" fmla="*/ 1939 w 1939"/>
                <a:gd name="T3" fmla="*/ 0 h 280"/>
                <a:gd name="T4" fmla="*/ 1666 w 1939"/>
                <a:gd name="T5" fmla="*/ 280 h 280"/>
                <a:gd name="T6" fmla="*/ 0 w 1939"/>
                <a:gd name="T7" fmla="*/ 59 h 280"/>
              </a:gdLst>
              <a:ahLst/>
              <a:cxnLst>
                <a:cxn ang="0">
                  <a:pos x="T0" y="T1"/>
                </a:cxn>
                <a:cxn ang="0">
                  <a:pos x="T2" y="T3"/>
                </a:cxn>
                <a:cxn ang="0">
                  <a:pos x="T4" y="T5"/>
                </a:cxn>
                <a:cxn ang="0">
                  <a:pos x="T6" y="T7"/>
                </a:cxn>
              </a:cxnLst>
              <a:rect l="0" t="0" r="r" b="b"/>
              <a:pathLst>
                <a:path w="1939" h="280">
                  <a:moveTo>
                    <a:pt x="0" y="59"/>
                  </a:moveTo>
                  <a:lnTo>
                    <a:pt x="1939" y="0"/>
                  </a:lnTo>
                  <a:lnTo>
                    <a:pt x="1666" y="280"/>
                  </a:lnTo>
                  <a:lnTo>
                    <a:pt x="0" y="59"/>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60" name="Freeform 36"/>
            <p:cNvSpPr>
              <a:spLocks/>
            </p:cNvSpPr>
            <p:nvPr/>
          </p:nvSpPr>
          <p:spPr bwMode="gray">
            <a:xfrm>
              <a:off x="633" y="957"/>
              <a:ext cx="1359" cy="927"/>
            </a:xfrm>
            <a:custGeom>
              <a:avLst/>
              <a:gdLst>
                <a:gd name="T0" fmla="*/ 1359 w 1359"/>
                <a:gd name="T1" fmla="*/ 435 h 927"/>
                <a:gd name="T2" fmla="*/ 0 w 1359"/>
                <a:gd name="T3" fmla="*/ 0 h 927"/>
                <a:gd name="T4" fmla="*/ 825 w 1359"/>
                <a:gd name="T5" fmla="*/ 927 h 927"/>
                <a:gd name="T6" fmla="*/ 1359 w 1359"/>
                <a:gd name="T7" fmla="*/ 435 h 927"/>
              </a:gdLst>
              <a:ahLst/>
              <a:cxnLst>
                <a:cxn ang="0">
                  <a:pos x="T0" y="T1"/>
                </a:cxn>
                <a:cxn ang="0">
                  <a:pos x="T2" y="T3"/>
                </a:cxn>
                <a:cxn ang="0">
                  <a:pos x="T4" y="T5"/>
                </a:cxn>
                <a:cxn ang="0">
                  <a:pos x="T6" y="T7"/>
                </a:cxn>
              </a:cxnLst>
              <a:rect l="0" t="0" r="r" b="b"/>
              <a:pathLst>
                <a:path w="1359" h="927">
                  <a:moveTo>
                    <a:pt x="1359" y="435"/>
                  </a:moveTo>
                  <a:lnTo>
                    <a:pt x="0" y="0"/>
                  </a:lnTo>
                  <a:lnTo>
                    <a:pt x="825" y="927"/>
                  </a:lnTo>
                  <a:lnTo>
                    <a:pt x="1359" y="435"/>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61" name="Freeform 37"/>
            <p:cNvSpPr>
              <a:spLocks/>
            </p:cNvSpPr>
            <p:nvPr/>
          </p:nvSpPr>
          <p:spPr bwMode="gray">
            <a:xfrm>
              <a:off x="1896" y="1416"/>
              <a:ext cx="474" cy="360"/>
            </a:xfrm>
            <a:custGeom>
              <a:avLst/>
              <a:gdLst>
                <a:gd name="T0" fmla="*/ 156 w 483"/>
                <a:gd name="T1" fmla="*/ 0 h 369"/>
                <a:gd name="T2" fmla="*/ 483 w 483"/>
                <a:gd name="T3" fmla="*/ 369 h 369"/>
                <a:gd name="T4" fmla="*/ 0 w 483"/>
                <a:gd name="T5" fmla="*/ 141 h 369"/>
                <a:gd name="T6" fmla="*/ 156 w 483"/>
                <a:gd name="T7" fmla="*/ 0 h 369"/>
              </a:gdLst>
              <a:ahLst/>
              <a:cxnLst>
                <a:cxn ang="0">
                  <a:pos x="T0" y="T1"/>
                </a:cxn>
                <a:cxn ang="0">
                  <a:pos x="T2" y="T3"/>
                </a:cxn>
                <a:cxn ang="0">
                  <a:pos x="T4" y="T5"/>
                </a:cxn>
                <a:cxn ang="0">
                  <a:pos x="T6" y="T7"/>
                </a:cxn>
              </a:cxnLst>
              <a:rect l="0" t="0" r="r" b="b"/>
              <a:pathLst>
                <a:path w="483" h="369">
                  <a:moveTo>
                    <a:pt x="156" y="0"/>
                  </a:moveTo>
                  <a:lnTo>
                    <a:pt x="483" y="369"/>
                  </a:lnTo>
                  <a:lnTo>
                    <a:pt x="0" y="141"/>
                  </a:lnTo>
                  <a:lnTo>
                    <a:pt x="156"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grpSp>
        <p:nvGrpSpPr>
          <p:cNvPr id="1062" name="Group 38"/>
          <p:cNvGrpSpPr>
            <a:grpSpLocks/>
          </p:cNvGrpSpPr>
          <p:nvPr/>
        </p:nvGrpSpPr>
        <p:grpSpPr bwMode="auto">
          <a:xfrm flipH="1">
            <a:off x="325967" y="914401"/>
            <a:ext cx="1168400" cy="441325"/>
            <a:chOff x="564" y="845"/>
            <a:chExt cx="2135" cy="1113"/>
          </a:xfrm>
        </p:grpSpPr>
        <p:sp>
          <p:nvSpPr>
            <p:cNvPr id="1063" name="Freeform 39"/>
            <p:cNvSpPr>
              <a:spLocks/>
            </p:cNvSpPr>
            <p:nvPr/>
          </p:nvSpPr>
          <p:spPr bwMode="gray">
            <a:xfrm>
              <a:off x="564" y="845"/>
              <a:ext cx="2135" cy="1113"/>
            </a:xfrm>
            <a:custGeom>
              <a:avLst/>
              <a:gdLst>
                <a:gd name="T0" fmla="*/ 2135 w 2135"/>
                <a:gd name="T1" fmla="*/ 0 h 1113"/>
                <a:gd name="T2" fmla="*/ 0 w 2135"/>
                <a:gd name="T3" fmla="*/ 88 h 1113"/>
                <a:gd name="T4" fmla="*/ 893 w 2135"/>
                <a:gd name="T5" fmla="*/ 1113 h 1113"/>
                <a:gd name="T6" fmla="*/ 1285 w 2135"/>
                <a:gd name="T7" fmla="*/ 751 h 1113"/>
                <a:gd name="T8" fmla="*/ 1861 w 2135"/>
                <a:gd name="T9" fmla="*/ 1010 h 1113"/>
                <a:gd name="T10" fmla="*/ 1798 w 2135"/>
                <a:gd name="T11" fmla="*/ 359 h 1113"/>
                <a:gd name="T12" fmla="*/ 2135 w 2135"/>
                <a:gd name="T13" fmla="*/ 0 h 1113"/>
              </a:gdLst>
              <a:ahLst/>
              <a:cxnLst>
                <a:cxn ang="0">
                  <a:pos x="T0" y="T1"/>
                </a:cxn>
                <a:cxn ang="0">
                  <a:pos x="T2" y="T3"/>
                </a:cxn>
                <a:cxn ang="0">
                  <a:pos x="T4" y="T5"/>
                </a:cxn>
                <a:cxn ang="0">
                  <a:pos x="T6" y="T7"/>
                </a:cxn>
                <a:cxn ang="0">
                  <a:pos x="T8" y="T9"/>
                </a:cxn>
                <a:cxn ang="0">
                  <a:pos x="T10" y="T11"/>
                </a:cxn>
                <a:cxn ang="0">
                  <a:pos x="T12" y="T13"/>
                </a:cxn>
              </a:cxnLst>
              <a:rect l="0" t="0" r="r" b="b"/>
              <a:pathLst>
                <a:path w="2135" h="1113">
                  <a:moveTo>
                    <a:pt x="2135" y="0"/>
                  </a:moveTo>
                  <a:lnTo>
                    <a:pt x="0" y="88"/>
                  </a:lnTo>
                  <a:lnTo>
                    <a:pt x="893" y="1113"/>
                  </a:lnTo>
                  <a:lnTo>
                    <a:pt x="1285" y="751"/>
                  </a:lnTo>
                  <a:lnTo>
                    <a:pt x="1861" y="1010"/>
                  </a:lnTo>
                  <a:lnTo>
                    <a:pt x="1798" y="359"/>
                  </a:lnTo>
                  <a:lnTo>
                    <a:pt x="2135"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64" name="Freeform 40"/>
            <p:cNvSpPr>
              <a:spLocks/>
            </p:cNvSpPr>
            <p:nvPr/>
          </p:nvSpPr>
          <p:spPr bwMode="gray">
            <a:xfrm>
              <a:off x="648" y="901"/>
              <a:ext cx="1927" cy="280"/>
            </a:xfrm>
            <a:custGeom>
              <a:avLst/>
              <a:gdLst>
                <a:gd name="T0" fmla="*/ 0 w 1939"/>
                <a:gd name="T1" fmla="*/ 59 h 280"/>
                <a:gd name="T2" fmla="*/ 1939 w 1939"/>
                <a:gd name="T3" fmla="*/ 0 h 280"/>
                <a:gd name="T4" fmla="*/ 1666 w 1939"/>
                <a:gd name="T5" fmla="*/ 280 h 280"/>
                <a:gd name="T6" fmla="*/ 0 w 1939"/>
                <a:gd name="T7" fmla="*/ 59 h 280"/>
              </a:gdLst>
              <a:ahLst/>
              <a:cxnLst>
                <a:cxn ang="0">
                  <a:pos x="T0" y="T1"/>
                </a:cxn>
                <a:cxn ang="0">
                  <a:pos x="T2" y="T3"/>
                </a:cxn>
                <a:cxn ang="0">
                  <a:pos x="T4" y="T5"/>
                </a:cxn>
                <a:cxn ang="0">
                  <a:pos x="T6" y="T7"/>
                </a:cxn>
              </a:cxnLst>
              <a:rect l="0" t="0" r="r" b="b"/>
              <a:pathLst>
                <a:path w="1939" h="280">
                  <a:moveTo>
                    <a:pt x="0" y="59"/>
                  </a:moveTo>
                  <a:lnTo>
                    <a:pt x="1939" y="0"/>
                  </a:lnTo>
                  <a:lnTo>
                    <a:pt x="1666" y="280"/>
                  </a:lnTo>
                  <a:lnTo>
                    <a:pt x="0" y="59"/>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65" name="Freeform 41"/>
            <p:cNvSpPr>
              <a:spLocks/>
            </p:cNvSpPr>
            <p:nvPr/>
          </p:nvSpPr>
          <p:spPr bwMode="gray">
            <a:xfrm>
              <a:off x="633" y="957"/>
              <a:ext cx="1359" cy="927"/>
            </a:xfrm>
            <a:custGeom>
              <a:avLst/>
              <a:gdLst>
                <a:gd name="T0" fmla="*/ 1359 w 1359"/>
                <a:gd name="T1" fmla="*/ 435 h 927"/>
                <a:gd name="T2" fmla="*/ 0 w 1359"/>
                <a:gd name="T3" fmla="*/ 0 h 927"/>
                <a:gd name="T4" fmla="*/ 825 w 1359"/>
                <a:gd name="T5" fmla="*/ 927 h 927"/>
                <a:gd name="T6" fmla="*/ 1359 w 1359"/>
                <a:gd name="T7" fmla="*/ 435 h 927"/>
              </a:gdLst>
              <a:ahLst/>
              <a:cxnLst>
                <a:cxn ang="0">
                  <a:pos x="T0" y="T1"/>
                </a:cxn>
                <a:cxn ang="0">
                  <a:pos x="T2" y="T3"/>
                </a:cxn>
                <a:cxn ang="0">
                  <a:pos x="T4" y="T5"/>
                </a:cxn>
                <a:cxn ang="0">
                  <a:pos x="T6" y="T7"/>
                </a:cxn>
              </a:cxnLst>
              <a:rect l="0" t="0" r="r" b="b"/>
              <a:pathLst>
                <a:path w="1359" h="927">
                  <a:moveTo>
                    <a:pt x="1359" y="435"/>
                  </a:moveTo>
                  <a:lnTo>
                    <a:pt x="0" y="0"/>
                  </a:lnTo>
                  <a:lnTo>
                    <a:pt x="825" y="927"/>
                  </a:lnTo>
                  <a:lnTo>
                    <a:pt x="1359" y="435"/>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66" name="Freeform 42"/>
            <p:cNvSpPr>
              <a:spLocks/>
            </p:cNvSpPr>
            <p:nvPr/>
          </p:nvSpPr>
          <p:spPr bwMode="gray">
            <a:xfrm>
              <a:off x="1896" y="1416"/>
              <a:ext cx="474" cy="360"/>
            </a:xfrm>
            <a:custGeom>
              <a:avLst/>
              <a:gdLst>
                <a:gd name="T0" fmla="*/ 156 w 483"/>
                <a:gd name="T1" fmla="*/ 0 h 369"/>
                <a:gd name="T2" fmla="*/ 483 w 483"/>
                <a:gd name="T3" fmla="*/ 369 h 369"/>
                <a:gd name="T4" fmla="*/ 0 w 483"/>
                <a:gd name="T5" fmla="*/ 141 h 369"/>
                <a:gd name="T6" fmla="*/ 156 w 483"/>
                <a:gd name="T7" fmla="*/ 0 h 369"/>
              </a:gdLst>
              <a:ahLst/>
              <a:cxnLst>
                <a:cxn ang="0">
                  <a:pos x="T0" y="T1"/>
                </a:cxn>
                <a:cxn ang="0">
                  <a:pos x="T2" y="T3"/>
                </a:cxn>
                <a:cxn ang="0">
                  <a:pos x="T4" y="T5"/>
                </a:cxn>
                <a:cxn ang="0">
                  <a:pos x="T6" y="T7"/>
                </a:cxn>
              </a:cxnLst>
              <a:rect l="0" t="0" r="r" b="b"/>
              <a:pathLst>
                <a:path w="483" h="369">
                  <a:moveTo>
                    <a:pt x="156" y="0"/>
                  </a:moveTo>
                  <a:lnTo>
                    <a:pt x="483" y="369"/>
                  </a:lnTo>
                  <a:lnTo>
                    <a:pt x="0" y="141"/>
                  </a:lnTo>
                  <a:lnTo>
                    <a:pt x="156"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grpSp>
        <p:nvGrpSpPr>
          <p:cNvPr id="1067" name="Group 43"/>
          <p:cNvGrpSpPr>
            <a:grpSpLocks/>
          </p:cNvGrpSpPr>
          <p:nvPr/>
        </p:nvGrpSpPr>
        <p:grpSpPr bwMode="auto">
          <a:xfrm flipH="1">
            <a:off x="935567" y="457201"/>
            <a:ext cx="687917" cy="328613"/>
            <a:chOff x="334" y="1144"/>
            <a:chExt cx="1884" cy="1532"/>
          </a:xfrm>
        </p:grpSpPr>
        <p:sp>
          <p:nvSpPr>
            <p:cNvPr id="1068" name="Freeform 44"/>
            <p:cNvSpPr>
              <a:spLocks/>
            </p:cNvSpPr>
            <p:nvPr/>
          </p:nvSpPr>
          <p:spPr bwMode="gray">
            <a:xfrm>
              <a:off x="334" y="1144"/>
              <a:ext cx="1884" cy="1532"/>
            </a:xfrm>
            <a:custGeom>
              <a:avLst/>
              <a:gdLst>
                <a:gd name="T0" fmla="*/ 1646 w 1884"/>
                <a:gd name="T1" fmla="*/ 1223 h 1532"/>
                <a:gd name="T2" fmla="*/ 1612 w 1884"/>
                <a:gd name="T3" fmla="*/ 748 h 1532"/>
                <a:gd name="T4" fmla="*/ 1884 w 1884"/>
                <a:gd name="T5" fmla="*/ 172 h 1532"/>
                <a:gd name="T6" fmla="*/ 0 w 1884"/>
                <a:gd name="T7" fmla="*/ 0 h 1532"/>
                <a:gd name="T8" fmla="*/ 972 w 1884"/>
                <a:gd name="T9" fmla="*/ 1532 h 1532"/>
                <a:gd name="T10" fmla="*/ 1424 w 1884"/>
                <a:gd name="T11" fmla="*/ 1060 h 1532"/>
                <a:gd name="T12" fmla="*/ 1646 w 1884"/>
                <a:gd name="T13" fmla="*/ 1223 h 1532"/>
              </a:gdLst>
              <a:ahLst/>
              <a:cxnLst>
                <a:cxn ang="0">
                  <a:pos x="T0" y="T1"/>
                </a:cxn>
                <a:cxn ang="0">
                  <a:pos x="T2" y="T3"/>
                </a:cxn>
                <a:cxn ang="0">
                  <a:pos x="T4" y="T5"/>
                </a:cxn>
                <a:cxn ang="0">
                  <a:pos x="T6" y="T7"/>
                </a:cxn>
                <a:cxn ang="0">
                  <a:pos x="T8" y="T9"/>
                </a:cxn>
                <a:cxn ang="0">
                  <a:pos x="T10" y="T11"/>
                </a:cxn>
                <a:cxn ang="0">
                  <a:pos x="T12" y="T13"/>
                </a:cxn>
              </a:cxnLst>
              <a:rect l="0" t="0" r="r" b="b"/>
              <a:pathLst>
                <a:path w="1884" h="1532">
                  <a:moveTo>
                    <a:pt x="1646" y="1223"/>
                  </a:moveTo>
                  <a:lnTo>
                    <a:pt x="1612" y="748"/>
                  </a:lnTo>
                  <a:lnTo>
                    <a:pt x="1884" y="172"/>
                  </a:lnTo>
                  <a:lnTo>
                    <a:pt x="0" y="0"/>
                  </a:lnTo>
                  <a:lnTo>
                    <a:pt x="972" y="1532"/>
                  </a:lnTo>
                  <a:lnTo>
                    <a:pt x="1424" y="1060"/>
                  </a:lnTo>
                  <a:lnTo>
                    <a:pt x="1646" y="1223"/>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69" name="Freeform 45"/>
            <p:cNvSpPr>
              <a:spLocks/>
            </p:cNvSpPr>
            <p:nvPr/>
          </p:nvSpPr>
          <p:spPr bwMode="gray">
            <a:xfrm>
              <a:off x="398" y="1182"/>
              <a:ext cx="1762" cy="690"/>
            </a:xfrm>
            <a:custGeom>
              <a:avLst/>
              <a:gdLst>
                <a:gd name="T0" fmla="*/ 0 w 1762"/>
                <a:gd name="T1" fmla="*/ 0 h 690"/>
                <a:gd name="T2" fmla="*/ 1762 w 1762"/>
                <a:gd name="T3" fmla="*/ 163 h 690"/>
                <a:gd name="T4" fmla="*/ 1501 w 1762"/>
                <a:gd name="T5" fmla="*/ 690 h 690"/>
                <a:gd name="T6" fmla="*/ 0 w 1762"/>
                <a:gd name="T7" fmla="*/ 0 h 690"/>
              </a:gdLst>
              <a:ahLst/>
              <a:cxnLst>
                <a:cxn ang="0">
                  <a:pos x="T0" y="T1"/>
                </a:cxn>
                <a:cxn ang="0">
                  <a:pos x="T2" y="T3"/>
                </a:cxn>
                <a:cxn ang="0">
                  <a:pos x="T4" y="T5"/>
                </a:cxn>
                <a:cxn ang="0">
                  <a:pos x="T6" y="T7"/>
                </a:cxn>
              </a:cxnLst>
              <a:rect l="0" t="0" r="r" b="b"/>
              <a:pathLst>
                <a:path w="1762" h="690">
                  <a:moveTo>
                    <a:pt x="0" y="0"/>
                  </a:moveTo>
                  <a:lnTo>
                    <a:pt x="1762" y="163"/>
                  </a:lnTo>
                  <a:lnTo>
                    <a:pt x="1501" y="690"/>
                  </a:lnTo>
                  <a:lnTo>
                    <a:pt x="0"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70" name="Freeform 46"/>
            <p:cNvSpPr>
              <a:spLocks/>
            </p:cNvSpPr>
            <p:nvPr/>
          </p:nvSpPr>
          <p:spPr bwMode="gray">
            <a:xfrm>
              <a:off x="400" y="1182"/>
              <a:ext cx="1409" cy="1413"/>
            </a:xfrm>
            <a:custGeom>
              <a:avLst/>
              <a:gdLst>
                <a:gd name="T0" fmla="*/ 0 w 1409"/>
                <a:gd name="T1" fmla="*/ 0 h 1413"/>
                <a:gd name="T2" fmla="*/ 914 w 1409"/>
                <a:gd name="T3" fmla="*/ 1413 h 1413"/>
                <a:gd name="T4" fmla="*/ 1409 w 1409"/>
                <a:gd name="T5" fmla="*/ 894 h 1413"/>
                <a:gd name="T6" fmla="*/ 0 w 1409"/>
                <a:gd name="T7" fmla="*/ 0 h 1413"/>
              </a:gdLst>
              <a:ahLst/>
              <a:cxnLst>
                <a:cxn ang="0">
                  <a:pos x="T0" y="T1"/>
                </a:cxn>
                <a:cxn ang="0">
                  <a:pos x="T2" y="T3"/>
                </a:cxn>
                <a:cxn ang="0">
                  <a:pos x="T4" y="T5"/>
                </a:cxn>
                <a:cxn ang="0">
                  <a:pos x="T6" y="T7"/>
                </a:cxn>
              </a:cxnLst>
              <a:rect l="0" t="0" r="r" b="b"/>
              <a:pathLst>
                <a:path w="1409" h="1413">
                  <a:moveTo>
                    <a:pt x="0" y="0"/>
                  </a:moveTo>
                  <a:lnTo>
                    <a:pt x="914" y="1413"/>
                  </a:lnTo>
                  <a:lnTo>
                    <a:pt x="1409" y="894"/>
                  </a:lnTo>
                  <a:lnTo>
                    <a:pt x="0"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
          <p:nvSpPr>
            <p:cNvPr id="1071" name="Freeform 47"/>
            <p:cNvSpPr>
              <a:spLocks/>
            </p:cNvSpPr>
            <p:nvPr/>
          </p:nvSpPr>
          <p:spPr bwMode="gray">
            <a:xfrm>
              <a:off x="1785" y="2124"/>
              <a:ext cx="162" cy="182"/>
            </a:xfrm>
            <a:custGeom>
              <a:avLst/>
              <a:gdLst>
                <a:gd name="T0" fmla="*/ 0 w 162"/>
                <a:gd name="T1" fmla="*/ 56 h 182"/>
                <a:gd name="T2" fmla="*/ 51 w 162"/>
                <a:gd name="T3" fmla="*/ 0 h 182"/>
                <a:gd name="T4" fmla="*/ 162 w 162"/>
                <a:gd name="T5" fmla="*/ 182 h 182"/>
                <a:gd name="T6" fmla="*/ 0 w 162"/>
                <a:gd name="T7" fmla="*/ 56 h 182"/>
              </a:gdLst>
              <a:ahLst/>
              <a:cxnLst>
                <a:cxn ang="0">
                  <a:pos x="T0" y="T1"/>
                </a:cxn>
                <a:cxn ang="0">
                  <a:pos x="T2" y="T3"/>
                </a:cxn>
                <a:cxn ang="0">
                  <a:pos x="T4" y="T5"/>
                </a:cxn>
                <a:cxn ang="0">
                  <a:pos x="T6" y="T7"/>
                </a:cxn>
              </a:cxnLst>
              <a:rect l="0" t="0" r="r" b="b"/>
              <a:pathLst>
                <a:path w="162" h="182">
                  <a:moveTo>
                    <a:pt x="0" y="56"/>
                  </a:moveTo>
                  <a:lnTo>
                    <a:pt x="51" y="0"/>
                  </a:lnTo>
                  <a:lnTo>
                    <a:pt x="162" y="182"/>
                  </a:lnTo>
                  <a:lnTo>
                    <a:pt x="0" y="56"/>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grpSp>
      <p:pic>
        <p:nvPicPr>
          <p:cNvPr id="1072" name="Picture 48" descr="5"/>
          <p:cNvPicPr>
            <a:picLocks noChangeAspect="1" noChangeArrowheads="1"/>
          </p:cNvPicPr>
          <p:nvPr/>
        </p:nvPicPr>
        <p:blipFill>
          <a:blip r:embed="rId16" cstate="print">
            <a:extLst>
              <a:ext uri="{28A0092B-C50C-407E-A947-70E740481C1C}">
                <a14:useLocalDpi xmlns:a14="http://schemas.microsoft.com/office/drawing/2010/main" val="0"/>
              </a:ext>
            </a:extLst>
          </a:blip>
          <a:srcRect l="62662"/>
          <a:stretch>
            <a:fillRect/>
          </a:stretch>
        </p:blipFill>
        <p:spPr bwMode="gray">
          <a:xfrm>
            <a:off x="0" y="5743576"/>
            <a:ext cx="372533" cy="1012825"/>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49" descr="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gray">
          <a:xfrm>
            <a:off x="1418167" y="5886451"/>
            <a:ext cx="783167" cy="80327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gray">
          <a:xfrm>
            <a:off x="364068" y="5570538"/>
            <a:ext cx="1157817" cy="1122362"/>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51" descr="3"/>
          <p:cNvPicPr>
            <a:picLocks noChangeAspect="1" noChangeArrowheads="1"/>
          </p:cNvPicPr>
          <p:nvPr/>
        </p:nvPicPr>
        <p:blipFill>
          <a:blip r:embed="rId19" cstate="print">
            <a:extLst>
              <a:ext uri="{28A0092B-C50C-407E-A947-70E740481C1C}">
                <a14:useLocalDpi xmlns:a14="http://schemas.microsoft.com/office/drawing/2010/main" val="0"/>
              </a:ext>
            </a:extLst>
          </a:blip>
          <a:srcRect l="20764" t="-1547" b="22601"/>
          <a:stretch>
            <a:fillRect/>
          </a:stretch>
        </p:blipFill>
        <p:spPr bwMode="gray">
          <a:xfrm>
            <a:off x="1" y="6462713"/>
            <a:ext cx="2544233" cy="404812"/>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4"/>
          <p:cNvPicPr>
            <a:picLocks noChangeAspect="1" noChangeArrowheads="1"/>
          </p:cNvPicPr>
          <p:nvPr/>
        </p:nvPicPr>
        <p:blipFill>
          <a:blip r:embed="rId20">
            <a:extLst>
              <a:ext uri="{28A0092B-C50C-407E-A947-70E740481C1C}">
                <a14:useLocalDpi xmlns:a14="http://schemas.microsoft.com/office/drawing/2010/main" val="0"/>
              </a:ext>
            </a:extLst>
          </a:blip>
          <a:srcRect l="10463" t="2310"/>
          <a:stretch>
            <a:fillRect/>
          </a:stretch>
        </p:blipFill>
        <p:spPr bwMode="gray">
          <a:xfrm>
            <a:off x="0" y="6246813"/>
            <a:ext cx="2336800" cy="469900"/>
          </a:xfrm>
          <a:prstGeom prst="rect">
            <a:avLst/>
          </a:prstGeom>
          <a:noFill/>
          <a:extLst>
            <a:ext uri="{909E8E84-426E-40DD-AFC4-6F175D3DCCD1}">
              <a14:hiddenFill xmlns:a14="http://schemas.microsoft.com/office/drawing/2010/main">
                <a:solidFill>
                  <a:srgbClr val="FFFFFF"/>
                </a:solidFill>
              </a14:hiddenFill>
            </a:ext>
          </a:extLst>
        </p:spPr>
      </p:pic>
      <p:sp>
        <p:nvSpPr>
          <p:cNvPr id="1077" name="Rectangle 53"/>
          <p:cNvSpPr>
            <a:spLocks noGrp="1" noChangeArrowheads="1"/>
          </p:cNvSpPr>
          <p:nvPr>
            <p:ph type="title"/>
          </p:nvPr>
        </p:nvSpPr>
        <p:spPr bwMode="auto">
          <a:xfrm>
            <a:off x="1625601" y="533400"/>
            <a:ext cx="9774767"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8" name="Rectangle 54"/>
          <p:cNvSpPr>
            <a:spLocks noGrp="1" noChangeArrowheads="1"/>
          </p:cNvSpPr>
          <p:nvPr>
            <p:ph type="body" idx="1"/>
          </p:nvPr>
        </p:nvSpPr>
        <p:spPr bwMode="gray">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9" name="Rectangle 55"/>
          <p:cNvSpPr>
            <a:spLocks noGrp="1" noChangeArrowheads="1"/>
          </p:cNvSpPr>
          <p:nvPr>
            <p:ph type="dt" sz="half" idx="2"/>
          </p:nvPr>
        </p:nvSpPr>
        <p:spPr bwMode="gray">
          <a:xfrm>
            <a:off x="2235200" y="6388101"/>
            <a:ext cx="28448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23440BE-FBA9-427B-A5DB-1AEF4132619F}" type="datetimeFigureOut">
              <a:rPr lang="en-US" smtClean="0">
                <a:solidFill>
                  <a:srgbClr val="000000"/>
                </a:solidFill>
              </a:rPr>
              <a:pPr/>
              <a:t>2/16/2023</a:t>
            </a:fld>
            <a:endParaRPr lang="en-US">
              <a:solidFill>
                <a:srgbClr val="000000"/>
              </a:solidFill>
            </a:endParaRPr>
          </a:p>
        </p:txBody>
      </p:sp>
      <p:sp>
        <p:nvSpPr>
          <p:cNvPr id="1080" name="Rectangle 56"/>
          <p:cNvSpPr>
            <a:spLocks noGrp="1" noChangeArrowheads="1"/>
          </p:cNvSpPr>
          <p:nvPr>
            <p:ph type="ftr" sz="quarter" idx="3"/>
          </p:nvPr>
        </p:nvSpPr>
        <p:spPr bwMode="gray">
          <a:xfrm>
            <a:off x="5181600" y="6388101"/>
            <a:ext cx="38608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81" name="Rectangle 57"/>
          <p:cNvSpPr>
            <a:spLocks noGrp="1" noChangeArrowheads="1"/>
          </p:cNvSpPr>
          <p:nvPr>
            <p:ph type="sldNum" sz="quarter" idx="4"/>
          </p:nvPr>
        </p:nvSpPr>
        <p:spPr bwMode="gray">
          <a:xfrm>
            <a:off x="9347200" y="6388101"/>
            <a:ext cx="22352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940C851-A8F5-4EB4-8B82-94005C8E1BF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108000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62"/>
                                        </p:tgtEl>
                                        <p:attrNameLst>
                                          <p:attrName>style.visibility</p:attrName>
                                        </p:attrNameLst>
                                      </p:cBhvr>
                                      <p:to>
                                        <p:strVal val="visible"/>
                                      </p:to>
                                    </p:set>
                                    <p:animEffect transition="in" filter="fade">
                                      <p:cBhvr>
                                        <p:cTn id="7" dur="1000"/>
                                        <p:tgtEl>
                                          <p:spTgt spid="1062"/>
                                        </p:tgtEl>
                                      </p:cBhvr>
                                    </p:animEffect>
                                  </p:childTnLst>
                                </p:cTn>
                              </p:par>
                              <p:par>
                                <p:cTn id="8" presetID="0" presetClass="path" presetSubtype="0" accel="50000" decel="50000" fill="hold" nodeType="withEffect">
                                  <p:stCondLst>
                                    <p:cond delay="0"/>
                                  </p:stCondLst>
                                  <p:childTnLst>
                                    <p:animMotion origin="layout" path="M -0.12586 0.08055 C -0.09409 0.03727 -0.02691 0.00301 -3.33333E-6 7.40741E-7 " pathEditMode="relative" rAng="0" ptsTypes="ff">
                                      <p:cBhvr>
                                        <p:cTn id="9" dur="2000" fill="hold"/>
                                        <p:tgtEl>
                                          <p:spTgt spid="1062"/>
                                        </p:tgtEl>
                                        <p:attrNameLst>
                                          <p:attrName>ppt_x</p:attrName>
                                          <p:attrName>ppt_y</p:attrName>
                                        </p:attrNameLst>
                                      </p:cBhvr>
                                      <p:rCtr x="6285" y="-4028"/>
                                    </p:animMotion>
                                  </p:childTnLst>
                                </p:cTn>
                              </p:par>
                              <p:par>
                                <p:cTn id="10" presetID="10" presetClass="entr" presetSubtype="0" fill="hold" nodeType="withEffect">
                                  <p:stCondLst>
                                    <p:cond delay="0"/>
                                  </p:stCondLst>
                                  <p:childTnLst>
                                    <p:set>
                                      <p:cBhvr>
                                        <p:cTn id="11" dur="1" fill="hold">
                                          <p:stCondLst>
                                            <p:cond delay="0"/>
                                          </p:stCondLst>
                                        </p:cTn>
                                        <p:tgtEl>
                                          <p:spTgt spid="1067"/>
                                        </p:tgtEl>
                                        <p:attrNameLst>
                                          <p:attrName>style.visibility</p:attrName>
                                        </p:attrNameLst>
                                      </p:cBhvr>
                                      <p:to>
                                        <p:strVal val="visible"/>
                                      </p:to>
                                    </p:set>
                                    <p:animEffect transition="in" filter="fade">
                                      <p:cBhvr>
                                        <p:cTn id="12" dur="1000"/>
                                        <p:tgtEl>
                                          <p:spTgt spid="1067"/>
                                        </p:tgtEl>
                                      </p:cBhvr>
                                    </p:animEffect>
                                  </p:childTnLst>
                                </p:cTn>
                              </p:par>
                            </p:childTnLst>
                          </p:cTn>
                        </p:par>
                        <p:par>
                          <p:cTn id="13" fill="hold" nodeType="afterGroup">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1077"/>
                                        </p:tgtEl>
                                        <p:attrNameLst>
                                          <p:attrName>style.visibility</p:attrName>
                                        </p:attrNameLst>
                                      </p:cBhvr>
                                      <p:to>
                                        <p:strVal val="visible"/>
                                      </p:to>
                                    </p:set>
                                    <p:animEffect transition="in" filter="wipe(left)">
                                      <p:cBhvr>
                                        <p:cTn id="16" dur="1400"/>
                                        <p:tgtEl>
                                          <p:spTgt spid="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 grpId="0"/>
    </p:bldLst>
  </p:timing>
  <p:txStyles>
    <p:titleStyle>
      <a:lvl1pPr algn="l" rtl="0" eaLnBrk="1" fontAlgn="base" hangingPunct="1">
        <a:spcBef>
          <a:spcPct val="0"/>
        </a:spcBef>
        <a:spcAft>
          <a:spcPct val="0"/>
        </a:spcAft>
        <a:defRPr sz="3800" b="1">
          <a:solidFill>
            <a:schemeClr val="tx2"/>
          </a:solidFill>
          <a:latin typeface="+mj-lt"/>
          <a:ea typeface="+mj-ea"/>
          <a:cs typeface="+mj-cs"/>
        </a:defRPr>
      </a:lvl1pPr>
      <a:lvl2pPr algn="l" rtl="0" eaLnBrk="1" fontAlgn="base" hangingPunct="1">
        <a:spcBef>
          <a:spcPct val="0"/>
        </a:spcBef>
        <a:spcAft>
          <a:spcPct val="0"/>
        </a:spcAft>
        <a:defRPr sz="3800" b="1">
          <a:solidFill>
            <a:schemeClr val="tx2"/>
          </a:solidFill>
          <a:latin typeface="Corbel" pitchFamily="34" charset="0"/>
        </a:defRPr>
      </a:lvl2pPr>
      <a:lvl3pPr algn="l" rtl="0" eaLnBrk="1" fontAlgn="base" hangingPunct="1">
        <a:spcBef>
          <a:spcPct val="0"/>
        </a:spcBef>
        <a:spcAft>
          <a:spcPct val="0"/>
        </a:spcAft>
        <a:defRPr sz="3800" b="1">
          <a:solidFill>
            <a:schemeClr val="tx2"/>
          </a:solidFill>
          <a:latin typeface="Corbel" pitchFamily="34" charset="0"/>
        </a:defRPr>
      </a:lvl3pPr>
      <a:lvl4pPr algn="l" rtl="0" eaLnBrk="1" fontAlgn="base" hangingPunct="1">
        <a:spcBef>
          <a:spcPct val="0"/>
        </a:spcBef>
        <a:spcAft>
          <a:spcPct val="0"/>
        </a:spcAft>
        <a:defRPr sz="3800" b="1">
          <a:solidFill>
            <a:schemeClr val="tx2"/>
          </a:solidFill>
          <a:latin typeface="Corbel" pitchFamily="34" charset="0"/>
        </a:defRPr>
      </a:lvl4pPr>
      <a:lvl5pPr algn="l" rtl="0" eaLnBrk="1" fontAlgn="base" hangingPunct="1">
        <a:spcBef>
          <a:spcPct val="0"/>
        </a:spcBef>
        <a:spcAft>
          <a:spcPct val="0"/>
        </a:spcAft>
        <a:defRPr sz="3800" b="1">
          <a:solidFill>
            <a:schemeClr val="tx2"/>
          </a:solidFill>
          <a:latin typeface="Corbel" pitchFamily="34" charset="0"/>
        </a:defRPr>
      </a:lvl5pPr>
      <a:lvl6pPr marL="457200" algn="l" rtl="0" eaLnBrk="1" fontAlgn="base" hangingPunct="1">
        <a:spcBef>
          <a:spcPct val="0"/>
        </a:spcBef>
        <a:spcAft>
          <a:spcPct val="0"/>
        </a:spcAft>
        <a:defRPr sz="3800" b="1">
          <a:solidFill>
            <a:schemeClr val="tx2"/>
          </a:solidFill>
          <a:latin typeface="Corbel" pitchFamily="34" charset="0"/>
        </a:defRPr>
      </a:lvl6pPr>
      <a:lvl7pPr marL="914400" algn="l" rtl="0" eaLnBrk="1" fontAlgn="base" hangingPunct="1">
        <a:spcBef>
          <a:spcPct val="0"/>
        </a:spcBef>
        <a:spcAft>
          <a:spcPct val="0"/>
        </a:spcAft>
        <a:defRPr sz="3800" b="1">
          <a:solidFill>
            <a:schemeClr val="tx2"/>
          </a:solidFill>
          <a:latin typeface="Corbel" pitchFamily="34" charset="0"/>
        </a:defRPr>
      </a:lvl7pPr>
      <a:lvl8pPr marL="1371600" algn="l" rtl="0" eaLnBrk="1" fontAlgn="base" hangingPunct="1">
        <a:spcBef>
          <a:spcPct val="0"/>
        </a:spcBef>
        <a:spcAft>
          <a:spcPct val="0"/>
        </a:spcAft>
        <a:defRPr sz="3800" b="1">
          <a:solidFill>
            <a:schemeClr val="tx2"/>
          </a:solidFill>
          <a:latin typeface="Corbel" pitchFamily="34" charset="0"/>
        </a:defRPr>
      </a:lvl8pPr>
      <a:lvl9pPr marL="1828800" algn="l" rtl="0" eaLnBrk="1" fontAlgn="base" hangingPunct="1">
        <a:spcBef>
          <a:spcPct val="0"/>
        </a:spcBef>
        <a:spcAft>
          <a:spcPct val="0"/>
        </a:spcAft>
        <a:defRPr sz="3800" b="1">
          <a:solidFill>
            <a:schemeClr val="tx2"/>
          </a:solidFill>
          <a:latin typeface="Corbe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1.bin"/><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hyperlink" Target="https://vi.wikipedia.org/wiki/Tr%C3%A1i_%C4%90%E1%BA%A5t" TargetMode="External"/><Relationship Id="rId2" Type="http://schemas.openxmlformats.org/officeDocument/2006/relationships/hyperlink" Target="https://vi.wikipedia.org/wiki/M%E1%BA%B7t_Tr%C4%83ng" TargetMode="Externa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hyperlink" Target="https://vi.wikipedia.org/wiki/M%E1%BA%B7t_Tr%E1%BB%9Di" TargetMode="Externa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2.bin"/><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3.bin"/><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4.bin"/><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A8D539B1-52CF-BC56-97DC-D07FAAC209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Slide Number Placeholder 10">
            <a:extLst>
              <a:ext uri="{FF2B5EF4-FFF2-40B4-BE49-F238E27FC236}">
                <a16:creationId xmlns:a16="http://schemas.microsoft.com/office/drawing/2014/main" id="{D19B17BD-5FF3-E1C5-B7FF-6A815D3EDE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00">
                <a:solidFill>
                  <a:schemeClr val="tx1"/>
                </a:solidFill>
                <a:latin typeface="Arial" panose="020B0604020202020204" pitchFamily="34" charset="0"/>
                <a:cs typeface="Arial" panose="020B0604020202020204" pitchFamily="34" charset="0"/>
              </a:defRPr>
            </a:lvl1pPr>
            <a:lvl2pPr marL="742950" indent="-285750">
              <a:defRPr sz="700">
                <a:solidFill>
                  <a:schemeClr val="tx1"/>
                </a:solidFill>
                <a:latin typeface="Arial" panose="020B0604020202020204" pitchFamily="34" charset="0"/>
                <a:cs typeface="Arial" panose="020B0604020202020204" pitchFamily="34" charset="0"/>
              </a:defRPr>
            </a:lvl2pPr>
            <a:lvl3pPr marL="1143000" indent="-228600">
              <a:defRPr sz="700">
                <a:solidFill>
                  <a:schemeClr val="tx1"/>
                </a:solidFill>
                <a:latin typeface="Arial" panose="020B0604020202020204" pitchFamily="34" charset="0"/>
                <a:cs typeface="Arial" panose="020B0604020202020204" pitchFamily="34" charset="0"/>
              </a:defRPr>
            </a:lvl3pPr>
            <a:lvl4pPr marL="1600200" indent="-228600">
              <a:defRPr sz="700">
                <a:solidFill>
                  <a:schemeClr val="tx1"/>
                </a:solidFill>
                <a:latin typeface="Arial" panose="020B0604020202020204" pitchFamily="34" charset="0"/>
                <a:cs typeface="Arial" panose="020B0604020202020204" pitchFamily="34" charset="0"/>
              </a:defRPr>
            </a:lvl4pPr>
            <a:lvl5pPr marL="2057400" indent="-228600">
              <a:defRPr sz="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700">
                <a:solidFill>
                  <a:schemeClr val="tx1"/>
                </a:solidFill>
                <a:latin typeface="Arial" panose="020B0604020202020204" pitchFamily="34" charset="0"/>
                <a:cs typeface="Arial" panose="020B0604020202020204" pitchFamily="34" charset="0"/>
              </a:defRPr>
            </a:lvl9pPr>
          </a:lstStyle>
          <a:p>
            <a:fld id="{CBF83CC4-4797-40C4-890D-DFC3E17A6AED}" type="slidenum">
              <a:rPr lang="en-US" altLang="vi-VN" sz="1200" b="1">
                <a:solidFill>
                  <a:srgbClr val="3333CC"/>
                </a:solidFill>
              </a:rPr>
              <a:pPr/>
              <a:t>1</a:t>
            </a:fld>
            <a:endParaRPr lang="en-US" altLang="vi-VN" sz="1200" b="1">
              <a:solidFill>
                <a:srgbClr val="3333CC"/>
              </a:solidFill>
            </a:endParaRPr>
          </a:p>
        </p:txBody>
      </p:sp>
      <p:pic>
        <p:nvPicPr>
          <p:cNvPr id="8197" name="Picture 2">
            <a:extLst>
              <a:ext uri="{FF2B5EF4-FFF2-40B4-BE49-F238E27FC236}">
                <a16:creationId xmlns:a16="http://schemas.microsoft.com/office/drawing/2014/main" id="{2D5BABBA-D839-32F6-BDE5-F1B54B58A1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667001"/>
            <a:ext cx="43053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91DF561-7FDC-E922-B74B-692DB843D39E}"/>
              </a:ext>
            </a:extLst>
          </p:cNvPr>
          <p:cNvSpPr txBox="1"/>
          <p:nvPr/>
        </p:nvSpPr>
        <p:spPr>
          <a:xfrm>
            <a:off x="2221463" y="718457"/>
            <a:ext cx="7749073" cy="1569660"/>
          </a:xfrm>
          <a:prstGeom prst="rect">
            <a:avLst/>
          </a:prstGeom>
          <a:noFill/>
        </p:spPr>
        <p:txBody>
          <a:bodyPr wrap="square" rtlCol="0">
            <a:spAutoFit/>
          </a:bodyPr>
          <a:lstStyle/>
          <a:p>
            <a:r>
              <a:rPr lang="en-US" sz="9600" b="1">
                <a:solidFill>
                  <a:srgbClr val="FF0000"/>
                </a:solidFill>
                <a:latin typeface="Times New Roman" panose="02020603050405020304" pitchFamily="18" charset="0"/>
                <a:cs typeface="Times New Roman" panose="02020603050405020304" pitchFamily="18" charset="0"/>
              </a:rPr>
              <a:t>HÌNH HỌC 6</a:t>
            </a:r>
            <a:endParaRPr lang="vi-VN" sz="96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678" y="565997"/>
            <a:ext cx="6986554" cy="831850"/>
          </a:xfrm>
        </p:spPr>
        <p:txBody>
          <a:bodyPr>
            <a:normAutofit/>
          </a:bodyPr>
          <a:lstStyle/>
          <a:p>
            <a:r>
              <a:rPr lang="en-US" sz="3200">
                <a:solidFill>
                  <a:srgbClr val="FF0000"/>
                </a:solidFill>
                <a:latin typeface="Times New Roman" pitchFamily="18" charset="0"/>
                <a:cs typeface="Times New Roman" pitchFamily="18" charset="0"/>
              </a:rPr>
              <a:t>Em </a:t>
            </a:r>
            <a:r>
              <a:rPr lang="en-US" sz="3200" dirty="0">
                <a:solidFill>
                  <a:srgbClr val="FF0000"/>
                </a:solidFill>
                <a:latin typeface="Times New Roman" pitchFamily="18" charset="0"/>
                <a:cs typeface="Times New Roman" pitchFamily="18" charset="0"/>
              </a:rPr>
              <a:t>hãy quan </a:t>
            </a:r>
            <a:r>
              <a:rPr lang="en-US" sz="3200" dirty="0" err="1">
                <a:solidFill>
                  <a:srgbClr val="FF0000"/>
                </a:solidFill>
                <a:latin typeface="Times New Roman" pitchFamily="18" charset="0"/>
                <a:cs typeface="Times New Roman" pitchFamily="18" charset="0"/>
              </a:rPr>
              <a:t>sát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hình</a:t>
            </a:r>
            <a:r>
              <a:rPr lang="en-US" sz="3200" dirty="0">
                <a:solidFill>
                  <a:srgbClr val="FF0000"/>
                </a:solidFill>
                <a:latin typeface="Times New Roman" pitchFamily="18" charset="0"/>
                <a:cs typeface="Times New Roman" pitchFamily="18" charset="0"/>
              </a:rPr>
              <a:t> 8.15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err="1">
                <a:solidFill>
                  <a:srgbClr val="FF0000"/>
                </a:solidFill>
                <a:latin typeface="Times New Roman" pitchFamily="18" charset="0"/>
                <a:cs typeface="Times New Roman" pitchFamily="18" charset="0"/>
              </a:rPr>
              <a:t>cho</a:t>
            </a:r>
            <a:r>
              <a:rPr lang="en-US" sz="3200">
                <a:solidFill>
                  <a:srgbClr val="FF0000"/>
                </a:solidFill>
                <a:latin typeface="Times New Roman" pitchFamily="18" charset="0"/>
                <a:cs typeface="Times New Roman" pitchFamily="18" charset="0"/>
              </a:rPr>
              <a:t> biết: </a:t>
            </a:r>
            <a:endParaRPr lang="en-US" sz="3200" dirty="0">
              <a:solidFill>
                <a:srgbClr val="FF000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46915" y="1339413"/>
            <a:ext cx="8248347" cy="1595700"/>
          </a:xfrm>
        </p:spPr>
        <p:txBody>
          <a:bodyPr>
            <a:noAutofit/>
          </a:bodyPr>
          <a:lstStyle/>
          <a:p>
            <a:pPr marL="0" indent="0">
              <a:buNone/>
            </a:pPr>
            <a:r>
              <a:rPr lang="en-US" sz="3200" dirty="0">
                <a:latin typeface="Times New Roman" pitchFamily="18" charset="0"/>
                <a:cs typeface="Times New Roman" pitchFamily="18" charset="0"/>
              </a:rPr>
              <a:t>a, Điểm D nằm giữa hai điểm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a:p>
            <a:pPr marL="0" indent="0">
              <a:buNone/>
            </a:pPr>
            <a:r>
              <a:rPr lang="en-US" sz="3200" dirty="0">
                <a:latin typeface="Times New Roman" pitchFamily="18" charset="0"/>
                <a:cs typeface="Times New Roman" pitchFamily="18" charset="0"/>
              </a:rPr>
              <a:t>b, Hai điểm nào nằm cùng phía đối với điểm B ?</a:t>
            </a:r>
          </a:p>
          <a:p>
            <a:pPr marL="0" indent="0">
              <a:buNone/>
            </a:pPr>
            <a:r>
              <a:rPr lang="en-US" sz="3200" dirty="0">
                <a:latin typeface="Times New Roman" pitchFamily="18" charset="0"/>
                <a:cs typeface="Times New Roman" pitchFamily="18" charset="0"/>
              </a:rPr>
              <a:t>c, Hai điểm nào nằm khác phía đối với điểm E ?</a:t>
            </a:r>
          </a:p>
          <a:p>
            <a:pPr marL="0" indent="0">
              <a:buNone/>
            </a:pPr>
            <a:endParaRPr lang="en-US" dirty="0">
              <a:latin typeface="Times New Roman" pitchFamily="18" charset="0"/>
              <a:cs typeface="Times New Roman" pitchFamily="18" charset="0"/>
            </a:endParaRP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7858" y="777387"/>
            <a:ext cx="3551853" cy="3272074"/>
          </a:xfrm>
          <a:prstGeom prst="rect">
            <a:avLst/>
          </a:prstGeom>
          <a:noFill/>
          <a:ln>
            <a:noFill/>
          </a:ln>
        </p:spPr>
      </p:pic>
      <p:sp>
        <p:nvSpPr>
          <p:cNvPr id="5" name="Rectangle 4"/>
          <p:cNvSpPr/>
          <p:nvPr/>
        </p:nvSpPr>
        <p:spPr>
          <a:xfrm>
            <a:off x="10234360" y="4109853"/>
            <a:ext cx="1710725" cy="523220"/>
          </a:xfrm>
          <a:prstGeom prst="rect">
            <a:avLst/>
          </a:prstGeom>
        </p:spPr>
        <p:txBody>
          <a:bodyPr wrap="none">
            <a:spAutoFit/>
          </a:bodyPr>
          <a:lstStyle/>
          <a:p>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8.15 </a:t>
            </a:r>
            <a:endParaRPr lang="en-US" sz="2800" dirty="0"/>
          </a:p>
        </p:txBody>
      </p:sp>
      <p:sp>
        <p:nvSpPr>
          <p:cNvPr id="8" name="Action Button: Help 7">
            <a:hlinkClick r:id="" action="ppaction://noaction" highlightClick="1"/>
            <a:extLst>
              <a:ext uri="{FF2B5EF4-FFF2-40B4-BE49-F238E27FC236}">
                <a16:creationId xmlns:a16="http://schemas.microsoft.com/office/drawing/2014/main" id="{0A83B369-EBDB-2B0B-0D11-705432E78A33}"/>
              </a:ext>
            </a:extLst>
          </p:cNvPr>
          <p:cNvSpPr/>
          <p:nvPr/>
        </p:nvSpPr>
        <p:spPr>
          <a:xfrm>
            <a:off x="1628215" y="622188"/>
            <a:ext cx="620463" cy="593158"/>
          </a:xfrm>
          <a:prstGeom prst="actionButtonHelp">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highlight>
                <a:srgbClr val="FF0000"/>
              </a:highlight>
            </a:endParaRPr>
          </a:p>
        </p:txBody>
      </p:sp>
      <p:sp>
        <p:nvSpPr>
          <p:cNvPr id="11" name="Content Placeholder 2">
            <a:extLst>
              <a:ext uri="{FF2B5EF4-FFF2-40B4-BE49-F238E27FC236}">
                <a16:creationId xmlns:a16="http://schemas.microsoft.com/office/drawing/2014/main" id="{B9AB827E-2869-9588-0D42-8317FB3A1291}"/>
              </a:ext>
            </a:extLst>
          </p:cNvPr>
          <p:cNvSpPr txBox="1">
            <a:spLocks/>
          </p:cNvSpPr>
          <p:nvPr/>
        </p:nvSpPr>
        <p:spPr bwMode="auto">
          <a:xfrm>
            <a:off x="246915" y="3429000"/>
            <a:ext cx="8993135" cy="178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indent="0">
              <a:buFontTx/>
              <a:buNone/>
            </a:pPr>
            <a:r>
              <a:rPr lang="en-US" sz="3200" b="1" kern="0">
                <a:solidFill>
                  <a:srgbClr val="260CEA"/>
                </a:solidFill>
                <a:latin typeface="Times New Roman" pitchFamily="18" charset="0"/>
                <a:cs typeface="Times New Roman" pitchFamily="18" charset="0"/>
              </a:rPr>
              <a:t>a</a:t>
            </a:r>
            <a:r>
              <a:rPr lang="en-US" sz="3200" b="1" kern="0" dirty="0">
                <a:solidFill>
                  <a:srgbClr val="260CEA"/>
                </a:solidFill>
                <a:latin typeface="Times New Roman" pitchFamily="18" charset="0"/>
                <a:cs typeface="Times New Roman" pitchFamily="18" charset="0"/>
              </a:rPr>
              <a:t>) </a:t>
            </a:r>
            <a:r>
              <a:rPr lang="en-US" sz="3200" b="1" kern="0" dirty="0" err="1">
                <a:solidFill>
                  <a:srgbClr val="260CEA"/>
                </a:solidFill>
                <a:latin typeface="Times New Roman" pitchFamily="18" charset="0"/>
                <a:cs typeface="Times New Roman" pitchFamily="18" charset="0"/>
              </a:rPr>
              <a:t>Điểm</a:t>
            </a:r>
            <a:r>
              <a:rPr lang="en-US" sz="3200" b="1" kern="0" dirty="0">
                <a:solidFill>
                  <a:srgbClr val="260CEA"/>
                </a:solidFill>
                <a:latin typeface="Times New Roman" pitchFamily="18" charset="0"/>
                <a:cs typeface="Times New Roman" pitchFamily="18" charset="0"/>
              </a:rPr>
              <a:t> </a:t>
            </a:r>
            <a:r>
              <a:rPr lang="nl-NL" sz="3200" b="1" kern="0" dirty="0">
                <a:solidFill>
                  <a:srgbClr val="260CEA"/>
                </a:solidFill>
                <a:latin typeface="Times New Roman" pitchFamily="18" charset="0"/>
                <a:cs typeface="Times New Roman" pitchFamily="18" charset="0"/>
              </a:rPr>
              <a:t>D nằm giữa hai </a:t>
            </a:r>
            <a:r>
              <a:rPr lang="nl-NL" sz="3200" b="1" kern="0">
                <a:solidFill>
                  <a:srgbClr val="260CEA"/>
                </a:solidFill>
                <a:latin typeface="Times New Roman" pitchFamily="18" charset="0"/>
                <a:cs typeface="Times New Roman" pitchFamily="18" charset="0"/>
              </a:rPr>
              <a:t>điểm B và C</a:t>
            </a:r>
            <a:r>
              <a:rPr lang="nl-NL" sz="3200" b="1" kern="0" dirty="0">
                <a:solidFill>
                  <a:srgbClr val="260CEA"/>
                </a:solidFill>
                <a:latin typeface="Times New Roman" pitchFamily="18" charset="0"/>
                <a:cs typeface="Times New Roman" pitchFamily="18" charset="0"/>
              </a:rPr>
              <a:t>.</a:t>
            </a:r>
            <a:endParaRPr lang="en-US" sz="3200" b="1" kern="0" dirty="0">
              <a:solidFill>
                <a:srgbClr val="260CEA"/>
              </a:solidFill>
              <a:latin typeface="Times New Roman" pitchFamily="18" charset="0"/>
              <a:cs typeface="Times New Roman" pitchFamily="18" charset="0"/>
            </a:endParaRPr>
          </a:p>
          <a:p>
            <a:pPr marL="0" indent="0">
              <a:buFontTx/>
              <a:buNone/>
            </a:pPr>
            <a:r>
              <a:rPr lang="nl-NL" sz="3200" b="1" kern="0" dirty="0">
                <a:solidFill>
                  <a:srgbClr val="00B050"/>
                </a:solidFill>
                <a:latin typeface="Times New Roman" pitchFamily="18" charset="0"/>
                <a:cs typeface="Times New Roman" pitchFamily="18" charset="0"/>
              </a:rPr>
              <a:t>b) Hai </a:t>
            </a:r>
            <a:r>
              <a:rPr lang="nl-NL" sz="3200" b="1" kern="0">
                <a:solidFill>
                  <a:srgbClr val="00B050"/>
                </a:solidFill>
                <a:latin typeface="Times New Roman" pitchFamily="18" charset="0"/>
                <a:cs typeface="Times New Roman" pitchFamily="18" charset="0"/>
              </a:rPr>
              <a:t>điểm D và C </a:t>
            </a:r>
            <a:r>
              <a:rPr lang="nl-NL" sz="3200" b="1" kern="0" dirty="0">
                <a:solidFill>
                  <a:srgbClr val="00B050"/>
                </a:solidFill>
                <a:latin typeface="Times New Roman" pitchFamily="18" charset="0"/>
                <a:cs typeface="Times New Roman" pitchFamily="18" charset="0"/>
              </a:rPr>
              <a:t>nằm cùng phía đối với điểm B.</a:t>
            </a:r>
            <a:endParaRPr lang="en-US" sz="3200" b="1" kern="0" dirty="0">
              <a:solidFill>
                <a:srgbClr val="00B050"/>
              </a:solidFill>
              <a:latin typeface="Times New Roman" pitchFamily="18" charset="0"/>
              <a:cs typeface="Times New Roman" pitchFamily="18" charset="0"/>
            </a:endParaRPr>
          </a:p>
          <a:p>
            <a:pPr marL="0" indent="0">
              <a:buFontTx/>
              <a:buNone/>
            </a:pPr>
            <a:r>
              <a:rPr lang="nl-NL" sz="3200" b="1" kern="0" dirty="0">
                <a:solidFill>
                  <a:srgbClr val="FF0000"/>
                </a:solidFill>
                <a:latin typeface="Times New Roman" pitchFamily="18" charset="0"/>
                <a:cs typeface="Times New Roman" pitchFamily="18" charset="0"/>
              </a:rPr>
              <a:t>c) Hai </a:t>
            </a:r>
            <a:r>
              <a:rPr lang="nl-NL" sz="3200" b="1" kern="0">
                <a:solidFill>
                  <a:srgbClr val="FF0000"/>
                </a:solidFill>
                <a:latin typeface="Times New Roman" pitchFamily="18" charset="0"/>
                <a:cs typeface="Times New Roman" pitchFamily="18" charset="0"/>
              </a:rPr>
              <a:t>điểm A</a:t>
            </a:r>
            <a:r>
              <a:rPr lang="vi-VN" sz="3200" b="1" kern="0">
                <a:solidFill>
                  <a:srgbClr val="FF0000"/>
                </a:solidFill>
                <a:latin typeface="Times New Roman" pitchFamily="18" charset="0"/>
                <a:cs typeface="Times New Roman" pitchFamily="18" charset="0"/>
              </a:rPr>
              <a:t> </a:t>
            </a:r>
            <a:r>
              <a:rPr lang="nl-NL" sz="3200" b="1" kern="0">
                <a:solidFill>
                  <a:srgbClr val="FF0000"/>
                </a:solidFill>
                <a:latin typeface="Times New Roman" pitchFamily="18" charset="0"/>
                <a:cs typeface="Times New Roman" pitchFamily="18" charset="0"/>
              </a:rPr>
              <a:t>và </a:t>
            </a:r>
            <a:r>
              <a:rPr lang="nl-NL" sz="3200" b="1" kern="0" dirty="0">
                <a:solidFill>
                  <a:srgbClr val="FF0000"/>
                </a:solidFill>
                <a:latin typeface="Times New Roman" pitchFamily="18" charset="0"/>
                <a:cs typeface="Times New Roman" pitchFamily="18" charset="0"/>
              </a:rPr>
              <a:t>D nằm khác phía đối với điểm E.</a:t>
            </a:r>
            <a:endParaRPr lang="en-US" sz="3200" b="1" kern="0" dirty="0">
              <a:solidFill>
                <a:srgbClr val="FF0000"/>
              </a:solidFill>
              <a:latin typeface="Times New Roman" pitchFamily="18" charset="0"/>
              <a:cs typeface="Times New Roman" pitchFamily="18" charset="0"/>
            </a:endParaRPr>
          </a:p>
          <a:p>
            <a:pPr marL="0" indent="0">
              <a:buFontTx/>
              <a:buNone/>
            </a:pPr>
            <a:endParaRPr lang="en-US" kern="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E2ADC8D9-DBCB-3478-ED83-63FAEE979D83}"/>
              </a:ext>
            </a:extLst>
          </p:cNvPr>
          <p:cNvSpPr txBox="1"/>
          <p:nvPr/>
        </p:nvSpPr>
        <p:spPr>
          <a:xfrm>
            <a:off x="2953303" y="2913971"/>
            <a:ext cx="1716833" cy="584775"/>
          </a:xfrm>
          <a:prstGeom prst="rect">
            <a:avLst/>
          </a:prstGeom>
          <a:noFill/>
        </p:spPr>
        <p:txBody>
          <a:bodyPr wrap="square" rtlCol="0">
            <a:spAutoFit/>
          </a:bodyPr>
          <a:lstStyle/>
          <a:p>
            <a:r>
              <a:rPr lang="en-US" sz="3200" b="1" u="sng">
                <a:solidFill>
                  <a:srgbClr val="FF0000"/>
                </a:solidFill>
                <a:latin typeface="Times New Roman" panose="02020603050405020304" pitchFamily="18" charset="0"/>
                <a:cs typeface="Times New Roman" panose="02020603050405020304" pitchFamily="18" charset="0"/>
              </a:rPr>
              <a:t>GIẢI</a:t>
            </a:r>
            <a:endParaRPr lang="vi-VN" sz="3200" b="1" u="sng">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532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barn(inVertical)">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wipe(down)">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wipe(down)">
                                      <p:cBhvr>
                                        <p:cTn id="2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sz="half" idx="1"/>
          </p:nvPr>
        </p:nvSpPr>
        <p:spPr>
          <a:xfrm>
            <a:off x="1484350" y="3658118"/>
            <a:ext cx="5632987" cy="1661375"/>
          </a:xfrm>
        </p:spPr>
        <p:txBody>
          <a:bodyPr>
            <a:normAutofit fontScale="92500"/>
          </a:bodyPr>
          <a:lstStyle/>
          <a:p>
            <a:pPr marL="0" indent="0" algn="ctr">
              <a:buNone/>
            </a:pPr>
            <a:r>
              <a:rPr lang="en-US" sz="3200" b="1">
                <a:solidFill>
                  <a:srgbClr val="FF0000"/>
                </a:solidFill>
                <a:latin typeface="Times New Roman" pitchFamily="18" charset="0"/>
                <a:cs typeface="Times New Roman" pitchFamily="18" charset="0"/>
              </a:rPr>
              <a:t> </a:t>
            </a:r>
            <a:r>
              <a:rPr lang="en-US" sz="3200" b="1" u="sng">
                <a:solidFill>
                  <a:srgbClr val="FF0000"/>
                </a:solidFill>
                <a:latin typeface="Times New Roman" pitchFamily="18" charset="0"/>
                <a:cs typeface="Times New Roman" pitchFamily="18" charset="0"/>
              </a:rPr>
              <a:t>GIẢI</a:t>
            </a:r>
            <a:endParaRPr lang="en-US" sz="3200" dirty="0">
              <a:latin typeface="Times New Roman" pitchFamily="18" charset="0"/>
              <a:cs typeface="Times New Roman" pitchFamily="18" charset="0"/>
            </a:endParaRPr>
          </a:p>
          <a:p>
            <a:pPr marL="0" indent="0">
              <a:buNone/>
            </a:pPr>
            <a:r>
              <a:rPr lang="en-US" sz="3200">
                <a:latin typeface="Times New Roman" pitchFamily="18" charset="0"/>
                <a:cs typeface="Times New Roman" pitchFamily="18" charset="0"/>
              </a:rPr>
              <a:t>- Điểm </a:t>
            </a:r>
            <a:r>
              <a:rPr lang="en-US" sz="3200" dirty="0">
                <a:latin typeface="Times New Roman" pitchFamily="18" charset="0"/>
                <a:cs typeface="Times New Roman" pitchFamily="18" charset="0"/>
              </a:rPr>
              <a:t>C nằm giữa hai điểm A, B </a:t>
            </a:r>
          </a:p>
          <a:p>
            <a:pPr marL="0" indent="0">
              <a:buNone/>
            </a:pPr>
            <a:r>
              <a:rPr lang="en-US" sz="3200">
                <a:latin typeface="Times New Roman" pitchFamily="18" charset="0"/>
                <a:cs typeface="Times New Roman" pitchFamily="18" charset="0"/>
              </a:rPr>
              <a:t>- Điểm </a:t>
            </a:r>
            <a:r>
              <a:rPr lang="en-US" sz="3200" dirty="0">
                <a:latin typeface="Times New Roman" pitchFamily="18" charset="0"/>
                <a:cs typeface="Times New Roman" pitchFamily="18" charset="0"/>
              </a:rPr>
              <a:t>C, D nằm </a:t>
            </a:r>
            <a:r>
              <a:rPr lang="en-US" sz="3200" dirty="0" err="1">
                <a:latin typeface="Times New Roman" pitchFamily="18" charset="0"/>
                <a:cs typeface="Times New Roman" pitchFamily="18" charset="0"/>
              </a:rPr>
              <a:t>khác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phía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B</a:t>
            </a:r>
          </a:p>
          <a:p>
            <a:pPr marL="0" indent="0">
              <a:buNone/>
            </a:pPr>
            <a:endParaRPr lang="en-US" sz="3200" dirty="0">
              <a:latin typeface="Times New Roman" pitchFamily="18" charset="0"/>
              <a:cs typeface="Times New Roman" pitchFamily="18" charset="0"/>
            </a:endParaRPr>
          </a:p>
        </p:txBody>
      </p:sp>
      <p:pic>
        <p:nvPicPr>
          <p:cNvPr id="11"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557796" y="3946635"/>
            <a:ext cx="4017476" cy="877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484350" y="5319493"/>
            <a:ext cx="7752059" cy="584775"/>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=&gt; </a:t>
            </a:r>
            <a:r>
              <a:rPr lang="en-US" sz="3200" b="1" dirty="0" err="1">
                <a:solidFill>
                  <a:srgbClr val="FF0000"/>
                </a:solidFill>
                <a:latin typeface="Times New Roman" panose="02020603050405020304" pitchFamily="18" charset="0"/>
                <a:cs typeface="Times New Roman" panose="02020603050405020304" pitchFamily="18" charset="0"/>
              </a:rPr>
              <a:t>Điểm</a:t>
            </a:r>
            <a:r>
              <a:rPr lang="en-US" sz="3200" b="1" dirty="0">
                <a:solidFill>
                  <a:srgbClr val="FF0000"/>
                </a:solidFill>
                <a:latin typeface="Times New Roman" panose="02020603050405020304" pitchFamily="18" charset="0"/>
                <a:cs typeface="Times New Roman" panose="02020603050405020304" pitchFamily="18" charset="0"/>
              </a:rPr>
              <a:t> A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B </a:t>
            </a:r>
            <a:r>
              <a:rPr lang="en-US" sz="3200" b="1" dirty="0" err="1">
                <a:solidFill>
                  <a:srgbClr val="FF0000"/>
                </a:solidFill>
                <a:latin typeface="Times New Roman" panose="02020603050405020304" pitchFamily="18" charset="0"/>
                <a:cs typeface="Times New Roman" panose="02020603050405020304" pitchFamily="18" charset="0"/>
              </a:rPr>
              <a:t>nằm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phía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điểm</a:t>
            </a:r>
            <a:r>
              <a:rPr lang="en-US" sz="3200" b="1" dirty="0">
                <a:solidFill>
                  <a:srgbClr val="FF0000"/>
                </a:solidFill>
                <a:latin typeface="Times New Roman" panose="02020603050405020304" pitchFamily="18" charset="0"/>
                <a:cs typeface="Times New Roman" panose="02020603050405020304" pitchFamily="18" charset="0"/>
              </a:rPr>
              <a:t> D </a:t>
            </a:r>
          </a:p>
        </p:txBody>
      </p:sp>
      <p:sp>
        <p:nvSpPr>
          <p:cNvPr id="5" name="Content Placeholder 2">
            <a:extLst>
              <a:ext uri="{FF2B5EF4-FFF2-40B4-BE49-F238E27FC236}">
                <a16:creationId xmlns:a16="http://schemas.microsoft.com/office/drawing/2014/main" id="{AAE47A2C-9ECA-FEFE-C752-E3262865BD2F}"/>
              </a:ext>
            </a:extLst>
          </p:cNvPr>
          <p:cNvSpPr txBox="1">
            <a:spLocks/>
          </p:cNvSpPr>
          <p:nvPr/>
        </p:nvSpPr>
        <p:spPr bwMode="gray">
          <a:xfrm>
            <a:off x="1166328" y="488367"/>
            <a:ext cx="10408944" cy="316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indent="0">
              <a:buFontTx/>
              <a:buNone/>
            </a:pPr>
            <a:r>
              <a:rPr lang="en-US" b="1" kern="0">
                <a:solidFill>
                  <a:srgbClr val="FF0000"/>
                </a:solidFill>
                <a:latin typeface="Times New Roman" pitchFamily="18" charset="0"/>
                <a:cs typeface="Times New Roman" pitchFamily="18" charset="0"/>
              </a:rPr>
              <a:t>		</a:t>
            </a:r>
            <a:r>
              <a:rPr lang="en-US" b="1" u="sng" kern="0">
                <a:solidFill>
                  <a:srgbClr val="FF0000"/>
                </a:solidFill>
                <a:latin typeface="Times New Roman" pitchFamily="18" charset="0"/>
                <a:cs typeface="Times New Roman" pitchFamily="18" charset="0"/>
              </a:rPr>
              <a:t>Luyện tập 1:</a:t>
            </a:r>
            <a:r>
              <a:rPr lang="en-US" b="1" kern="0">
                <a:solidFill>
                  <a:srgbClr val="FF0000"/>
                </a:solidFill>
                <a:latin typeface="Times New Roman" pitchFamily="18" charset="0"/>
                <a:cs typeface="Times New Roman" pitchFamily="18" charset="0"/>
              </a:rPr>
              <a:t> </a:t>
            </a:r>
          </a:p>
          <a:p>
            <a:pPr marL="0" indent="0">
              <a:buFontTx/>
              <a:buNone/>
            </a:pPr>
            <a:r>
              <a:rPr lang="en-US" sz="3200" kern="0">
                <a:solidFill>
                  <a:srgbClr val="260CEA"/>
                </a:solidFill>
                <a:latin typeface="Times New Roman" pitchFamily="18" charset="0"/>
                <a:cs typeface="Times New Roman" pitchFamily="18" charset="0"/>
              </a:rPr>
              <a:t>Cho hai điểm phân biệt A, B như hình 8.16. </a:t>
            </a:r>
          </a:p>
          <a:p>
            <a:pPr marL="0" indent="0">
              <a:buFontTx/>
              <a:buNone/>
            </a:pPr>
            <a:r>
              <a:rPr lang="en-US" sz="3200" kern="0">
                <a:solidFill>
                  <a:srgbClr val="260CEA"/>
                </a:solidFill>
                <a:latin typeface="Times New Roman" pitchFamily="18" charset="0"/>
                <a:cs typeface="Times New Roman" pitchFamily="18" charset="0"/>
              </a:rPr>
              <a:t>Em hãy lấy hai điểm C, D sao cho:</a:t>
            </a:r>
          </a:p>
          <a:p>
            <a:pPr marL="0" indent="0">
              <a:buFontTx/>
              <a:buNone/>
            </a:pPr>
            <a:r>
              <a:rPr lang="en-US" sz="3200" kern="0">
                <a:latin typeface="Times New Roman" pitchFamily="18" charset="0"/>
                <a:cs typeface="Times New Roman" pitchFamily="18" charset="0"/>
              </a:rPr>
              <a:t>- Điểm C nằm giữa hai điểm A, B</a:t>
            </a:r>
          </a:p>
          <a:p>
            <a:pPr marL="0" indent="0">
              <a:spcBef>
                <a:spcPts val="0"/>
              </a:spcBef>
              <a:buFontTx/>
              <a:buNone/>
            </a:pPr>
            <a:r>
              <a:rPr lang="en-US" sz="3200" kern="0">
                <a:latin typeface="Times New Roman" pitchFamily="18" charset="0"/>
                <a:cs typeface="Times New Roman" pitchFamily="18" charset="0"/>
              </a:rPr>
              <a:t>- Điểm C và điểm D nằm khác phía đối với điểm B</a:t>
            </a:r>
          </a:p>
          <a:p>
            <a:pPr marL="0" indent="0">
              <a:spcBef>
                <a:spcPts val="0"/>
              </a:spcBef>
              <a:buFontTx/>
              <a:buNone/>
            </a:pPr>
            <a:r>
              <a:rPr lang="en-US" sz="3200" kern="0">
                <a:solidFill>
                  <a:srgbClr val="260CEA"/>
                </a:solidFill>
                <a:latin typeface="Times New Roman" pitchFamily="18" charset="0"/>
                <a:cs typeface="Times New Roman" pitchFamily="18" charset="0"/>
              </a:rPr>
              <a:t>Khi đó 2 điểm A và B có nằm cùng phía với điểm D không?</a:t>
            </a:r>
          </a:p>
          <a:p>
            <a:pPr marL="0" indent="0">
              <a:spcBef>
                <a:spcPts val="0"/>
              </a:spcBef>
              <a:buFontTx/>
              <a:buNone/>
            </a:pPr>
            <a:r>
              <a:rPr lang="en-US" b="1" kern="0">
                <a:solidFill>
                  <a:srgbClr val="00B050"/>
                </a:solidFill>
                <a:latin typeface="Times New Roman" pitchFamily="18" charset="0"/>
                <a:cs typeface="Times New Roman" pitchFamily="18" charset="0"/>
              </a:rPr>
              <a:t>                                                                        </a:t>
            </a:r>
          </a:p>
          <a:p>
            <a:pPr marL="0" indent="0">
              <a:buFontTx/>
              <a:buNone/>
            </a:pPr>
            <a:r>
              <a:rPr lang="en-US" kern="0">
                <a:latin typeface="Times New Roman" pitchFamily="18" charset="0"/>
                <a:cs typeface="Times New Roman" pitchFamily="18" charset="0"/>
              </a:rPr>
              <a:t>    </a:t>
            </a:r>
            <a:endParaRPr lang="en-US" kern="0" dirty="0">
              <a:latin typeface="Times New Roman" pitchFamily="18" charset="0"/>
              <a:cs typeface="Times New Roman" pitchFamily="18" charset="0"/>
            </a:endParaRPr>
          </a:p>
        </p:txBody>
      </p:sp>
      <p:pic>
        <p:nvPicPr>
          <p:cNvPr id="2" name="Picture 1" descr="Shape, rectangle&#10;&#10;Description automatically generated">
            <a:extLst>
              <a:ext uri="{FF2B5EF4-FFF2-40B4-BE49-F238E27FC236}">
                <a16:creationId xmlns:a16="http://schemas.microsoft.com/office/drawing/2014/main" id="{3D2406AF-7D1B-7334-19BA-B58B1B8BE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317" y="1156996"/>
            <a:ext cx="4017475" cy="1446245"/>
          </a:xfrm>
          <a:prstGeom prst="rect">
            <a:avLst/>
          </a:prstGeom>
        </p:spPr>
      </p:pic>
    </p:spTree>
    <p:extLst>
      <p:ext uri="{BB962C8B-B14F-4D97-AF65-F5344CB8AC3E}">
        <p14:creationId xmlns:p14="http://schemas.microsoft.com/office/powerpoint/2010/main" val="173794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93F50-7D1E-BAA8-20D3-57E51BF781ED}"/>
              </a:ext>
            </a:extLst>
          </p:cNvPr>
          <p:cNvSpPr>
            <a:spLocks noGrp="1"/>
          </p:cNvSpPr>
          <p:nvPr>
            <p:ph type="body" sz="half" idx="1"/>
          </p:nvPr>
        </p:nvSpPr>
        <p:spPr>
          <a:xfrm>
            <a:off x="609600" y="1805474"/>
            <a:ext cx="5384800" cy="2663889"/>
          </a:xfrm>
        </p:spPr>
        <p:txBody>
          <a:bodyPr wrap="square" anchor="t">
            <a:normAutofit/>
          </a:bodyPr>
          <a:lstStyle/>
          <a:p>
            <a:pPr marL="0" indent="0">
              <a:buNone/>
            </a:pPr>
            <a:r>
              <a:rPr lang="vi-VN" kern="0">
                <a:effectLst/>
                <a:latin typeface="Times New Roman" panose="02020603050405020304" pitchFamily="18" charset="0"/>
                <a:cs typeface="Times New Roman" panose="02020603050405020304" pitchFamily="18" charset="0"/>
              </a:rPr>
              <a:t>Cho hình bình hành ABCD như Hình 8.17. Em hãy xác định một điểm vừa nằm giữa hai điểm A và C, vừa nằm giữa hai điểm B và D.</a:t>
            </a:r>
            <a:endParaRPr lang="vi-VN">
              <a:latin typeface="Times New Roman" panose="02020603050405020304" pitchFamily="18" charset="0"/>
              <a:cs typeface="Times New Roman" panose="02020603050405020304" pitchFamily="18" charset="0"/>
            </a:endParaRPr>
          </a:p>
        </p:txBody>
      </p:sp>
      <p:pic>
        <p:nvPicPr>
          <p:cNvPr id="4" name="Picture 3" descr="Hình 8.17">
            <a:extLst>
              <a:ext uri="{FF2B5EF4-FFF2-40B4-BE49-F238E27FC236}">
                <a16:creationId xmlns:a16="http://schemas.microsoft.com/office/drawing/2014/main" id="{592C37D4-4447-18A1-96B9-603C61AD9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197602" y="1611142"/>
            <a:ext cx="5384800" cy="2813558"/>
          </a:xfrm>
          <a:prstGeom prst="rect">
            <a:avLst/>
          </a:prstGeom>
          <a:noFill/>
          <a:ln>
            <a:noFill/>
          </a:ln>
        </p:spPr>
      </p:pic>
      <p:sp>
        <p:nvSpPr>
          <p:cNvPr id="2" name="TextBox 1">
            <a:extLst>
              <a:ext uri="{FF2B5EF4-FFF2-40B4-BE49-F238E27FC236}">
                <a16:creationId xmlns:a16="http://schemas.microsoft.com/office/drawing/2014/main" id="{D9242C44-AB16-059C-A039-2D5AF393625E}"/>
              </a:ext>
            </a:extLst>
          </p:cNvPr>
          <p:cNvSpPr txBox="1"/>
          <p:nvPr/>
        </p:nvSpPr>
        <p:spPr>
          <a:xfrm>
            <a:off x="2090057" y="1026367"/>
            <a:ext cx="2099388" cy="58477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*Vận dụng</a:t>
            </a:r>
            <a:endParaRPr lang="vi-VN" sz="32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264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4139C0-CF6A-0604-25BC-588800568156}"/>
              </a:ext>
            </a:extLst>
          </p:cNvPr>
          <p:cNvSpPr>
            <a:spLocks noGrp="1"/>
          </p:cNvSpPr>
          <p:nvPr>
            <p:ph type="body" sz="half" idx="1"/>
          </p:nvPr>
        </p:nvSpPr>
        <p:spPr>
          <a:xfrm>
            <a:off x="264367" y="1600200"/>
            <a:ext cx="7156450" cy="3746242"/>
          </a:xfrm>
        </p:spPr>
        <p:txBody>
          <a:bodyPr/>
          <a:lstStyle/>
          <a:p>
            <a:pPr marL="0" indent="0">
              <a:spcBef>
                <a:spcPts val="750"/>
              </a:spcBef>
              <a:spcAft>
                <a:spcPts val="1200"/>
              </a:spcAft>
              <a:buNone/>
            </a:pPr>
            <a:r>
              <a:rPr lang="vi-VN"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 nằm giữa hai điểm A, C đồng thời nằm giữa hai điểm B, D là giao điểm của hai đường chéo AC và BD.</a:t>
            </a:r>
            <a:endParaRPr lang="vi-VN" kern="100">
              <a:effectLst/>
              <a:latin typeface="Arial" panose="020B0604020202020204" pitchFamily="34" charset="0"/>
              <a:ea typeface="Arial" panose="020B0604020202020204" pitchFamily="34" charset="0"/>
              <a:cs typeface="Times New Roman" panose="02020603050405020304" pitchFamily="18" charset="0"/>
            </a:endParaRPr>
          </a:p>
          <a:p>
            <a:pPr marL="0" indent="0">
              <a:spcBef>
                <a:spcPts val="750"/>
              </a:spcBef>
              <a:spcAft>
                <a:spcPts val="1200"/>
              </a:spcAft>
              <a:buNone/>
            </a:pPr>
            <a:r>
              <a:rPr lang="vi-VN"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 O là giao điểm của hai đường chéo.</a:t>
            </a:r>
            <a:endParaRPr lang="vi-VN" kern="100">
              <a:effectLst/>
              <a:latin typeface="Arial" panose="020B0604020202020204" pitchFamily="34" charset="0"/>
              <a:ea typeface="Arial" panose="020B0604020202020204" pitchFamily="34" charset="0"/>
              <a:cs typeface="Times New Roman" panose="02020603050405020304" pitchFamily="18" charset="0"/>
            </a:endParaRPr>
          </a:p>
          <a:p>
            <a:pPr marL="0" indent="0">
              <a:spcBef>
                <a:spcPts val="750"/>
              </a:spcBef>
              <a:spcAft>
                <a:spcPts val="1200"/>
              </a:spcAft>
              <a:buNone/>
            </a:pPr>
            <a:r>
              <a:rPr lang="vi-VN"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 có O là điểm vừa nằm giữa hai điểm A và C, vừa nằm giữa hai điểm B và D.</a:t>
            </a:r>
            <a:endParaRPr lang="vi-VN"/>
          </a:p>
        </p:txBody>
      </p:sp>
      <p:pic>
        <p:nvPicPr>
          <p:cNvPr id="8" name="Content Placeholder 7" descr="Điểm">
            <a:extLst>
              <a:ext uri="{FF2B5EF4-FFF2-40B4-BE49-F238E27FC236}">
                <a16:creationId xmlns:a16="http://schemas.microsoft.com/office/drawing/2014/main" id="{CA875B05-AD45-64D4-2754-F591975D36A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203233" y="1707502"/>
            <a:ext cx="4833257" cy="2689371"/>
          </a:xfrm>
          <a:prstGeom prst="rect">
            <a:avLst/>
          </a:prstGeom>
          <a:noFill/>
          <a:ln>
            <a:noFill/>
          </a:ln>
        </p:spPr>
      </p:pic>
      <p:sp>
        <p:nvSpPr>
          <p:cNvPr id="2" name="TextBox 1">
            <a:extLst>
              <a:ext uri="{FF2B5EF4-FFF2-40B4-BE49-F238E27FC236}">
                <a16:creationId xmlns:a16="http://schemas.microsoft.com/office/drawing/2014/main" id="{D20344B2-3D77-D7F4-FA14-E53B924DFB10}"/>
              </a:ext>
            </a:extLst>
          </p:cNvPr>
          <p:cNvSpPr txBox="1"/>
          <p:nvPr/>
        </p:nvSpPr>
        <p:spPr>
          <a:xfrm>
            <a:off x="2099387" y="950110"/>
            <a:ext cx="1427584" cy="58477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GIẢI</a:t>
            </a:r>
            <a:endParaRPr lang="vi-VN" sz="32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9463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1F19C3-1B2A-D5AC-7758-D62C7A1A359E}"/>
              </a:ext>
            </a:extLst>
          </p:cNvPr>
          <p:cNvSpPr>
            <a:spLocks noGrp="1"/>
          </p:cNvSpPr>
          <p:nvPr>
            <p:ph idx="1"/>
          </p:nvPr>
        </p:nvSpPr>
        <p:spPr>
          <a:xfrm>
            <a:off x="903515" y="454674"/>
            <a:ext cx="10972800" cy="5162355"/>
          </a:xfrm>
        </p:spPr>
        <p:txBody>
          <a:bodyPr/>
          <a:lstStyle/>
          <a:p>
            <a:pPr marL="0" indent="0" algn="ctr">
              <a:lnSpc>
                <a:spcPct val="107000"/>
              </a:lnSpc>
              <a:spcAft>
                <a:spcPts val="800"/>
              </a:spcAft>
              <a:buNone/>
            </a:pPr>
            <a:r>
              <a:rPr lang="vi-VN" b="1" kern="100" spc="15">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tập 1</a:t>
            </a:r>
          </a:p>
          <a:p>
            <a:pPr marL="0" indent="0">
              <a:lnSpc>
                <a:spcPct val="107000"/>
              </a:lnSpc>
              <a:spcAft>
                <a:spcPts val="800"/>
              </a:spcAft>
              <a:buNone/>
            </a:pPr>
            <a:r>
              <a:rPr lang="vi-VN" kern="100" spc="15">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Khi xếp hàng tập thể dục giữa giờ, quan sát bốn bạn An, Bình, Chi, Du thì thấy: Chi đứng giữa An và Bình; Du đứng giữa Chi và Bình. Vậy 4 bạn xếp theo thứ tự là:</a:t>
            </a:r>
          </a:p>
          <a:p>
            <a:pPr lvl="8">
              <a:lnSpc>
                <a:spcPct val="107000"/>
              </a:lnSpc>
              <a:spcAft>
                <a:spcPts val="800"/>
              </a:spcAft>
              <a:buAutoNum type="alphaUcPeriod"/>
            </a:pPr>
            <a:r>
              <a:rPr lang="vi-VN" kern="100" spc="15">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kern="100" spc="15">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An, Bình, Chi, Du.</a:t>
            </a:r>
          </a:p>
          <a:p>
            <a:pPr lvl="8">
              <a:lnSpc>
                <a:spcPct val="107000"/>
              </a:lnSpc>
              <a:spcAft>
                <a:spcPts val="800"/>
              </a:spcAft>
              <a:buAutoNum type="alphaUcPeriod"/>
            </a:pPr>
            <a:r>
              <a:rPr lang="vi-VN" sz="3200" kern="100" spc="15">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An, Du, Chi, Bình.</a:t>
            </a:r>
          </a:p>
          <a:p>
            <a:pPr lvl="8">
              <a:lnSpc>
                <a:spcPct val="107000"/>
              </a:lnSpc>
              <a:spcAft>
                <a:spcPts val="800"/>
              </a:spcAft>
              <a:buAutoNum type="alphaUcPeriod"/>
            </a:pPr>
            <a:r>
              <a:rPr lang="vi-VN" sz="3200" kern="100" spc="15">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An, Chi, Du, Bình.</a:t>
            </a:r>
          </a:p>
          <a:p>
            <a:pPr lvl="8">
              <a:lnSpc>
                <a:spcPct val="107000"/>
              </a:lnSpc>
              <a:spcAft>
                <a:spcPts val="800"/>
              </a:spcAft>
              <a:buFontTx/>
              <a:buAutoNum type="alphaUcPeriod"/>
            </a:pPr>
            <a:r>
              <a:rPr lang="vi-VN" sz="3200" kern="100" spc="15">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An, Chi, Bình, Du.</a:t>
            </a:r>
          </a:p>
          <a:p>
            <a:pPr marL="0" indent="0">
              <a:lnSpc>
                <a:spcPct val="107000"/>
              </a:lnSpc>
              <a:spcAft>
                <a:spcPts val="800"/>
              </a:spcAft>
              <a:buNone/>
            </a:pPr>
            <a:r>
              <a:rPr lang="vi-VN" kern="100" spc="15">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vi-VN" sz="1800"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DD9E0C6-0A89-7231-FF7B-B52A0DDAD9B5}"/>
              </a:ext>
            </a:extLst>
          </p:cNvPr>
          <p:cNvSpPr txBox="1"/>
          <p:nvPr/>
        </p:nvSpPr>
        <p:spPr>
          <a:xfrm>
            <a:off x="5439747" y="5899472"/>
            <a:ext cx="1968759" cy="861774"/>
          </a:xfrm>
          <a:prstGeom prst="rect">
            <a:avLst/>
          </a:prstGeom>
          <a:noFill/>
        </p:spPr>
        <p:txBody>
          <a:bodyPr wrap="square" rtlCol="0">
            <a:spAutoFit/>
          </a:bodyPr>
          <a:lstStyle/>
          <a:p>
            <a:r>
              <a:rPr lang="vi-VN" sz="3200" kern="100" spc="15">
                <a:solidFill>
                  <a:srgbClr val="FF0000"/>
                </a:solidFill>
                <a:latin typeface="Times New Roman" panose="02020603050405020304" pitchFamily="18" charset="0"/>
                <a:ea typeface="Arial" panose="020B0604020202020204" pitchFamily="34" charset="0"/>
                <a:cs typeface="Times New Roman" panose="02020603050405020304" pitchFamily="18" charset="0"/>
              </a:rPr>
              <a:t>Đáp án: C</a:t>
            </a:r>
            <a:endParaRPr lang="vi-VN" sz="3200" kern="10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endParaRPr lang="vi-VN"/>
          </a:p>
        </p:txBody>
      </p:sp>
    </p:spTree>
    <p:extLst>
      <p:ext uri="{BB962C8B-B14F-4D97-AF65-F5344CB8AC3E}">
        <p14:creationId xmlns:p14="http://schemas.microsoft.com/office/powerpoint/2010/main" val="52775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34636"/>
            <a:ext cx="223678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4960051"/>
            <a:ext cx="5340927" cy="151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4"/>
          <p:cNvSpPr txBox="1">
            <a:spLocks/>
          </p:cNvSpPr>
          <p:nvPr/>
        </p:nvSpPr>
        <p:spPr>
          <a:xfrm>
            <a:off x="1169831" y="1219200"/>
            <a:ext cx="8382000" cy="525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2800" b="1" kern="100" spc="15">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tập 2 (</a:t>
            </a:r>
            <a:r>
              <a:rPr lang="en-US" sz="2800" b="1" u="sng">
                <a:solidFill>
                  <a:srgbClr val="FF0000"/>
                </a:solidFill>
                <a:latin typeface="Times New Roman" pitchFamily="18" charset="0"/>
                <a:cs typeface="Times New Roman" pitchFamily="18" charset="0"/>
              </a:rPr>
              <a:t>Bài </a:t>
            </a:r>
            <a:r>
              <a:rPr lang="en-US" sz="2800" b="1" u="sng" dirty="0" err="1">
                <a:solidFill>
                  <a:srgbClr val="FF0000"/>
                </a:solidFill>
                <a:latin typeface="Times New Roman" pitchFamily="18" charset="0"/>
                <a:cs typeface="Times New Roman" pitchFamily="18" charset="0"/>
              </a:rPr>
              <a:t>tập</a:t>
            </a:r>
            <a:r>
              <a:rPr lang="en-US" sz="2800" b="1" u="sng" dirty="0">
                <a:solidFill>
                  <a:srgbClr val="FF0000"/>
                </a:solidFill>
                <a:latin typeface="Times New Roman" pitchFamily="18" charset="0"/>
                <a:cs typeface="Times New Roman" pitchFamily="18" charset="0"/>
              </a:rPr>
              <a:t> 8.6 </a:t>
            </a:r>
            <a:r>
              <a:rPr lang="en-US" sz="2800" b="1" u="sng" dirty="0" err="1">
                <a:solidFill>
                  <a:srgbClr val="FF0000"/>
                </a:solidFill>
                <a:latin typeface="Times New Roman" pitchFamily="18" charset="0"/>
                <a:cs typeface="Times New Roman" pitchFamily="18" charset="0"/>
              </a:rPr>
              <a:t>sgk</a:t>
            </a:r>
            <a:r>
              <a:rPr lang="en-US" sz="2800" b="1" u="sng">
                <a:solidFill>
                  <a:srgbClr val="FF0000"/>
                </a:solidFill>
                <a:latin typeface="Times New Roman" pitchFamily="18" charset="0"/>
                <a:cs typeface="Times New Roman" pitchFamily="18" charset="0"/>
              </a:rPr>
              <a:t>/50)</a:t>
            </a:r>
            <a:endParaRPr lang="en-US" sz="2800" b="1" u="sng" dirty="0">
              <a:solidFill>
                <a:srgbClr val="FF0000"/>
              </a:solidFill>
              <a:latin typeface="Times New Roman" pitchFamily="18" charset="0"/>
              <a:cs typeface="Times New Roman" pitchFamily="18" charset="0"/>
            </a:endParaRPr>
          </a:p>
          <a:p>
            <a:pPr marL="0" indent="0">
              <a:buNone/>
            </a:pPr>
            <a:r>
              <a:rPr lang="en-US" sz="2800" i="1" dirty="0">
                <a:latin typeface="Times New Roman" pitchFamily="18" charset="0"/>
                <a:cs typeface="Times New Roman" pitchFamily="18" charset="0"/>
              </a:rPr>
              <a:t> </a:t>
            </a:r>
            <a:r>
              <a:rPr lang="nl-NL" sz="2800" dirty="0">
                <a:latin typeface="Times New Roman" pitchFamily="18" charset="0"/>
                <a:cs typeface="Times New Roman" pitchFamily="18" charset="0"/>
              </a:rPr>
              <a:t>Cho bốn điểm </a:t>
            </a:r>
            <a:r>
              <a:rPr lang="nl-NL" sz="2800">
                <a:latin typeface="Times New Roman" pitchFamily="18" charset="0"/>
                <a:cs typeface="Times New Roman" pitchFamily="18" charset="0"/>
              </a:rPr>
              <a:t>A,</a:t>
            </a:r>
            <a:r>
              <a:rPr lang="vi-VN" sz="2800">
                <a:latin typeface="Times New Roman" pitchFamily="18" charset="0"/>
                <a:cs typeface="Times New Roman" pitchFamily="18" charset="0"/>
              </a:rPr>
              <a:t> </a:t>
            </a:r>
            <a:r>
              <a:rPr lang="nl-NL" sz="2800">
                <a:latin typeface="Times New Roman" pitchFamily="18" charset="0"/>
                <a:cs typeface="Times New Roman" pitchFamily="18" charset="0"/>
              </a:rPr>
              <a:t>B,</a:t>
            </a:r>
            <a:r>
              <a:rPr lang="vi-VN" sz="2800">
                <a:latin typeface="Times New Roman" pitchFamily="18" charset="0"/>
                <a:cs typeface="Times New Roman" pitchFamily="18" charset="0"/>
              </a:rPr>
              <a:t> </a:t>
            </a:r>
            <a:r>
              <a:rPr lang="nl-NL" sz="2800">
                <a:latin typeface="Times New Roman" pitchFamily="18" charset="0"/>
                <a:cs typeface="Times New Roman" pitchFamily="18" charset="0"/>
              </a:rPr>
              <a:t>C,</a:t>
            </a:r>
            <a:r>
              <a:rPr lang="vi-VN" sz="2800">
                <a:latin typeface="Times New Roman" pitchFamily="18" charset="0"/>
                <a:cs typeface="Times New Roman" pitchFamily="18" charset="0"/>
              </a:rPr>
              <a:t> </a:t>
            </a:r>
            <a:r>
              <a:rPr lang="nl-NL" sz="2800">
                <a:latin typeface="Times New Roman" pitchFamily="18" charset="0"/>
                <a:cs typeface="Times New Roman" pitchFamily="18" charset="0"/>
              </a:rPr>
              <a:t>D </a:t>
            </a:r>
            <a:r>
              <a:rPr lang="nl-NL" sz="2800" dirty="0">
                <a:latin typeface="Times New Roman" pitchFamily="18" charset="0"/>
                <a:cs typeface="Times New Roman" pitchFamily="18" charset="0"/>
              </a:rPr>
              <a:t>cùng thuộc đường thẳng xy như hình 8.21. Trong các câu </a:t>
            </a:r>
            <a:r>
              <a:rPr lang="nl-NL" sz="2800">
                <a:latin typeface="Times New Roman" pitchFamily="18" charset="0"/>
                <a:cs typeface="Times New Roman" pitchFamily="18" charset="0"/>
              </a:rPr>
              <a:t>sau đây, câu nào đúng?</a:t>
            </a:r>
            <a:endParaRPr lang="en-US" sz="2800" dirty="0">
              <a:latin typeface="Times New Roman" pitchFamily="18" charset="0"/>
              <a:cs typeface="Times New Roman" pitchFamily="18" charset="0"/>
            </a:endParaRPr>
          </a:p>
          <a:p>
            <a:pPr marL="0" indent="0">
              <a:buNone/>
            </a:pPr>
            <a:r>
              <a:rPr lang="nl-NL" sz="2800" dirty="0">
                <a:latin typeface="Times New Roman" pitchFamily="18" charset="0"/>
                <a:cs typeface="Times New Roman" pitchFamily="18" charset="0"/>
              </a:rPr>
              <a:t> </a:t>
            </a:r>
            <a:r>
              <a:rPr lang="nl-NL" sz="2800" dirty="0">
                <a:solidFill>
                  <a:srgbClr val="FF0000"/>
                </a:solidFill>
                <a:latin typeface="Times New Roman" pitchFamily="18" charset="0"/>
                <a:cs typeface="Times New Roman" pitchFamily="18" charset="0"/>
              </a:rPr>
              <a:t> </a:t>
            </a:r>
            <a:r>
              <a:rPr lang="nl-NL" sz="2800" dirty="0">
                <a:latin typeface="Times New Roman" pitchFamily="18" charset="0"/>
                <a:cs typeface="Times New Roman" pitchFamily="18" charset="0"/>
              </a:rPr>
              <a:t>1. Điểm B </a:t>
            </a:r>
            <a:r>
              <a:rPr lang="nl-NL" sz="2800">
                <a:latin typeface="Times New Roman" pitchFamily="18" charset="0"/>
                <a:cs typeface="Times New Roman" pitchFamily="18" charset="0"/>
              </a:rPr>
              <a:t>nằm giữa </a:t>
            </a:r>
            <a:r>
              <a:rPr lang="nl-NL" sz="2800" dirty="0">
                <a:latin typeface="Times New Roman" pitchFamily="18" charset="0"/>
                <a:cs typeface="Times New Roman" pitchFamily="18" charset="0"/>
              </a:rPr>
              <a:t>điểm A và điểm D </a:t>
            </a:r>
            <a:endParaRPr lang="en-US" sz="2800" dirty="0">
              <a:latin typeface="Times New Roman" pitchFamily="18" charset="0"/>
              <a:cs typeface="Times New Roman" pitchFamily="18" charset="0"/>
            </a:endParaRPr>
          </a:p>
          <a:p>
            <a:pPr marL="0" indent="0">
              <a:buNone/>
            </a:pPr>
            <a:r>
              <a:rPr lang="nl-NL" sz="2800" dirty="0">
                <a:latin typeface="Times New Roman" pitchFamily="18" charset="0"/>
                <a:cs typeface="Times New Roman" pitchFamily="18" charset="0"/>
              </a:rPr>
              <a:t>  2. Điểm A và điểm C nằm cùng phía đối với điểm D</a:t>
            </a:r>
            <a:endParaRPr lang="en-US" sz="2800" dirty="0">
              <a:latin typeface="Times New Roman" pitchFamily="18" charset="0"/>
              <a:cs typeface="Times New Roman" pitchFamily="18" charset="0"/>
            </a:endParaRPr>
          </a:p>
          <a:p>
            <a:pPr marL="0" indent="0">
              <a:buNone/>
            </a:pPr>
            <a:r>
              <a:rPr lang="nl-NL" sz="2800" dirty="0">
                <a:latin typeface="Times New Roman" pitchFamily="18" charset="0"/>
                <a:cs typeface="Times New Roman" pitchFamily="18" charset="0"/>
              </a:rPr>
              <a:t>  3. Điểm B nằm khác </a:t>
            </a:r>
            <a:r>
              <a:rPr lang="nl-NL" sz="2800">
                <a:latin typeface="Times New Roman" pitchFamily="18" charset="0"/>
                <a:cs typeface="Times New Roman" pitchFamily="18" charset="0"/>
              </a:rPr>
              <a:t>phía với điểm </a:t>
            </a:r>
            <a:r>
              <a:rPr lang="nl-NL" sz="2800" dirty="0">
                <a:latin typeface="Times New Roman" pitchFamily="18" charset="0"/>
                <a:cs typeface="Times New Roman" pitchFamily="18" charset="0"/>
              </a:rPr>
              <a:t>A đối với điểm D</a:t>
            </a:r>
            <a:endParaRPr lang="en-US" sz="2800" dirty="0">
              <a:latin typeface="Times New Roman" pitchFamily="18" charset="0"/>
              <a:cs typeface="Times New Roman" pitchFamily="18" charset="0"/>
            </a:endParaRPr>
          </a:p>
          <a:p>
            <a:pPr marL="0" indent="0">
              <a:buNone/>
            </a:pPr>
            <a:r>
              <a:rPr lang="nl-NL" sz="2800" dirty="0">
                <a:latin typeface="Times New Roman" pitchFamily="18" charset="0"/>
                <a:cs typeface="Times New Roman" pitchFamily="18" charset="0"/>
              </a:rPr>
              <a:t>  4. Điểm B và điểm C nằm cùng phía đối với điểm D.</a:t>
            </a:r>
            <a:endParaRPr lang="en-US" sz="2800" dirty="0">
              <a:latin typeface="Times New Roman" pitchFamily="18" charset="0"/>
              <a:cs typeface="Times New Roman" pitchFamily="18" charset="0"/>
            </a:endParaRPr>
          </a:p>
          <a:p>
            <a:pPr marL="0" indent="0">
              <a:buNone/>
            </a:pPr>
            <a:endParaRPr lang="en-US" sz="2800" dirty="0">
              <a:latin typeface="Times New Roman" pitchFamily="18" charset="0"/>
              <a:cs typeface="Times New Roman" pitchFamily="18" charset="0"/>
            </a:endParaRPr>
          </a:p>
        </p:txBody>
      </p:sp>
      <p:pic>
        <p:nvPicPr>
          <p:cNvPr id="7" name="Picture 2" descr="Ngôi nhà hoạt hình, phim hoạt hình png | Klipartz">
            <a:extLst>
              <a:ext uri="{FF2B5EF4-FFF2-40B4-BE49-F238E27FC236}">
                <a16:creationId xmlns:a16="http://schemas.microsoft.com/office/drawing/2014/main" id="{B6D2A223-7998-46D0-8638-5871D10FEC2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888" b="98547" l="6742" r="91798">
                        <a14:foregroundMark x1="11685" y1="4888" x2="18652" y2="19287"/>
                        <a14:foregroundMark x1="6742" y1="22061" x2="6742" y2="23910"/>
                        <a14:foregroundMark x1="90225" y1="45046" x2="91910" y2="49273"/>
                        <a14:foregroundMark x1="80899" y1="89960" x2="55169" y2="94848"/>
                        <a14:foregroundMark x1="55169" y1="94848" x2="34944" y2="88507"/>
                        <a14:foregroundMark x1="34944" y1="88507" x2="16292" y2="75826"/>
                        <a14:foregroundMark x1="16292" y1="75826" x2="17978" y2="59181"/>
                        <a14:foregroundMark x1="17978" y1="59181" x2="17978" y2="59181"/>
                        <a14:foregroundMark x1="55843" y1="98547" x2="49101" y2="98547"/>
                      </a14:backgroundRemoval>
                    </a14:imgEffect>
                  </a14:imgLayer>
                </a14:imgProps>
              </a:ext>
              <a:ext uri="{28A0092B-C50C-407E-A947-70E740481C1C}">
                <a14:useLocalDpi xmlns:a14="http://schemas.microsoft.com/office/drawing/2010/main" val="0"/>
              </a:ext>
            </a:extLst>
          </a:blip>
          <a:srcRect/>
          <a:stretch>
            <a:fillRect/>
          </a:stretch>
        </p:blipFill>
        <p:spPr bwMode="auto">
          <a:xfrm>
            <a:off x="9889225" y="4364301"/>
            <a:ext cx="1997976" cy="169940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9252707" y="3164671"/>
            <a:ext cx="621099" cy="56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3800" b="1">
                <a:solidFill>
                  <a:schemeClr val="tx2"/>
                </a:solidFill>
                <a:latin typeface="+mj-lt"/>
                <a:ea typeface="+mj-ea"/>
                <a:cs typeface="+mj-cs"/>
              </a:defRPr>
            </a:lvl1pPr>
            <a:lvl2pPr algn="ctr" rtl="0" eaLnBrk="1" fontAlgn="base" hangingPunct="1">
              <a:spcBef>
                <a:spcPct val="0"/>
              </a:spcBef>
              <a:spcAft>
                <a:spcPct val="0"/>
              </a:spcAft>
              <a:defRPr sz="3800" b="1">
                <a:solidFill>
                  <a:schemeClr val="tx2"/>
                </a:solidFill>
                <a:latin typeface="Candara" pitchFamily="34" charset="0"/>
              </a:defRPr>
            </a:lvl2pPr>
            <a:lvl3pPr algn="ctr" rtl="0" eaLnBrk="1" fontAlgn="base" hangingPunct="1">
              <a:spcBef>
                <a:spcPct val="0"/>
              </a:spcBef>
              <a:spcAft>
                <a:spcPct val="0"/>
              </a:spcAft>
              <a:defRPr sz="3800" b="1">
                <a:solidFill>
                  <a:schemeClr val="tx2"/>
                </a:solidFill>
                <a:latin typeface="Candara" pitchFamily="34" charset="0"/>
              </a:defRPr>
            </a:lvl3pPr>
            <a:lvl4pPr algn="ctr" rtl="0" eaLnBrk="1" fontAlgn="base" hangingPunct="1">
              <a:spcBef>
                <a:spcPct val="0"/>
              </a:spcBef>
              <a:spcAft>
                <a:spcPct val="0"/>
              </a:spcAft>
              <a:defRPr sz="3800" b="1">
                <a:solidFill>
                  <a:schemeClr val="tx2"/>
                </a:solidFill>
                <a:latin typeface="Candara" pitchFamily="34" charset="0"/>
              </a:defRPr>
            </a:lvl4pPr>
            <a:lvl5pPr algn="ctr" rtl="0" eaLnBrk="1" fontAlgn="base" hangingPunct="1">
              <a:spcBef>
                <a:spcPct val="0"/>
              </a:spcBef>
              <a:spcAft>
                <a:spcPct val="0"/>
              </a:spcAft>
              <a:defRPr sz="3800" b="1">
                <a:solidFill>
                  <a:schemeClr val="tx2"/>
                </a:solidFill>
                <a:latin typeface="Candara" pitchFamily="34" charset="0"/>
              </a:defRPr>
            </a:lvl5pPr>
            <a:lvl6pPr marL="457200" algn="ctr" rtl="0" eaLnBrk="1" fontAlgn="base" hangingPunct="1">
              <a:spcBef>
                <a:spcPct val="0"/>
              </a:spcBef>
              <a:spcAft>
                <a:spcPct val="0"/>
              </a:spcAft>
              <a:defRPr sz="4000" b="1">
                <a:solidFill>
                  <a:schemeClr val="tx2"/>
                </a:solidFill>
                <a:latin typeface="Candara" pitchFamily="34" charset="0"/>
              </a:defRPr>
            </a:lvl6pPr>
            <a:lvl7pPr marL="914400" algn="ctr" rtl="0" eaLnBrk="1" fontAlgn="base" hangingPunct="1">
              <a:spcBef>
                <a:spcPct val="0"/>
              </a:spcBef>
              <a:spcAft>
                <a:spcPct val="0"/>
              </a:spcAft>
              <a:defRPr sz="4000" b="1">
                <a:solidFill>
                  <a:schemeClr val="tx2"/>
                </a:solidFill>
                <a:latin typeface="Candara" pitchFamily="34" charset="0"/>
              </a:defRPr>
            </a:lvl7pPr>
            <a:lvl8pPr marL="1371600" algn="ctr" rtl="0" eaLnBrk="1" fontAlgn="base" hangingPunct="1">
              <a:spcBef>
                <a:spcPct val="0"/>
              </a:spcBef>
              <a:spcAft>
                <a:spcPct val="0"/>
              </a:spcAft>
              <a:defRPr sz="4000" b="1">
                <a:solidFill>
                  <a:schemeClr val="tx2"/>
                </a:solidFill>
                <a:latin typeface="Candara" pitchFamily="34" charset="0"/>
              </a:defRPr>
            </a:lvl8pPr>
            <a:lvl9pPr marL="1828800" algn="ctr" rtl="0" eaLnBrk="1" fontAlgn="base" hangingPunct="1">
              <a:spcBef>
                <a:spcPct val="0"/>
              </a:spcBef>
              <a:spcAft>
                <a:spcPct val="0"/>
              </a:spcAft>
              <a:defRPr sz="4000" b="1">
                <a:solidFill>
                  <a:schemeClr val="tx2"/>
                </a:solidFill>
                <a:latin typeface="Candara" pitchFamily="34" charset="0"/>
              </a:defRPr>
            </a:lvl9pPr>
          </a:lstStyle>
          <a:p>
            <a:r>
              <a:rPr lang="en-US" sz="2400" kern="0" dirty="0">
                <a:solidFill>
                  <a:srgbClr val="FF0000"/>
                </a:solidFill>
                <a:latin typeface="Times New Roman" pitchFamily="18" charset="0"/>
                <a:cs typeface="Times New Roman" pitchFamily="18" charset="0"/>
              </a:rPr>
              <a:t>Đ</a:t>
            </a:r>
            <a:endParaRPr lang="en-US" sz="2400" kern="0" dirty="0">
              <a:latin typeface="Times New Roman" pitchFamily="18" charset="0"/>
              <a:cs typeface="Times New Roman" pitchFamily="18" charset="0"/>
            </a:endParaRPr>
          </a:p>
        </p:txBody>
      </p:sp>
      <p:sp>
        <p:nvSpPr>
          <p:cNvPr id="11" name="Title 1"/>
          <p:cNvSpPr txBox="1">
            <a:spLocks/>
          </p:cNvSpPr>
          <p:nvPr/>
        </p:nvSpPr>
        <p:spPr bwMode="auto">
          <a:xfrm>
            <a:off x="9222424" y="3671404"/>
            <a:ext cx="621099" cy="56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3800" b="1">
                <a:solidFill>
                  <a:schemeClr val="tx2"/>
                </a:solidFill>
                <a:latin typeface="+mj-lt"/>
                <a:ea typeface="+mj-ea"/>
                <a:cs typeface="+mj-cs"/>
              </a:defRPr>
            </a:lvl1pPr>
            <a:lvl2pPr algn="ctr" rtl="0" eaLnBrk="1" fontAlgn="base" hangingPunct="1">
              <a:spcBef>
                <a:spcPct val="0"/>
              </a:spcBef>
              <a:spcAft>
                <a:spcPct val="0"/>
              </a:spcAft>
              <a:defRPr sz="3800" b="1">
                <a:solidFill>
                  <a:schemeClr val="tx2"/>
                </a:solidFill>
                <a:latin typeface="Candara" pitchFamily="34" charset="0"/>
              </a:defRPr>
            </a:lvl2pPr>
            <a:lvl3pPr algn="ctr" rtl="0" eaLnBrk="1" fontAlgn="base" hangingPunct="1">
              <a:spcBef>
                <a:spcPct val="0"/>
              </a:spcBef>
              <a:spcAft>
                <a:spcPct val="0"/>
              </a:spcAft>
              <a:defRPr sz="3800" b="1">
                <a:solidFill>
                  <a:schemeClr val="tx2"/>
                </a:solidFill>
                <a:latin typeface="Candara" pitchFamily="34" charset="0"/>
              </a:defRPr>
            </a:lvl3pPr>
            <a:lvl4pPr algn="ctr" rtl="0" eaLnBrk="1" fontAlgn="base" hangingPunct="1">
              <a:spcBef>
                <a:spcPct val="0"/>
              </a:spcBef>
              <a:spcAft>
                <a:spcPct val="0"/>
              </a:spcAft>
              <a:defRPr sz="3800" b="1">
                <a:solidFill>
                  <a:schemeClr val="tx2"/>
                </a:solidFill>
                <a:latin typeface="Candara" pitchFamily="34" charset="0"/>
              </a:defRPr>
            </a:lvl4pPr>
            <a:lvl5pPr algn="ctr" rtl="0" eaLnBrk="1" fontAlgn="base" hangingPunct="1">
              <a:spcBef>
                <a:spcPct val="0"/>
              </a:spcBef>
              <a:spcAft>
                <a:spcPct val="0"/>
              </a:spcAft>
              <a:defRPr sz="3800" b="1">
                <a:solidFill>
                  <a:schemeClr val="tx2"/>
                </a:solidFill>
                <a:latin typeface="Candara" pitchFamily="34" charset="0"/>
              </a:defRPr>
            </a:lvl5pPr>
            <a:lvl6pPr marL="457200" algn="ctr" rtl="0" eaLnBrk="1" fontAlgn="base" hangingPunct="1">
              <a:spcBef>
                <a:spcPct val="0"/>
              </a:spcBef>
              <a:spcAft>
                <a:spcPct val="0"/>
              </a:spcAft>
              <a:defRPr sz="4000" b="1">
                <a:solidFill>
                  <a:schemeClr val="tx2"/>
                </a:solidFill>
                <a:latin typeface="Candara" pitchFamily="34" charset="0"/>
              </a:defRPr>
            </a:lvl6pPr>
            <a:lvl7pPr marL="914400" algn="ctr" rtl="0" eaLnBrk="1" fontAlgn="base" hangingPunct="1">
              <a:spcBef>
                <a:spcPct val="0"/>
              </a:spcBef>
              <a:spcAft>
                <a:spcPct val="0"/>
              </a:spcAft>
              <a:defRPr sz="4000" b="1">
                <a:solidFill>
                  <a:schemeClr val="tx2"/>
                </a:solidFill>
                <a:latin typeface="Candara" pitchFamily="34" charset="0"/>
              </a:defRPr>
            </a:lvl7pPr>
            <a:lvl8pPr marL="1371600" algn="ctr" rtl="0" eaLnBrk="1" fontAlgn="base" hangingPunct="1">
              <a:spcBef>
                <a:spcPct val="0"/>
              </a:spcBef>
              <a:spcAft>
                <a:spcPct val="0"/>
              </a:spcAft>
              <a:defRPr sz="4000" b="1">
                <a:solidFill>
                  <a:schemeClr val="tx2"/>
                </a:solidFill>
                <a:latin typeface="Candara" pitchFamily="34" charset="0"/>
              </a:defRPr>
            </a:lvl8pPr>
            <a:lvl9pPr marL="1828800" algn="ctr" rtl="0" eaLnBrk="1" fontAlgn="base" hangingPunct="1">
              <a:spcBef>
                <a:spcPct val="0"/>
              </a:spcBef>
              <a:spcAft>
                <a:spcPct val="0"/>
              </a:spcAft>
              <a:defRPr sz="4000" b="1">
                <a:solidFill>
                  <a:schemeClr val="tx2"/>
                </a:solidFill>
                <a:latin typeface="Candara" pitchFamily="34" charset="0"/>
              </a:defRPr>
            </a:lvl9pPr>
          </a:lstStyle>
          <a:p>
            <a:r>
              <a:rPr lang="en-US" sz="2400" kern="0" dirty="0">
                <a:solidFill>
                  <a:srgbClr val="FF0000"/>
                </a:solidFill>
                <a:latin typeface="Times New Roman" pitchFamily="18" charset="0"/>
                <a:cs typeface="Times New Roman" pitchFamily="18" charset="0"/>
              </a:rPr>
              <a:t>S</a:t>
            </a:r>
            <a:endParaRPr lang="en-US" sz="2400" kern="0" dirty="0">
              <a:latin typeface="Times New Roman" pitchFamily="18" charset="0"/>
              <a:cs typeface="Times New Roman" pitchFamily="18" charset="0"/>
            </a:endParaRPr>
          </a:p>
        </p:txBody>
      </p:sp>
      <p:sp>
        <p:nvSpPr>
          <p:cNvPr id="12" name="Title 1"/>
          <p:cNvSpPr txBox="1">
            <a:spLocks/>
          </p:cNvSpPr>
          <p:nvPr/>
        </p:nvSpPr>
        <p:spPr bwMode="auto">
          <a:xfrm>
            <a:off x="9245275" y="4205251"/>
            <a:ext cx="621099" cy="56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3800" b="1">
                <a:solidFill>
                  <a:schemeClr val="tx2"/>
                </a:solidFill>
                <a:latin typeface="+mj-lt"/>
                <a:ea typeface="+mj-ea"/>
                <a:cs typeface="+mj-cs"/>
              </a:defRPr>
            </a:lvl1pPr>
            <a:lvl2pPr algn="ctr" rtl="0" eaLnBrk="1" fontAlgn="base" hangingPunct="1">
              <a:spcBef>
                <a:spcPct val="0"/>
              </a:spcBef>
              <a:spcAft>
                <a:spcPct val="0"/>
              </a:spcAft>
              <a:defRPr sz="3800" b="1">
                <a:solidFill>
                  <a:schemeClr val="tx2"/>
                </a:solidFill>
                <a:latin typeface="Candara" pitchFamily="34" charset="0"/>
              </a:defRPr>
            </a:lvl2pPr>
            <a:lvl3pPr algn="ctr" rtl="0" eaLnBrk="1" fontAlgn="base" hangingPunct="1">
              <a:spcBef>
                <a:spcPct val="0"/>
              </a:spcBef>
              <a:spcAft>
                <a:spcPct val="0"/>
              </a:spcAft>
              <a:defRPr sz="3800" b="1">
                <a:solidFill>
                  <a:schemeClr val="tx2"/>
                </a:solidFill>
                <a:latin typeface="Candara" pitchFamily="34" charset="0"/>
              </a:defRPr>
            </a:lvl3pPr>
            <a:lvl4pPr algn="ctr" rtl="0" eaLnBrk="1" fontAlgn="base" hangingPunct="1">
              <a:spcBef>
                <a:spcPct val="0"/>
              </a:spcBef>
              <a:spcAft>
                <a:spcPct val="0"/>
              </a:spcAft>
              <a:defRPr sz="3800" b="1">
                <a:solidFill>
                  <a:schemeClr val="tx2"/>
                </a:solidFill>
                <a:latin typeface="Candara" pitchFamily="34" charset="0"/>
              </a:defRPr>
            </a:lvl4pPr>
            <a:lvl5pPr algn="ctr" rtl="0" eaLnBrk="1" fontAlgn="base" hangingPunct="1">
              <a:spcBef>
                <a:spcPct val="0"/>
              </a:spcBef>
              <a:spcAft>
                <a:spcPct val="0"/>
              </a:spcAft>
              <a:defRPr sz="3800" b="1">
                <a:solidFill>
                  <a:schemeClr val="tx2"/>
                </a:solidFill>
                <a:latin typeface="Candara" pitchFamily="34" charset="0"/>
              </a:defRPr>
            </a:lvl5pPr>
            <a:lvl6pPr marL="457200" algn="ctr" rtl="0" eaLnBrk="1" fontAlgn="base" hangingPunct="1">
              <a:spcBef>
                <a:spcPct val="0"/>
              </a:spcBef>
              <a:spcAft>
                <a:spcPct val="0"/>
              </a:spcAft>
              <a:defRPr sz="4000" b="1">
                <a:solidFill>
                  <a:schemeClr val="tx2"/>
                </a:solidFill>
                <a:latin typeface="Candara" pitchFamily="34" charset="0"/>
              </a:defRPr>
            </a:lvl6pPr>
            <a:lvl7pPr marL="914400" algn="ctr" rtl="0" eaLnBrk="1" fontAlgn="base" hangingPunct="1">
              <a:spcBef>
                <a:spcPct val="0"/>
              </a:spcBef>
              <a:spcAft>
                <a:spcPct val="0"/>
              </a:spcAft>
              <a:defRPr sz="4000" b="1">
                <a:solidFill>
                  <a:schemeClr val="tx2"/>
                </a:solidFill>
                <a:latin typeface="Candara" pitchFamily="34" charset="0"/>
              </a:defRPr>
            </a:lvl7pPr>
            <a:lvl8pPr marL="1371600" algn="ctr" rtl="0" eaLnBrk="1" fontAlgn="base" hangingPunct="1">
              <a:spcBef>
                <a:spcPct val="0"/>
              </a:spcBef>
              <a:spcAft>
                <a:spcPct val="0"/>
              </a:spcAft>
              <a:defRPr sz="4000" b="1">
                <a:solidFill>
                  <a:schemeClr val="tx2"/>
                </a:solidFill>
                <a:latin typeface="Candara" pitchFamily="34" charset="0"/>
              </a:defRPr>
            </a:lvl8pPr>
            <a:lvl9pPr marL="1828800" algn="ctr" rtl="0" eaLnBrk="1" fontAlgn="base" hangingPunct="1">
              <a:spcBef>
                <a:spcPct val="0"/>
              </a:spcBef>
              <a:spcAft>
                <a:spcPct val="0"/>
              </a:spcAft>
              <a:defRPr sz="4000" b="1">
                <a:solidFill>
                  <a:schemeClr val="tx2"/>
                </a:solidFill>
                <a:latin typeface="Candara" pitchFamily="34" charset="0"/>
              </a:defRPr>
            </a:lvl9pPr>
          </a:lstStyle>
          <a:p>
            <a:r>
              <a:rPr lang="en-US" sz="2400" kern="0" dirty="0">
                <a:solidFill>
                  <a:srgbClr val="FF0000"/>
                </a:solidFill>
                <a:latin typeface="Times New Roman" pitchFamily="18" charset="0"/>
                <a:cs typeface="Times New Roman" pitchFamily="18" charset="0"/>
              </a:rPr>
              <a:t>Đ</a:t>
            </a:r>
            <a:endParaRPr lang="en-US" sz="2400" kern="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1514077E-7E7F-F0C4-B2E7-AC30CE0068B5}"/>
              </a:ext>
            </a:extLst>
          </p:cNvPr>
          <p:cNvSpPr txBox="1"/>
          <p:nvPr/>
        </p:nvSpPr>
        <p:spPr>
          <a:xfrm>
            <a:off x="9381657" y="2756620"/>
            <a:ext cx="923731" cy="461665"/>
          </a:xfrm>
          <a:prstGeom prst="rect">
            <a:avLst/>
          </a:prstGeom>
          <a:noFill/>
        </p:spPr>
        <p:txBody>
          <a:bodyPr wrap="square" rtlCol="0">
            <a:spAutoFit/>
          </a:bodyPr>
          <a:lstStyle/>
          <a:p>
            <a:r>
              <a:rPr lang="en-US" sz="2400" b="1" kern="0">
                <a:solidFill>
                  <a:srgbClr val="FF0000"/>
                </a:solidFill>
                <a:latin typeface="Times New Roman" pitchFamily="18" charset="0"/>
                <a:cs typeface="Times New Roman" pitchFamily="18" charset="0"/>
              </a:rPr>
              <a:t>Đ</a:t>
            </a:r>
            <a:endParaRPr lang="en-US" sz="2400" b="1" kern="0" dirty="0">
              <a:latin typeface="Times New Roman" pitchFamily="18" charset="0"/>
              <a:cs typeface="Times New Roman" pitchFamily="18" charset="0"/>
            </a:endParaRPr>
          </a:p>
        </p:txBody>
      </p:sp>
    </p:spTree>
    <p:extLst>
      <p:ext uri="{BB962C8B-B14F-4D97-AF65-F5344CB8AC3E}">
        <p14:creationId xmlns:p14="http://schemas.microsoft.com/office/powerpoint/2010/main" val="79990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267"/>
                                        </p:tgtEl>
                                        <p:attrNameLst>
                                          <p:attrName>style.visibility</p:attrName>
                                        </p:attrNameLst>
                                      </p:cBhvr>
                                      <p:to>
                                        <p:strVal val="visible"/>
                                      </p:to>
                                    </p:set>
                                    <p:animEffect transition="in" filter="fade">
                                      <p:cBhvr>
                                        <p:cTn id="25" dur="500"/>
                                        <p:tgtEl>
                                          <p:spTgt spid="1126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0" grpId="0"/>
      <p:bldP spid="11" grpId="0"/>
      <p:bldP spid="1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89727425"/>
              </p:ext>
            </p:extLst>
          </p:nvPr>
        </p:nvGraphicFramePr>
        <p:xfrm>
          <a:off x="1117600" y="1498601"/>
          <a:ext cx="10363200" cy="433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Điều trị trào ngược dạ dày thực quản bằng thuốc đông y | Nụ cười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001" y="2658379"/>
            <a:ext cx="2014759" cy="2014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6748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83" name="Rectangle 91"/>
          <p:cNvSpPr>
            <a:spLocks noChangeArrowheads="1"/>
          </p:cNvSpPr>
          <p:nvPr/>
        </p:nvSpPr>
        <p:spPr bwMode="auto">
          <a:xfrm>
            <a:off x="1524002" y="224948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pic>
        <p:nvPicPr>
          <p:cNvPr id="11266" name="Picture 2" descr="Image results for eclip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61" y="902904"/>
            <a:ext cx="5952359" cy="431290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s for eclip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421" y="902904"/>
            <a:ext cx="5818622" cy="43129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09160" y="359229"/>
            <a:ext cx="6308064" cy="5436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1219170">
              <a:defRPr/>
            </a:pPr>
            <a:r>
              <a:rPr lang="en-US" sz="2933" b="1" dirty="0" err="1">
                <a:solidFill>
                  <a:srgbClr val="C00000"/>
                </a:solidFill>
                <a:latin typeface="Times New Roman" panose="02020603050405020304" pitchFamily="18" charset="0"/>
                <a:cs typeface="Times New Roman" panose="02020603050405020304" pitchFamily="18" charset="0"/>
              </a:rPr>
              <a:t>Hiện</a:t>
            </a:r>
            <a:r>
              <a:rPr lang="en-US" sz="2933" b="1" dirty="0">
                <a:solidFill>
                  <a:srgbClr val="C00000"/>
                </a:solidFill>
                <a:latin typeface="Times New Roman" panose="02020603050405020304" pitchFamily="18" charset="0"/>
                <a:cs typeface="Times New Roman" panose="02020603050405020304" pitchFamily="18" charset="0"/>
              </a:rPr>
              <a:t> </a:t>
            </a:r>
            <a:r>
              <a:rPr lang="en-US" sz="2933" b="1" dirty="0" err="1">
                <a:solidFill>
                  <a:srgbClr val="C00000"/>
                </a:solidFill>
                <a:latin typeface="Times New Roman" panose="02020603050405020304" pitchFamily="18" charset="0"/>
                <a:cs typeface="Times New Roman" panose="02020603050405020304" pitchFamily="18" charset="0"/>
              </a:rPr>
              <a:t>tượng</a:t>
            </a:r>
            <a:r>
              <a:rPr lang="en-US" sz="2933" b="1" dirty="0">
                <a:solidFill>
                  <a:srgbClr val="C00000"/>
                </a:solidFill>
                <a:latin typeface="Times New Roman" panose="02020603050405020304" pitchFamily="18" charset="0"/>
                <a:cs typeface="Times New Roman" panose="02020603050405020304" pitchFamily="18" charset="0"/>
              </a:rPr>
              <a:t> </a:t>
            </a:r>
            <a:r>
              <a:rPr lang="en-US" sz="2933" b="1" dirty="0" err="1">
                <a:solidFill>
                  <a:srgbClr val="C00000"/>
                </a:solidFill>
                <a:latin typeface="Times New Roman" panose="02020603050405020304" pitchFamily="18" charset="0"/>
                <a:cs typeface="Times New Roman" panose="02020603050405020304" pitchFamily="18" charset="0"/>
              </a:rPr>
              <a:t>kỳ</a:t>
            </a:r>
            <a:r>
              <a:rPr lang="en-US" sz="2933" b="1" dirty="0">
                <a:solidFill>
                  <a:srgbClr val="C00000"/>
                </a:solidFill>
                <a:latin typeface="Times New Roman" panose="02020603050405020304" pitchFamily="18" charset="0"/>
                <a:cs typeface="Times New Roman" panose="02020603050405020304" pitchFamily="18" charset="0"/>
              </a:rPr>
              <a:t> </a:t>
            </a:r>
            <a:r>
              <a:rPr lang="en-US" sz="2933" b="1" dirty="0" err="1">
                <a:solidFill>
                  <a:srgbClr val="C00000"/>
                </a:solidFill>
                <a:latin typeface="Times New Roman" panose="02020603050405020304" pitchFamily="18" charset="0"/>
                <a:cs typeface="Times New Roman" panose="02020603050405020304" pitchFamily="18" charset="0"/>
              </a:rPr>
              <a:t>bí</a:t>
            </a:r>
            <a:r>
              <a:rPr lang="en-US" sz="2933" b="1" dirty="0">
                <a:solidFill>
                  <a:srgbClr val="C00000"/>
                </a:solidFill>
                <a:latin typeface="Times New Roman" panose="02020603050405020304" pitchFamily="18" charset="0"/>
                <a:cs typeface="Times New Roman" panose="02020603050405020304" pitchFamily="18" charset="0"/>
              </a:rPr>
              <a:t> </a:t>
            </a:r>
            <a:r>
              <a:rPr lang="en-US" sz="2933" b="1" err="1">
                <a:solidFill>
                  <a:srgbClr val="C00000"/>
                </a:solidFill>
                <a:latin typeface="Times New Roman" panose="02020603050405020304" pitchFamily="18" charset="0"/>
                <a:cs typeface="Times New Roman" panose="02020603050405020304" pitchFamily="18" charset="0"/>
              </a:rPr>
              <a:t>thứ</a:t>
            </a:r>
            <a:r>
              <a:rPr lang="en-US" sz="2933" b="1">
                <a:solidFill>
                  <a:srgbClr val="C00000"/>
                </a:solidFill>
                <a:latin typeface="Times New Roman" panose="02020603050405020304" pitchFamily="18" charset="0"/>
                <a:cs typeface="Times New Roman" panose="02020603050405020304" pitchFamily="18" charset="0"/>
              </a:rPr>
              <a:t> nhất</a:t>
            </a:r>
            <a:endParaRPr lang="en-US" sz="2933" b="1" u="sng" dirty="0">
              <a:solidFill>
                <a:srgbClr val="C0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F9C2A28-4F95-2BA2-A6B1-695390EC1D39}"/>
              </a:ext>
            </a:extLst>
          </p:cNvPr>
          <p:cNvSpPr/>
          <p:nvPr/>
        </p:nvSpPr>
        <p:spPr>
          <a:xfrm>
            <a:off x="63061" y="205273"/>
            <a:ext cx="2409551" cy="64631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a:p>
        </p:txBody>
      </p:sp>
      <p:sp>
        <p:nvSpPr>
          <p:cNvPr id="4" name="TextBox 3">
            <a:extLst>
              <a:ext uri="{FF2B5EF4-FFF2-40B4-BE49-F238E27FC236}">
                <a16:creationId xmlns:a16="http://schemas.microsoft.com/office/drawing/2014/main" id="{6C222EE3-45E8-B78A-AE41-AB3276D3E5F1}"/>
              </a:ext>
            </a:extLst>
          </p:cNvPr>
          <p:cNvSpPr txBox="1"/>
          <p:nvPr/>
        </p:nvSpPr>
        <p:spPr>
          <a:xfrm>
            <a:off x="4411048" y="5512226"/>
            <a:ext cx="2353646" cy="584775"/>
          </a:xfrm>
          <a:prstGeom prst="rect">
            <a:avLst/>
          </a:prstGeom>
          <a:noFill/>
        </p:spPr>
        <p:txBody>
          <a:bodyPr wrap="square">
            <a:spAutoFit/>
          </a:bodyPr>
          <a:lstStyle/>
          <a:p>
            <a:r>
              <a:rPr lang="vi-VN" sz="3200" b="1">
                <a:solidFill>
                  <a:srgbClr val="260CEA"/>
                </a:solidFill>
                <a:latin typeface="Times New Roman" panose="02020603050405020304" pitchFamily="18" charset="0"/>
                <a:cs typeface="Times New Roman" panose="02020603050405020304" pitchFamily="18" charset="0"/>
              </a:rPr>
              <a:t>Nguyệt thực </a:t>
            </a:r>
            <a:endParaRPr lang="vi-VN" sz="3200" b="1">
              <a:solidFill>
                <a:srgbClr val="260CEA"/>
              </a:solidFill>
            </a:endParaRPr>
          </a:p>
        </p:txBody>
      </p:sp>
      <p:sp>
        <p:nvSpPr>
          <p:cNvPr id="3" name="TextBox 2">
            <a:extLst>
              <a:ext uri="{FF2B5EF4-FFF2-40B4-BE49-F238E27FC236}">
                <a16:creationId xmlns:a16="http://schemas.microsoft.com/office/drawing/2014/main" id="{05C0DC6B-47E3-E670-4B88-1527586B46E3}"/>
              </a:ext>
            </a:extLst>
          </p:cNvPr>
          <p:cNvSpPr txBox="1"/>
          <p:nvPr/>
        </p:nvSpPr>
        <p:spPr>
          <a:xfrm>
            <a:off x="199338" y="297595"/>
            <a:ext cx="2136996" cy="461665"/>
          </a:xfrm>
          <a:prstGeom prst="rect">
            <a:avLst/>
          </a:prstGeom>
          <a:noFill/>
        </p:spPr>
        <p:txBody>
          <a:bodyPr wrap="square" rtlCol="0">
            <a:spAutoFit/>
          </a:bodyPr>
          <a:lstStyle/>
          <a:p>
            <a:r>
              <a:rPr lang="en-US" sz="2400" b="1">
                <a:solidFill>
                  <a:schemeClr val="tx2"/>
                </a:solidFill>
                <a:latin typeface="Times New Roman" panose="02020603050405020304" pitchFamily="18" charset="0"/>
                <a:cs typeface="Times New Roman" panose="02020603050405020304" pitchFamily="18" charset="0"/>
              </a:rPr>
              <a:t>EM CÓ BIẾT</a:t>
            </a:r>
            <a:endParaRPr lang="vi-VN" sz="2400" b="1">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9649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6CAA-6ADD-E101-164F-E25E175CA853}"/>
              </a:ext>
            </a:extLst>
          </p:cNvPr>
          <p:cNvSpPr>
            <a:spLocks noGrp="1"/>
          </p:cNvSpPr>
          <p:nvPr>
            <p:ph type="title"/>
          </p:nvPr>
        </p:nvSpPr>
        <p:spPr/>
        <p:txBody>
          <a:bodyPr/>
          <a:lstStyle/>
          <a:p>
            <a:endParaRPr lang="vi-VN"/>
          </a:p>
        </p:txBody>
      </p:sp>
      <p:pic>
        <p:nvPicPr>
          <p:cNvPr id="5" name="Hóa ra trái đất là lý do gây ra hiện tượng mặt trăng máu">
            <a:hlinkClick r:id="" action="ppaction://media"/>
            <a:extLst>
              <a:ext uri="{FF2B5EF4-FFF2-40B4-BE49-F238E27FC236}">
                <a16:creationId xmlns:a16="http://schemas.microsoft.com/office/drawing/2014/main" id="{AF99724F-B04D-F060-2974-43E769B67C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597445"/>
          </a:xfrm>
        </p:spPr>
      </p:pic>
    </p:spTree>
    <p:extLst>
      <p:ext uri="{BB962C8B-B14F-4D97-AF65-F5344CB8AC3E}">
        <p14:creationId xmlns:p14="http://schemas.microsoft.com/office/powerpoint/2010/main" val="37623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476750" cy="470898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vi-VN" sz="2800" b="1">
                <a:solidFill>
                  <a:srgbClr val="00B050"/>
                </a:solidFill>
                <a:latin typeface="Times New Roman" panose="02020603050405020304" pitchFamily="18" charset="0"/>
                <a:cs typeface="Times New Roman" panose="02020603050405020304" pitchFamily="18" charset="0"/>
              </a:rPr>
              <a:t>	</a:t>
            </a:r>
            <a:r>
              <a:rPr lang="vi-VN" sz="3000" b="1">
                <a:solidFill>
                  <a:srgbClr val="00B050"/>
                </a:solidFill>
                <a:latin typeface="Times New Roman" panose="02020603050405020304" pitchFamily="18" charset="0"/>
                <a:cs typeface="Times New Roman" panose="02020603050405020304" pitchFamily="18" charset="0"/>
              </a:rPr>
              <a:t>Nguyệt </a:t>
            </a:r>
            <a:r>
              <a:rPr lang="vi-VN" sz="3000" b="1" dirty="0">
                <a:solidFill>
                  <a:srgbClr val="00B050"/>
                </a:solidFill>
                <a:latin typeface="Times New Roman" panose="02020603050405020304" pitchFamily="18" charset="0"/>
                <a:cs typeface="Times New Roman" panose="02020603050405020304" pitchFamily="18" charset="0"/>
              </a:rPr>
              <a:t>thực </a:t>
            </a:r>
            <a:r>
              <a:rPr lang="vi-VN" sz="3000" dirty="0">
                <a:solidFill>
                  <a:srgbClr val="260CEA"/>
                </a:solidFill>
                <a:latin typeface="Times New Roman" panose="02020603050405020304" pitchFamily="18" charset="0"/>
                <a:cs typeface="Times New Roman" panose="02020603050405020304" pitchFamily="18" charset="0"/>
              </a:rPr>
              <a:t>là hiện </a:t>
            </a:r>
            <a:r>
              <a:rPr lang="vi-VN" sz="3000">
                <a:solidFill>
                  <a:srgbClr val="260CEA"/>
                </a:solidFill>
                <a:latin typeface="Times New Roman" panose="02020603050405020304" pitchFamily="18" charset="0"/>
                <a:cs typeface="Times New Roman" panose="02020603050405020304" pitchFamily="18" charset="0"/>
              </a:rPr>
              <a:t>tượng thiên văn, xảy ra khi Mặt Trăng đi vào bóng của Trái Đất đối diện với Mặt Trời. Điều này xảy ra khi Mặt Trời, Trái Đất, Mặt Trăng thẳng hàng (hoặc gần như thẳng hàng) và </a:t>
            </a:r>
            <a:r>
              <a:rPr lang="vi-VN" sz="3000" kern="0">
                <a:solidFill>
                  <a:srgbClr val="260CEA"/>
                </a:solidFill>
                <a:latin typeface="Times New Roman" panose="02020603050405020304" pitchFamily="18" charset="0"/>
                <a:ea typeface="Times New Roman" panose="02020603050405020304" pitchFamily="18" charset="0"/>
                <a:cs typeface="Times New Roman" panose="02020603050405020304" pitchFamily="18" charset="0"/>
              </a:rPr>
              <a:t>Trái Đất nằm giữa Mặt Trời và Mặt Trăng.</a:t>
            </a:r>
            <a:endParaRPr lang="en-US" sz="3000" dirty="0">
              <a:solidFill>
                <a:srgbClr val="260CEA"/>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486275" y="4967207"/>
            <a:ext cx="4855743"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1. </a:t>
            </a:r>
            <a:r>
              <a:rPr lang="en-US" sz="3000" b="1" dirty="0" err="1">
                <a:latin typeface="Times New Roman" panose="02020603050405020304" pitchFamily="18" charset="0"/>
                <a:cs typeface="Times New Roman" panose="02020603050405020304" pitchFamily="18" charset="0"/>
              </a:rPr>
              <a:t>Nguyệt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thực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toàn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phần</a:t>
            </a:r>
            <a:endParaRPr lang="en-US" sz="3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486276" y="5522246"/>
            <a:ext cx="4772024"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2. </a:t>
            </a:r>
            <a:r>
              <a:rPr lang="en-US" sz="3000" b="1" dirty="0" err="1">
                <a:latin typeface="Times New Roman" panose="02020603050405020304" pitchFamily="18" charset="0"/>
                <a:cs typeface="Times New Roman" panose="02020603050405020304" pitchFamily="18" charset="0"/>
              </a:rPr>
              <a:t>Nguyệt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thực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a:t>
            </a:r>
          </a:p>
        </p:txBody>
      </p:sp>
      <p:sp>
        <p:nvSpPr>
          <p:cNvPr id="7" name="TextBox 6"/>
          <p:cNvSpPr txBox="1"/>
          <p:nvPr/>
        </p:nvSpPr>
        <p:spPr>
          <a:xfrm>
            <a:off x="4486276" y="6077285"/>
            <a:ext cx="4463582"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3. </a:t>
            </a:r>
            <a:r>
              <a:rPr lang="en-US" sz="3000" b="1" dirty="0" err="1">
                <a:latin typeface="Times New Roman" panose="02020603050405020304" pitchFamily="18" charset="0"/>
                <a:cs typeface="Times New Roman" panose="02020603050405020304" pitchFamily="18" charset="0"/>
              </a:rPr>
              <a:t>Nguyệt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thực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nửa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tối</a:t>
            </a:r>
            <a:endParaRPr lang="en-US" sz="3000" dirty="0">
              <a:latin typeface="Times New Roman" panose="02020603050405020304" pitchFamily="18" charset="0"/>
              <a:cs typeface="Times New Roman" panose="02020603050405020304" pitchFamily="18" charset="0"/>
            </a:endParaRPr>
          </a:p>
        </p:txBody>
      </p:sp>
      <p:pic>
        <p:nvPicPr>
          <p:cNvPr id="12292" name="Picture 4" descr="Relate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0" y="0"/>
            <a:ext cx="7715250" cy="4708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0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97F2E95-7FA7-450A-B558-A5AE9C394BC3}"/>
              </a:ext>
            </a:extLst>
          </p:cNvPr>
          <p:cNvSpPr>
            <a:spLocks noChangeArrowheads="1"/>
          </p:cNvSpPr>
          <p:nvPr/>
        </p:nvSpPr>
        <p:spPr bwMode="auto">
          <a:xfrm>
            <a:off x="4170783" y="26685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6" name="Object 5">
            <a:extLst>
              <a:ext uri="{FF2B5EF4-FFF2-40B4-BE49-F238E27FC236}">
                <a16:creationId xmlns:a16="http://schemas.microsoft.com/office/drawing/2014/main" id="{97BF121B-1950-882E-1210-C8F8273CB300}"/>
              </a:ext>
            </a:extLst>
          </p:cNvPr>
          <p:cNvGraphicFramePr>
            <a:graphicFrameLocks noChangeAspect="1"/>
          </p:cNvGraphicFramePr>
          <p:nvPr>
            <p:extLst>
              <p:ext uri="{D42A27DB-BD31-4B8C-83A1-F6EECF244321}">
                <p14:modId xmlns:p14="http://schemas.microsoft.com/office/powerpoint/2010/main" val="2192224770"/>
              </p:ext>
            </p:extLst>
          </p:nvPr>
        </p:nvGraphicFramePr>
        <p:xfrm>
          <a:off x="6484776" y="877079"/>
          <a:ext cx="5430414" cy="5374431"/>
        </p:xfrm>
        <a:graphic>
          <a:graphicData uri="http://schemas.openxmlformats.org/presentationml/2006/ole">
            <mc:AlternateContent xmlns:mc="http://schemas.openxmlformats.org/markup-compatibility/2006">
              <mc:Choice xmlns:v="urn:schemas-microsoft-com:vml" Requires="v">
                <p:oleObj name="Bitmap Image" r:id="rId2" imgW="3552381" imgH="3533333" progId="Paint.Picture">
                  <p:embed/>
                </p:oleObj>
              </mc:Choice>
              <mc:Fallback>
                <p:oleObj name="Bitmap Image" r:id="rId2" imgW="3552381" imgH="3533333" progId="Paint.Picture">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776" y="877079"/>
                        <a:ext cx="5430414" cy="5374431"/>
                      </a:xfrm>
                      <a:prstGeom prst="rect">
                        <a:avLst/>
                      </a:prstGeom>
                      <a:noFill/>
                    </p:spPr>
                  </p:pic>
                </p:oleObj>
              </mc:Fallback>
            </mc:AlternateContent>
          </a:graphicData>
        </a:graphic>
      </p:graphicFrame>
      <p:sp>
        <p:nvSpPr>
          <p:cNvPr id="8" name="Flowchart: Terminator 7">
            <a:extLst>
              <a:ext uri="{FF2B5EF4-FFF2-40B4-BE49-F238E27FC236}">
                <a16:creationId xmlns:a16="http://schemas.microsoft.com/office/drawing/2014/main" id="{5DD405E2-FE8E-7A42-A41D-7546101D58BD}"/>
              </a:ext>
            </a:extLst>
          </p:cNvPr>
          <p:cNvSpPr/>
          <p:nvPr/>
        </p:nvSpPr>
        <p:spPr>
          <a:xfrm>
            <a:off x="160033" y="989045"/>
            <a:ext cx="6324743" cy="4595326"/>
          </a:xfrm>
          <a:prstGeom prst="flowChartTerminator">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a:latin typeface="Times New Roman" panose="02020603050405020304" pitchFamily="18" charset="0"/>
                <a:cs typeface="Times New Roman" panose="02020603050405020304" pitchFamily="18" charset="0"/>
              </a:rPr>
              <a:t>      Nhật thực, Nguyệt </a:t>
            </a:r>
            <a:r>
              <a:rPr lang="vi-VN" sz="3200" dirty="0">
                <a:latin typeface="Times New Roman" panose="02020603050405020304" pitchFamily="18" charset="0"/>
                <a:cs typeface="Times New Roman" panose="02020603050405020304" pitchFamily="18" charset="0"/>
              </a:rPr>
              <a:t>thực là những hiện tượng thiên văn, xảy ra khi Mặt Trăng, Trái Đất và Mặt Trời cùng nằm trên một đường thẳng, theo thứ tự khác nhau</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Thứ tự của chúng trên đường thẳng khi đó như thế nào</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142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83" name="Rectangle 91"/>
          <p:cNvSpPr>
            <a:spLocks noChangeArrowheads="1"/>
          </p:cNvSpPr>
          <p:nvPr/>
        </p:nvSpPr>
        <p:spPr bwMode="auto">
          <a:xfrm>
            <a:off x="1524002" y="224948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pic>
        <p:nvPicPr>
          <p:cNvPr id="3074" name="Picture 2" descr="Káº¿t quáº£ hÃ¬nh áº£nh cho hiá»n tÆ°á»£ng nháº­t thá»±c lÃ  g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5560"/>
            <a:ext cx="6969925" cy="50842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áº­t thá»±c toÃ n pháº§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926" y="935561"/>
            <a:ext cx="5222074" cy="50842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96342" y="391886"/>
            <a:ext cx="6197599" cy="5436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1219170">
              <a:defRPr/>
            </a:pPr>
            <a:r>
              <a:rPr lang="en-US" sz="2933" b="1" dirty="0" err="1">
                <a:solidFill>
                  <a:srgbClr val="C00000"/>
                </a:solidFill>
                <a:latin typeface="Times New Roman" panose="02020603050405020304" pitchFamily="18" charset="0"/>
                <a:cs typeface="Times New Roman" panose="02020603050405020304" pitchFamily="18" charset="0"/>
              </a:rPr>
              <a:t>Hiện</a:t>
            </a:r>
            <a:r>
              <a:rPr lang="en-US" sz="2933" b="1" dirty="0">
                <a:solidFill>
                  <a:srgbClr val="C00000"/>
                </a:solidFill>
                <a:latin typeface="Times New Roman" panose="02020603050405020304" pitchFamily="18" charset="0"/>
                <a:cs typeface="Times New Roman" panose="02020603050405020304" pitchFamily="18" charset="0"/>
              </a:rPr>
              <a:t> </a:t>
            </a:r>
            <a:r>
              <a:rPr lang="en-US" sz="2933" b="1" dirty="0" err="1">
                <a:solidFill>
                  <a:srgbClr val="C00000"/>
                </a:solidFill>
                <a:latin typeface="Times New Roman" panose="02020603050405020304" pitchFamily="18" charset="0"/>
                <a:cs typeface="Times New Roman" panose="02020603050405020304" pitchFamily="18" charset="0"/>
              </a:rPr>
              <a:t>tượng</a:t>
            </a:r>
            <a:r>
              <a:rPr lang="en-US" sz="2933" b="1" dirty="0">
                <a:solidFill>
                  <a:srgbClr val="C00000"/>
                </a:solidFill>
                <a:latin typeface="Times New Roman" panose="02020603050405020304" pitchFamily="18" charset="0"/>
                <a:cs typeface="Times New Roman" panose="02020603050405020304" pitchFamily="18" charset="0"/>
              </a:rPr>
              <a:t> </a:t>
            </a:r>
            <a:r>
              <a:rPr lang="en-US" sz="2933" b="1" dirty="0" err="1">
                <a:solidFill>
                  <a:srgbClr val="C00000"/>
                </a:solidFill>
                <a:latin typeface="Times New Roman" panose="02020603050405020304" pitchFamily="18" charset="0"/>
                <a:cs typeface="Times New Roman" panose="02020603050405020304" pitchFamily="18" charset="0"/>
              </a:rPr>
              <a:t>kỳ</a:t>
            </a:r>
            <a:r>
              <a:rPr lang="en-US" sz="2933" b="1" dirty="0">
                <a:solidFill>
                  <a:srgbClr val="C00000"/>
                </a:solidFill>
                <a:latin typeface="Times New Roman" panose="02020603050405020304" pitchFamily="18" charset="0"/>
                <a:cs typeface="Times New Roman" panose="02020603050405020304" pitchFamily="18" charset="0"/>
              </a:rPr>
              <a:t> </a:t>
            </a:r>
            <a:r>
              <a:rPr lang="en-US" sz="2933" b="1" err="1">
                <a:solidFill>
                  <a:srgbClr val="C00000"/>
                </a:solidFill>
                <a:latin typeface="Times New Roman" panose="02020603050405020304" pitchFamily="18" charset="0"/>
                <a:cs typeface="Times New Roman" panose="02020603050405020304" pitchFamily="18" charset="0"/>
              </a:rPr>
              <a:t>bí</a:t>
            </a:r>
            <a:r>
              <a:rPr lang="en-US" sz="2933" b="1">
                <a:solidFill>
                  <a:srgbClr val="C00000"/>
                </a:solidFill>
                <a:latin typeface="Times New Roman" panose="02020603050405020304" pitchFamily="18" charset="0"/>
                <a:cs typeface="Times New Roman" panose="02020603050405020304" pitchFamily="18" charset="0"/>
              </a:rPr>
              <a:t> thứ hai</a:t>
            </a:r>
            <a:endParaRPr lang="en-US" sz="2933" b="1" u="sng" dirty="0">
              <a:solidFill>
                <a:srgbClr val="C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F9B1166-B81B-BC3D-F008-67921E09541F}"/>
              </a:ext>
            </a:extLst>
          </p:cNvPr>
          <p:cNvSpPr txBox="1"/>
          <p:nvPr/>
        </p:nvSpPr>
        <p:spPr>
          <a:xfrm>
            <a:off x="4895072" y="6103775"/>
            <a:ext cx="2556588" cy="584775"/>
          </a:xfrm>
          <a:prstGeom prst="rect">
            <a:avLst/>
          </a:prstGeom>
          <a:noFill/>
        </p:spPr>
        <p:txBody>
          <a:bodyPr wrap="square" rtlCol="0">
            <a:spAutoFit/>
          </a:bodyPr>
          <a:lstStyle/>
          <a:p>
            <a:r>
              <a:rPr lang="en-US" sz="3200" b="1">
                <a:solidFill>
                  <a:srgbClr val="260CEA"/>
                </a:solidFill>
                <a:latin typeface="Times New Roman" panose="02020603050405020304" pitchFamily="18" charset="0"/>
                <a:cs typeface="Times New Roman" panose="02020603050405020304" pitchFamily="18" charset="0"/>
              </a:rPr>
              <a:t>Nhật thực </a:t>
            </a:r>
            <a:endParaRPr lang="vi-VN" sz="3200" b="1">
              <a:solidFill>
                <a:srgbClr val="260CEA"/>
              </a:solidFill>
            </a:endParaRPr>
          </a:p>
        </p:txBody>
      </p:sp>
      <p:sp>
        <p:nvSpPr>
          <p:cNvPr id="3" name="Rectangle 2">
            <a:extLst>
              <a:ext uri="{FF2B5EF4-FFF2-40B4-BE49-F238E27FC236}">
                <a16:creationId xmlns:a16="http://schemas.microsoft.com/office/drawing/2014/main" id="{200D3455-ADA2-0135-1923-9C448B4E1517}"/>
              </a:ext>
            </a:extLst>
          </p:cNvPr>
          <p:cNvSpPr/>
          <p:nvPr/>
        </p:nvSpPr>
        <p:spPr>
          <a:xfrm>
            <a:off x="401216" y="307910"/>
            <a:ext cx="1492898" cy="2985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a:p>
        </p:txBody>
      </p:sp>
      <p:sp>
        <p:nvSpPr>
          <p:cNvPr id="4" name="Rectangle 3">
            <a:extLst>
              <a:ext uri="{FF2B5EF4-FFF2-40B4-BE49-F238E27FC236}">
                <a16:creationId xmlns:a16="http://schemas.microsoft.com/office/drawing/2014/main" id="{2A445219-1D03-ABFA-1F06-E272732DA484}"/>
              </a:ext>
            </a:extLst>
          </p:cNvPr>
          <p:cNvSpPr/>
          <p:nvPr/>
        </p:nvSpPr>
        <p:spPr>
          <a:xfrm>
            <a:off x="63061" y="205273"/>
            <a:ext cx="2409551" cy="64631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a:p>
        </p:txBody>
      </p:sp>
      <p:sp>
        <p:nvSpPr>
          <p:cNvPr id="5" name="TextBox 4">
            <a:extLst>
              <a:ext uri="{FF2B5EF4-FFF2-40B4-BE49-F238E27FC236}">
                <a16:creationId xmlns:a16="http://schemas.microsoft.com/office/drawing/2014/main" id="{346EAEAA-6FAA-582F-AF18-61B020C5E5C6}"/>
              </a:ext>
            </a:extLst>
          </p:cNvPr>
          <p:cNvSpPr txBox="1"/>
          <p:nvPr/>
        </p:nvSpPr>
        <p:spPr>
          <a:xfrm>
            <a:off x="199338" y="297595"/>
            <a:ext cx="2136996" cy="461665"/>
          </a:xfrm>
          <a:prstGeom prst="rect">
            <a:avLst/>
          </a:prstGeom>
          <a:noFill/>
        </p:spPr>
        <p:txBody>
          <a:bodyPr wrap="square" rtlCol="0">
            <a:spAutoFit/>
          </a:bodyPr>
          <a:lstStyle/>
          <a:p>
            <a:r>
              <a:rPr lang="en-US" sz="2400" b="1">
                <a:solidFill>
                  <a:schemeClr val="tx2"/>
                </a:solidFill>
                <a:latin typeface="Times New Roman" panose="02020603050405020304" pitchFamily="18" charset="0"/>
                <a:cs typeface="Times New Roman" panose="02020603050405020304" pitchFamily="18" charset="0"/>
              </a:rPr>
              <a:t>EM CÓ BIẾT</a:t>
            </a:r>
            <a:endParaRPr lang="vi-VN" sz="2400" b="1">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736914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6460F-D7E9-2952-EE62-1C12A1C86504}"/>
              </a:ext>
            </a:extLst>
          </p:cNvPr>
          <p:cNvSpPr>
            <a:spLocks noGrp="1"/>
          </p:cNvSpPr>
          <p:nvPr>
            <p:ph type="title"/>
          </p:nvPr>
        </p:nvSpPr>
        <p:spPr/>
        <p:txBody>
          <a:bodyPr/>
          <a:lstStyle/>
          <a:p>
            <a:endParaRPr lang="vi-VN"/>
          </a:p>
        </p:txBody>
      </p:sp>
      <p:pic>
        <p:nvPicPr>
          <p:cNvPr id="5" name="Hiện tượng Nhật thực diễn ra như thế nào-">
            <a:hlinkClick r:id="" action="ppaction://media"/>
            <a:extLst>
              <a:ext uri="{FF2B5EF4-FFF2-40B4-BE49-F238E27FC236}">
                <a16:creationId xmlns:a16="http://schemas.microsoft.com/office/drawing/2014/main" id="{8EB57286-E0CA-AA76-270B-4B3CBB457E7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615404"/>
          </a:xfrm>
        </p:spPr>
      </p:pic>
    </p:spTree>
    <p:extLst>
      <p:ext uri="{BB962C8B-B14F-4D97-AF65-F5344CB8AC3E}">
        <p14:creationId xmlns:p14="http://schemas.microsoft.com/office/powerpoint/2010/main" val="303081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9375" y="1097404"/>
            <a:ext cx="10316122" cy="1569660"/>
          </a:xfrm>
          <a:prstGeom prst="rect">
            <a:avLst/>
          </a:prstGeom>
          <a:noFill/>
        </p:spPr>
        <p:txBody>
          <a:bodyPr wrap="square" rtlCol="0">
            <a:spAutoFit/>
          </a:bodyPr>
          <a:lstStyle/>
          <a:p>
            <a:r>
              <a:rPr lang="en-US" sz="3200" b="1" dirty="0" err="1">
                <a:solidFill>
                  <a:srgbClr val="00B050"/>
                </a:solidFill>
                <a:latin typeface="Times New Roman" panose="02020603050405020304" pitchFamily="18" charset="0"/>
                <a:cs typeface="Times New Roman" panose="02020603050405020304" pitchFamily="18" charset="0"/>
              </a:rPr>
              <a:t>Nhật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thực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hlinkClick r:id="rId2" tooltip="Mặt Trăng"/>
              </a:rPr>
              <a:t>Mặt</a:t>
            </a:r>
            <a:r>
              <a:rPr lang="en-US" sz="3200" b="1" dirty="0">
                <a:solidFill>
                  <a:schemeClr val="accent1">
                    <a:lumMod val="75000"/>
                  </a:schemeClr>
                </a:solidFill>
                <a:latin typeface="Times New Roman" panose="02020603050405020304" pitchFamily="18" charset="0"/>
                <a:cs typeface="Times New Roman" panose="02020603050405020304" pitchFamily="18" charset="0"/>
                <a:hlinkClick r:id="rId2" tooltip="Mặt Trăng"/>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hlinkClick r:id="rId2" tooltip="Mặt Trăng"/>
              </a:rPr>
              <a:t>Trăng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 qua </a:t>
            </a:r>
            <a:r>
              <a:rPr lang="en-US" sz="3200" b="1" err="1">
                <a:latin typeface="Times New Roman" panose="02020603050405020304" pitchFamily="18" charset="0"/>
                <a:cs typeface="Times New Roman" panose="02020603050405020304" pitchFamily="18" charset="0"/>
              </a:rPr>
              <a:t>giữa</a:t>
            </a:r>
            <a:r>
              <a:rPr lang="en-US" sz="3200" b="1">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hlinkClick r:id="rId3" tooltip="Trái Đất"/>
              </a:rPr>
              <a:t>Trái Đất</a:t>
            </a:r>
            <a:r>
              <a:rPr lang="en-US" sz="3200" b="1">
                <a:latin typeface="Times New Roman" panose="02020603050405020304" pitchFamily="18" charset="0"/>
                <a:cs typeface="Times New Roman" panose="02020603050405020304" pitchFamily="18" charset="0"/>
              </a:rPr>
              <a:t> </a:t>
            </a:r>
          </a:p>
          <a:p>
            <a:r>
              <a:rPr lang="en-US" sz="3200" b="1">
                <a:latin typeface="Times New Roman" panose="02020603050405020304" pitchFamily="18" charset="0"/>
                <a:cs typeface="Times New Roman" panose="02020603050405020304" pitchFamily="18" charset="0"/>
              </a:rPr>
              <a:t>và </a:t>
            </a:r>
            <a:r>
              <a:rPr lang="en-US" sz="3200" b="1" dirty="0" err="1">
                <a:latin typeface="Times New Roman" panose="02020603050405020304" pitchFamily="18" charset="0"/>
                <a:cs typeface="Times New Roman" panose="02020603050405020304" pitchFamily="18" charset="0"/>
                <a:hlinkClick r:id="rId4" tooltip="Mặt Trời"/>
              </a:rPr>
              <a:t>Mặt</a:t>
            </a:r>
            <a:r>
              <a:rPr lang="en-US" sz="3200" b="1" dirty="0">
                <a:latin typeface="Times New Roman" panose="02020603050405020304" pitchFamily="18" charset="0"/>
                <a:cs typeface="Times New Roman" panose="02020603050405020304" pitchFamily="18" charset="0"/>
                <a:hlinkClick r:id="rId4" tooltip="Mặt Trời"/>
              </a:rPr>
              <a:t> </a:t>
            </a:r>
            <a:r>
              <a:rPr lang="en-US" sz="3200" b="1" err="1">
                <a:latin typeface="Times New Roman" panose="02020603050405020304" pitchFamily="18" charset="0"/>
                <a:cs typeface="Times New Roman" panose="02020603050405020304" pitchFamily="18" charset="0"/>
                <a:hlinkClick r:id="rId4" tooltip="Mặt Trời"/>
              </a:rPr>
              <a:t>Trời</a:t>
            </a:r>
            <a:r>
              <a:rPr lang="en-US" sz="3200" b="1">
                <a:latin typeface="Times New Roman" panose="02020603050405020304" pitchFamily="18" charset="0"/>
                <a:cs typeface="Times New Roman" panose="02020603050405020304" pitchFamily="18" charset="0"/>
              </a:rPr>
              <a:t> làm che mất một phần ánh sáng </a:t>
            </a:r>
            <a:r>
              <a:rPr lang="en-US" sz="3200" b="1" err="1">
                <a:latin typeface="Times New Roman" panose="02020603050405020304" pitchFamily="18" charset="0"/>
                <a:cs typeface="Times New Roman" panose="02020603050405020304" pitchFamily="18" charset="0"/>
              </a:rPr>
              <a:t>từ</a:t>
            </a:r>
            <a:r>
              <a:rPr lang="en-US" sz="3200" b="1">
                <a:latin typeface="Times New Roman" panose="02020603050405020304" pitchFamily="18" charset="0"/>
                <a:cs typeface="Times New Roman" panose="02020603050405020304" pitchFamily="18" charset="0"/>
              </a:rPr>
              <a:t> Mặt Trời chiếu xuống Trái </a:t>
            </a:r>
            <a:r>
              <a:rPr lang="en-US" sz="3200" b="1" dirty="0" err="1">
                <a:latin typeface="Times New Roman" panose="02020603050405020304" pitchFamily="18" charset="0"/>
                <a:cs typeface="Times New Roman" panose="02020603050405020304" pitchFamily="18" charset="0"/>
              </a:rPr>
              <a:t>Đất</a:t>
            </a:r>
            <a:endParaRPr lang="en-US" sz="3200" b="1" dirty="0">
              <a:latin typeface="Times New Roman" panose="02020603050405020304" pitchFamily="18" charset="0"/>
              <a:cs typeface="Times New Roman" panose="02020603050405020304" pitchFamily="18" charset="0"/>
            </a:endParaRPr>
          </a:p>
        </p:txBody>
      </p:sp>
      <p:pic>
        <p:nvPicPr>
          <p:cNvPr id="10244" name="Picture 4" descr="Image results for eclipse"/>
          <p:cNvPicPr>
            <a:picLocks noChangeAspect="1" noChangeArrowheads="1"/>
          </p:cNvPicPr>
          <p:nvPr/>
        </p:nvPicPr>
        <p:blipFill rotWithShape="1">
          <a:blip r:embed="rId5">
            <a:extLst>
              <a:ext uri="{28A0092B-C50C-407E-A947-70E740481C1C}">
                <a14:useLocalDpi xmlns:a14="http://schemas.microsoft.com/office/drawing/2010/main" val="0"/>
              </a:ext>
            </a:extLst>
          </a:blip>
          <a:srcRect l="4188" t="23496" r="28279" b="19057"/>
          <a:stretch/>
        </p:blipFill>
        <p:spPr bwMode="auto">
          <a:xfrm>
            <a:off x="409220" y="2616792"/>
            <a:ext cx="6333933" cy="3288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12049" y="2563958"/>
            <a:ext cx="4346575"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Nhật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phần</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512050" y="3222250"/>
            <a:ext cx="42608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phần</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521574" y="3873839"/>
            <a:ext cx="4746625"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Nhật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khuyên</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512049" y="4532131"/>
            <a:ext cx="33083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4. </a:t>
            </a:r>
            <a:r>
              <a:rPr lang="en-US" sz="3200" b="1" dirty="0" err="1">
                <a:latin typeface="Times New Roman" panose="02020603050405020304" pitchFamily="18" charset="0"/>
                <a:cs typeface="Times New Roman" panose="02020603050405020304" pitchFamily="18" charset="0"/>
              </a:rPr>
              <a:t>Nhật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lai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213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ôi nhà hoạt hình, phim hoạt hình png | Klipartz">
            <a:extLst>
              <a:ext uri="{FF2B5EF4-FFF2-40B4-BE49-F238E27FC236}">
                <a16:creationId xmlns:a16="http://schemas.microsoft.com/office/drawing/2014/main" id="{B6D2A223-7998-46D0-8638-5871D10FEC2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888" b="98547" l="6742" r="91798">
                        <a14:foregroundMark x1="11685" y1="4888" x2="18652" y2="19287"/>
                        <a14:foregroundMark x1="6742" y1="22061" x2="6742" y2="23910"/>
                        <a14:foregroundMark x1="90225" y1="45046" x2="91910" y2="49273"/>
                        <a14:foregroundMark x1="80899" y1="89960" x2="55169" y2="94848"/>
                        <a14:foregroundMark x1="55169" y1="94848" x2="34944" y2="88507"/>
                        <a14:foregroundMark x1="34944" y1="88507" x2="16292" y2="75826"/>
                        <a14:foregroundMark x1="16292" y1="75826" x2="17978" y2="59181"/>
                        <a14:foregroundMark x1="17978" y1="59181" x2="17978" y2="59181"/>
                        <a14:foregroundMark x1="55843" y1="98547" x2="49101" y2="98547"/>
                      </a14:backgroundRemoval>
                    </a14:imgEffect>
                  </a14:imgLayer>
                </a14:imgProps>
              </a:ext>
              <a:ext uri="{28A0092B-C50C-407E-A947-70E740481C1C}">
                <a14:useLocalDpi xmlns:a14="http://schemas.microsoft.com/office/drawing/2010/main" val="0"/>
              </a:ext>
            </a:extLst>
          </a:blip>
          <a:srcRect/>
          <a:stretch>
            <a:fillRect/>
          </a:stretch>
        </p:blipFill>
        <p:spPr bwMode="auto">
          <a:xfrm>
            <a:off x="489516" y="1169584"/>
            <a:ext cx="5116286" cy="47571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126AF6-F803-4780-A560-0FCC3114307F}"/>
              </a:ext>
            </a:extLst>
          </p:cNvPr>
          <p:cNvSpPr txBox="1"/>
          <p:nvPr/>
        </p:nvSpPr>
        <p:spPr>
          <a:xfrm>
            <a:off x="3876995" y="752443"/>
            <a:ext cx="4438010"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HƯỚNG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376B3216-716A-4C42-BBE1-2521600D9157}"/>
              </a:ext>
            </a:extLst>
          </p:cNvPr>
          <p:cNvSpPr txBox="1"/>
          <p:nvPr/>
        </p:nvSpPr>
        <p:spPr>
          <a:xfrm>
            <a:off x="5605802" y="2028000"/>
            <a:ext cx="6402696" cy="3186257"/>
          </a:xfrm>
          <a:prstGeom prst="rect">
            <a:avLst/>
          </a:prstGeom>
          <a:noFill/>
        </p:spPr>
        <p:txBody>
          <a:bodyPr wrap="square" rtlCol="0">
            <a:spAutoFit/>
          </a:bodyPr>
          <a:lstStyle/>
          <a:p>
            <a:pPr marL="457200" indent="-457200">
              <a:lnSpc>
                <a:spcPct val="115000"/>
              </a:lnSpc>
              <a:spcBef>
                <a:spcPts val="600"/>
              </a:spcBef>
              <a:spcAft>
                <a:spcPts val="600"/>
              </a:spcAft>
              <a:buAutoNum type="arabicPeriod"/>
            </a:pPr>
            <a:r>
              <a:rPr lang="pt-BR" sz="3200">
                <a:solidFill>
                  <a:srgbClr val="000000"/>
                </a:solidFill>
                <a:latin typeface="Times New Roman" panose="02020603050405020304" pitchFamily="18" charset="0"/>
                <a:ea typeface="Arial" panose="020B0604020202020204" pitchFamily="34" charset="0"/>
              </a:rPr>
              <a:t>Học bài theo vở ghi và SGK. Đọc phần em có biết(SGK-tr50).</a:t>
            </a:r>
          </a:p>
          <a:p>
            <a:pPr marL="457200" indent="-457200">
              <a:lnSpc>
                <a:spcPct val="115000"/>
              </a:lnSpc>
              <a:spcBef>
                <a:spcPts val="600"/>
              </a:spcBef>
              <a:spcAft>
                <a:spcPts val="600"/>
              </a:spcAft>
              <a:buAutoNum type="arabicPeriod"/>
            </a:pPr>
            <a:r>
              <a:rPr lang="pt-BR" sz="3200">
                <a:solidFill>
                  <a:srgbClr val="000000"/>
                </a:solidFill>
                <a:effectLst/>
                <a:latin typeface="Times New Roman" panose="02020603050405020304" pitchFamily="18" charset="0"/>
                <a:ea typeface="Arial" panose="020B0604020202020204" pitchFamily="34" charset="0"/>
              </a:rPr>
              <a:t>L</a:t>
            </a:r>
            <a:r>
              <a:rPr lang="pt-BR" sz="3200">
                <a:solidFill>
                  <a:srgbClr val="000000"/>
                </a:solidFill>
                <a:latin typeface="Times New Roman" panose="02020603050405020304" pitchFamily="18" charset="0"/>
                <a:ea typeface="Arial" panose="020B0604020202020204" pitchFamily="34" charset="0"/>
              </a:rPr>
              <a:t>àm</a:t>
            </a:r>
            <a:r>
              <a:rPr lang="pt-BR" sz="3200">
                <a:solidFill>
                  <a:srgbClr val="000000"/>
                </a:solidFill>
                <a:effectLst/>
                <a:latin typeface="Times New Roman" panose="02020603050405020304" pitchFamily="18" charset="0"/>
                <a:ea typeface="Arial" panose="020B0604020202020204" pitchFamily="34" charset="0"/>
              </a:rPr>
              <a:t> </a:t>
            </a:r>
            <a:r>
              <a:rPr lang="pt-BR" sz="3200" dirty="0">
                <a:solidFill>
                  <a:srgbClr val="000000"/>
                </a:solidFill>
                <a:effectLst/>
                <a:latin typeface="Times New Roman" panose="02020603050405020304" pitchFamily="18" charset="0"/>
                <a:ea typeface="Arial" panose="020B0604020202020204" pitchFamily="34" charset="0"/>
              </a:rPr>
              <a:t>các </a:t>
            </a:r>
            <a:r>
              <a:rPr lang="pt-BR" sz="3200">
                <a:solidFill>
                  <a:srgbClr val="000000"/>
                </a:solidFill>
                <a:effectLst/>
                <a:latin typeface="Times New Roman" panose="02020603050405020304" pitchFamily="18" charset="0"/>
                <a:ea typeface="Arial" panose="020B0604020202020204" pitchFamily="34" charset="0"/>
              </a:rPr>
              <a:t>bài tập</a:t>
            </a:r>
            <a:r>
              <a:rPr lang="vi-VN" sz="3200">
                <a:solidFill>
                  <a:srgbClr val="000000"/>
                </a:solidFill>
                <a:effectLst/>
                <a:latin typeface="Times New Roman" panose="02020603050405020304" pitchFamily="18" charset="0"/>
                <a:ea typeface="Arial" panose="020B0604020202020204" pitchFamily="34" charset="0"/>
              </a:rPr>
              <a:t> 8.24; 8.25</a:t>
            </a:r>
            <a:r>
              <a:rPr lang="pt-BR" sz="3200">
                <a:solidFill>
                  <a:srgbClr val="000000"/>
                </a:solidFill>
                <a:effectLst/>
                <a:latin typeface="Times New Roman" panose="02020603050405020304" pitchFamily="18" charset="0"/>
                <a:ea typeface="Arial" panose="020B0604020202020204" pitchFamily="34" charset="0"/>
              </a:rPr>
              <a:t> trong sách bài tập</a:t>
            </a:r>
            <a:r>
              <a:rPr lang="vi-VN" sz="3200">
                <a:solidFill>
                  <a:srgbClr val="000000"/>
                </a:solidFill>
                <a:effectLst/>
                <a:latin typeface="Times New Roman" panose="02020603050405020304" pitchFamily="18" charset="0"/>
                <a:ea typeface="Arial" panose="020B0604020202020204" pitchFamily="34" charset="0"/>
              </a:rPr>
              <a:t> (trang 46)</a:t>
            </a:r>
            <a:r>
              <a:rPr lang="pt-BR" sz="3200">
                <a:solidFill>
                  <a:srgbClr val="000000"/>
                </a:solidFill>
                <a:effectLst/>
                <a:latin typeface="Times New Roman" panose="02020603050405020304" pitchFamily="18" charset="0"/>
                <a:ea typeface="Arial" panose="020B0604020202020204" pitchFamily="34" charset="0"/>
              </a:rPr>
              <a:t>.</a:t>
            </a:r>
          </a:p>
          <a:p>
            <a:pPr marL="457200" indent="-457200">
              <a:lnSpc>
                <a:spcPct val="115000"/>
              </a:lnSpc>
              <a:spcBef>
                <a:spcPts val="600"/>
              </a:spcBef>
              <a:spcAft>
                <a:spcPts val="600"/>
              </a:spcAft>
              <a:buAutoNum type="arabicPeriod"/>
            </a:pPr>
            <a:r>
              <a:rPr lang="pt-BR" sz="3200">
                <a:solidFill>
                  <a:srgbClr val="000000"/>
                </a:solidFill>
                <a:latin typeface="Times New Roman" panose="02020603050405020304" pitchFamily="18" charset="0"/>
                <a:ea typeface="Arial" panose="020B0604020202020204" pitchFamily="34" charset="0"/>
              </a:rPr>
              <a:t>Đọc trước phần 2. Tia</a:t>
            </a:r>
            <a:endParaRPr lang="en-US" sz="3200" dirty="0">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4005278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338AED-F963-9328-D00E-96E82F5A92C3}"/>
              </a:ext>
            </a:extLst>
          </p:cNvPr>
          <p:cNvSpPr txBox="1"/>
          <p:nvPr/>
        </p:nvSpPr>
        <p:spPr>
          <a:xfrm>
            <a:off x="1264185" y="1017037"/>
            <a:ext cx="9969872" cy="5016758"/>
          </a:xfrm>
          <a:prstGeom prst="rect">
            <a:avLst/>
          </a:prstGeom>
          <a:noFill/>
        </p:spPr>
        <p:txBody>
          <a:bodyPr wrap="square" rtlCol="0">
            <a:spAutoFit/>
          </a:bodyPr>
          <a:lstStyle/>
          <a:p>
            <a:pPr algn="ctr"/>
            <a:r>
              <a:rPr lang="vi-VN" sz="3200" b="1" kern="100" spc="15">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tập 3</a:t>
            </a:r>
          </a:p>
          <a:p>
            <a:r>
              <a:rPr lang="vi-VN" sz="3200">
                <a:latin typeface="Times New Roman" panose="02020603050405020304" pitchFamily="18" charset="0"/>
                <a:cs typeface="Times New Roman" panose="02020603050405020304" pitchFamily="18" charset="0"/>
              </a:rPr>
              <a:t>	Ba bạn Hồng, Nhung, Hoa ngồi cùng một bàn, biết Hồng ngồi giữa Hoa và Nhung. Chọn đáp án </a:t>
            </a:r>
            <a:r>
              <a:rPr lang="vi-VN" sz="3200" b="1">
                <a:solidFill>
                  <a:srgbClr val="FF0000"/>
                </a:solidFill>
                <a:latin typeface="Times New Roman" panose="02020603050405020304" pitchFamily="18" charset="0"/>
                <a:cs typeface="Times New Roman" panose="02020603050405020304" pitchFamily="18" charset="0"/>
              </a:rPr>
              <a:t>sai</a:t>
            </a:r>
            <a:r>
              <a:rPr lang="vi-VN" sz="3200">
                <a:latin typeface="Times New Roman" panose="02020603050405020304" pitchFamily="18" charset="0"/>
                <a:cs typeface="Times New Roman" panose="02020603050405020304" pitchFamily="18" charset="0"/>
              </a:rPr>
              <a:t> trong các câu sau: </a:t>
            </a:r>
          </a:p>
          <a:p>
            <a:pPr marL="971550" lvl="1" indent="-514350">
              <a:buAutoNum type="alphaUcPeriod"/>
            </a:pPr>
            <a:r>
              <a:rPr lang="vi-VN" sz="3200">
                <a:latin typeface="Times New Roman" panose="02020603050405020304" pitchFamily="18" charset="0"/>
                <a:cs typeface="Times New Roman" panose="02020603050405020304" pitchFamily="18" charset="0"/>
              </a:rPr>
              <a:t>Hoa và Nhung ngồi khác phía đối với Hồng.</a:t>
            </a:r>
          </a:p>
          <a:p>
            <a:pPr marL="971550" lvl="1" indent="-514350">
              <a:buFontTx/>
              <a:buAutoNum type="alphaUcPeriod"/>
            </a:pPr>
            <a:r>
              <a:rPr lang="vi-VN" sz="3200">
                <a:latin typeface="Times New Roman" panose="02020603050405020304" pitchFamily="18" charset="0"/>
                <a:cs typeface="Times New Roman" panose="02020603050405020304" pitchFamily="18" charset="0"/>
              </a:rPr>
              <a:t>Hoa và Nhung ngồi cùng phía đối với Hồng.</a:t>
            </a:r>
          </a:p>
          <a:p>
            <a:pPr marL="971550" lvl="1" indent="-514350">
              <a:buFontTx/>
              <a:buAutoNum type="alphaUcPeriod"/>
            </a:pPr>
            <a:r>
              <a:rPr lang="vi-VN" sz="3200">
                <a:latin typeface="Times New Roman" panose="02020603050405020304" pitchFamily="18" charset="0"/>
                <a:cs typeface="Times New Roman" panose="02020603050405020304" pitchFamily="18" charset="0"/>
              </a:rPr>
              <a:t>Hoa và Hồng ngồi cùng phía đối với Nhung.</a:t>
            </a:r>
          </a:p>
          <a:p>
            <a:pPr marL="971550" lvl="1" indent="-514350">
              <a:buFontTx/>
              <a:buAutoNum type="alphaUcPeriod"/>
            </a:pPr>
            <a:r>
              <a:rPr lang="vi-VN" sz="3200">
                <a:latin typeface="Times New Roman" panose="02020603050405020304" pitchFamily="18" charset="0"/>
                <a:cs typeface="Times New Roman" panose="02020603050405020304" pitchFamily="18" charset="0"/>
              </a:rPr>
              <a:t>Hồng và Nhung ngồi cùng phía đối với Hoa.</a:t>
            </a:r>
          </a:p>
          <a:p>
            <a:pPr marL="514350" indent="-514350">
              <a:buFontTx/>
              <a:buAutoNum type="alphaUcPeriod"/>
            </a:pPr>
            <a:endParaRPr lang="vi-VN" sz="3200">
              <a:latin typeface="Times New Roman" panose="02020603050405020304" pitchFamily="18" charset="0"/>
              <a:cs typeface="Times New Roman" panose="02020603050405020304" pitchFamily="18" charset="0"/>
            </a:endParaRPr>
          </a:p>
          <a:p>
            <a:pPr marL="514350" indent="-514350">
              <a:buAutoNum type="alphaUcPeriod"/>
            </a:pPr>
            <a:endParaRPr lang="vi-VN" sz="32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1E02465-1C25-48F8-052C-B67C3F92A020}"/>
              </a:ext>
            </a:extLst>
          </p:cNvPr>
          <p:cNvSpPr txBox="1"/>
          <p:nvPr/>
        </p:nvSpPr>
        <p:spPr>
          <a:xfrm>
            <a:off x="9685176" y="3429000"/>
            <a:ext cx="1026367" cy="584775"/>
          </a:xfrm>
          <a:prstGeom prst="rect">
            <a:avLst/>
          </a:prstGeom>
          <a:noFill/>
        </p:spPr>
        <p:txBody>
          <a:bodyPr wrap="square" rtlCol="0">
            <a:spAutoFit/>
          </a:bodyPr>
          <a:lstStyle/>
          <a:p>
            <a:r>
              <a:rPr lang="vi-VN" sz="3200" b="1">
                <a:solidFill>
                  <a:srgbClr val="FF0000"/>
                </a:solidFill>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233991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E45D81-35AE-6A10-5F57-C668A7C5D40B}"/>
              </a:ext>
            </a:extLst>
          </p:cNvPr>
          <p:cNvSpPr txBox="1"/>
          <p:nvPr/>
        </p:nvSpPr>
        <p:spPr>
          <a:xfrm>
            <a:off x="102636" y="1631334"/>
            <a:ext cx="6602964" cy="1179810"/>
          </a:xfrm>
          <a:prstGeom prst="rect">
            <a:avLst/>
          </a:prstGeom>
          <a:noFill/>
        </p:spPr>
        <p:txBody>
          <a:bodyPr wrap="square">
            <a:spAutoFit/>
          </a:bodyPr>
          <a:lstStyle/>
          <a:p>
            <a:pPr algn="ctr">
              <a:spcAft>
                <a:spcPts val="800"/>
              </a:spcAft>
            </a:pPr>
            <a:r>
              <a:rPr lang="vi-VN" sz="32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3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 tự là: </a:t>
            </a:r>
          </a:p>
          <a:p>
            <a:pPr>
              <a:spcAft>
                <a:spcPts val="800"/>
              </a:spcAft>
            </a:pPr>
            <a:r>
              <a:rPr lang="vi-VN" sz="3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 Trời – Mặt Trăng – Trái Đất.</a:t>
            </a:r>
            <a:endParaRPr lang="vi-VN" sz="3200" kern="100">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5D195469-47A6-4913-47E3-30BEEDF46A4D}"/>
              </a:ext>
            </a:extLst>
          </p:cNvPr>
          <p:cNvGraphicFramePr>
            <a:graphicFrameLocks noChangeAspect="1"/>
          </p:cNvGraphicFramePr>
          <p:nvPr>
            <p:extLst>
              <p:ext uri="{D42A27DB-BD31-4B8C-83A1-F6EECF244321}">
                <p14:modId xmlns:p14="http://schemas.microsoft.com/office/powerpoint/2010/main" val="2659005484"/>
              </p:ext>
            </p:extLst>
          </p:nvPr>
        </p:nvGraphicFramePr>
        <p:xfrm>
          <a:off x="6179977" y="1472714"/>
          <a:ext cx="6012024" cy="3649792"/>
        </p:xfrm>
        <a:graphic>
          <a:graphicData uri="http://schemas.openxmlformats.org/presentationml/2006/ole">
            <mc:AlternateContent xmlns:mc="http://schemas.openxmlformats.org/markup-compatibility/2006">
              <mc:Choice xmlns:v="urn:schemas-microsoft-com:vml" Requires="v">
                <p:oleObj name="Bitmap Image" r:id="rId2" imgW="2841905" imgH="2827265" progId="Paint.Picture">
                  <p:embed/>
                </p:oleObj>
              </mc:Choice>
              <mc:Fallback>
                <p:oleObj name="Bitmap Image" r:id="rId2" imgW="2841905" imgH="2827265" progId="Paint.Picture">
                  <p:embed/>
                  <p:pic>
                    <p:nvPicPr>
                      <p:cNvPr id="12" name="Object 11">
                        <a:extLst>
                          <a:ext uri="{FF2B5EF4-FFF2-40B4-BE49-F238E27FC236}">
                            <a16:creationId xmlns:a16="http://schemas.microsoft.com/office/drawing/2014/main" id="{AF19B2D7-EE47-6A2C-5D9D-D3C39DFD9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2" t="48714"/>
                      <a:stretch>
                        <a:fillRect/>
                      </a:stretch>
                    </p:blipFill>
                    <p:spPr bwMode="auto">
                      <a:xfrm>
                        <a:off x="6179977" y="1472714"/>
                        <a:ext cx="6012024" cy="3649792"/>
                      </a:xfrm>
                      <a:prstGeom prst="rect">
                        <a:avLst/>
                      </a:prstGeom>
                      <a:noFill/>
                    </p:spPr>
                  </p:pic>
                </p:oleObj>
              </mc:Fallback>
            </mc:AlternateContent>
          </a:graphicData>
        </a:graphic>
      </p:graphicFrame>
      <p:sp>
        <p:nvSpPr>
          <p:cNvPr id="12" name="TextBox 11">
            <a:extLst>
              <a:ext uri="{FF2B5EF4-FFF2-40B4-BE49-F238E27FC236}">
                <a16:creationId xmlns:a16="http://schemas.microsoft.com/office/drawing/2014/main" id="{2BC5B650-06B8-3999-EBCB-09844FE717A3}"/>
              </a:ext>
            </a:extLst>
          </p:cNvPr>
          <p:cNvSpPr txBox="1"/>
          <p:nvPr/>
        </p:nvSpPr>
        <p:spPr>
          <a:xfrm>
            <a:off x="6369698" y="5281126"/>
            <a:ext cx="5660571" cy="1077218"/>
          </a:xfrm>
          <a:prstGeom prst="rect">
            <a:avLst/>
          </a:prstGeom>
          <a:noFill/>
        </p:spPr>
        <p:txBody>
          <a:bodyPr wrap="square" rtlCol="0">
            <a:spAutoFit/>
          </a:bodyPr>
          <a:lstStyle/>
          <a:p>
            <a:pPr algn="ctr"/>
            <a:r>
              <a:rPr lang="vi-VN" sz="3200"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Mặt Trăng nằm giữa Mặt Trời và Trái Đất</a:t>
            </a:r>
            <a:endParaRPr lang="vi-VN" sz="3200">
              <a:solidFill>
                <a:srgbClr val="C00000"/>
              </a:solidFill>
            </a:endParaRPr>
          </a:p>
        </p:txBody>
      </p:sp>
      <p:sp>
        <p:nvSpPr>
          <p:cNvPr id="13" name="TextBox 12">
            <a:extLst>
              <a:ext uri="{FF2B5EF4-FFF2-40B4-BE49-F238E27FC236}">
                <a16:creationId xmlns:a16="http://schemas.microsoft.com/office/drawing/2014/main" id="{9E1FA035-15D7-ADB3-2971-1F38EB0684FE}"/>
              </a:ext>
            </a:extLst>
          </p:cNvPr>
          <p:cNvSpPr txBox="1"/>
          <p:nvPr/>
        </p:nvSpPr>
        <p:spPr>
          <a:xfrm>
            <a:off x="1502423" y="1077693"/>
            <a:ext cx="4867275" cy="584775"/>
          </a:xfrm>
          <a:prstGeom prst="rect">
            <a:avLst/>
          </a:prstGeom>
          <a:noFill/>
        </p:spPr>
        <p:txBody>
          <a:bodyPr wrap="square" rtlCol="0">
            <a:spAutoFit/>
          </a:bodyPr>
          <a:lstStyle/>
          <a:p>
            <a:r>
              <a:rPr lang="vi-VN" sz="3200" b="1" kern="0">
                <a:solidFill>
                  <a:srgbClr val="260CEA"/>
                </a:solidFill>
                <a:latin typeface="Times New Roman" panose="02020603050405020304" pitchFamily="18" charset="0"/>
                <a:ea typeface="Times New Roman" panose="02020603050405020304" pitchFamily="18" charset="0"/>
                <a:cs typeface="Times New Roman" panose="02020603050405020304" pitchFamily="18" charset="0"/>
              </a:rPr>
              <a:t>Hiện tượng Nhật thực </a:t>
            </a:r>
            <a:endParaRPr lang="vi-VN" sz="3200" b="1">
              <a:solidFill>
                <a:srgbClr val="260CEA"/>
              </a:solidFill>
            </a:endParaRPr>
          </a:p>
        </p:txBody>
      </p:sp>
    </p:spTree>
    <p:extLst>
      <p:ext uri="{BB962C8B-B14F-4D97-AF65-F5344CB8AC3E}">
        <p14:creationId xmlns:p14="http://schemas.microsoft.com/office/powerpoint/2010/main" val="320492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A853FC-2A84-7FDF-2486-2A0A48A43C1A}"/>
              </a:ext>
            </a:extLst>
          </p:cNvPr>
          <p:cNvSpPr txBox="1"/>
          <p:nvPr/>
        </p:nvSpPr>
        <p:spPr>
          <a:xfrm>
            <a:off x="306356" y="2051729"/>
            <a:ext cx="5928685" cy="1077218"/>
          </a:xfrm>
          <a:prstGeom prst="rect">
            <a:avLst/>
          </a:prstGeom>
          <a:noFill/>
        </p:spPr>
        <p:txBody>
          <a:bodyPr wrap="square">
            <a:spAutoFit/>
          </a:bodyPr>
          <a:lstStyle/>
          <a:p>
            <a:pPr>
              <a:spcAft>
                <a:spcPts val="800"/>
              </a:spcAft>
            </a:pPr>
            <a:r>
              <a:rPr lang="vi-VN" sz="3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 tự là: Mặt Trời - Trái Đất - Mặt Trăng.</a:t>
            </a:r>
            <a:endParaRPr lang="vi-VN" sz="3200" kern="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404AF4B-AE3E-88E2-CE8E-F2438C95D8C5}"/>
              </a:ext>
            </a:extLst>
          </p:cNvPr>
          <p:cNvSpPr txBox="1"/>
          <p:nvPr/>
        </p:nvSpPr>
        <p:spPr>
          <a:xfrm>
            <a:off x="2295331" y="4990922"/>
            <a:ext cx="184731" cy="369332"/>
          </a:xfrm>
          <a:prstGeom prst="rect">
            <a:avLst/>
          </a:prstGeom>
          <a:noFill/>
        </p:spPr>
        <p:txBody>
          <a:bodyPr wrap="none" rtlCol="0">
            <a:spAutoFit/>
          </a:bodyPr>
          <a:lstStyle/>
          <a:p>
            <a:endParaRPr lang="vi-VN"/>
          </a:p>
        </p:txBody>
      </p:sp>
      <p:sp>
        <p:nvSpPr>
          <p:cNvPr id="11" name="Rectangle 2">
            <a:extLst>
              <a:ext uri="{FF2B5EF4-FFF2-40B4-BE49-F238E27FC236}">
                <a16:creationId xmlns:a16="http://schemas.microsoft.com/office/drawing/2014/main" id="{7BE1479F-9FE6-A3BD-CEF4-7B6837B0CA1F}"/>
              </a:ext>
            </a:extLst>
          </p:cNvPr>
          <p:cNvSpPr>
            <a:spLocks noChangeArrowheads="1"/>
          </p:cNvSpPr>
          <p:nvPr/>
        </p:nvSpPr>
        <p:spPr bwMode="auto">
          <a:xfrm>
            <a:off x="6951306" y="21188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3" name="Rectangle 4">
            <a:extLst>
              <a:ext uri="{FF2B5EF4-FFF2-40B4-BE49-F238E27FC236}">
                <a16:creationId xmlns:a16="http://schemas.microsoft.com/office/drawing/2014/main" id="{F0DF4747-7060-448A-FC54-C08A750A443D}"/>
              </a:ext>
            </a:extLst>
          </p:cNvPr>
          <p:cNvSpPr>
            <a:spLocks noChangeArrowheads="1"/>
          </p:cNvSpPr>
          <p:nvPr/>
        </p:nvSpPr>
        <p:spPr bwMode="auto">
          <a:xfrm>
            <a:off x="7548465" y="17821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4" name="Object 13">
            <a:extLst>
              <a:ext uri="{FF2B5EF4-FFF2-40B4-BE49-F238E27FC236}">
                <a16:creationId xmlns:a16="http://schemas.microsoft.com/office/drawing/2014/main" id="{88CC5F9C-D279-F6FC-E10C-A420C3452279}"/>
              </a:ext>
            </a:extLst>
          </p:cNvPr>
          <p:cNvGraphicFramePr>
            <a:graphicFrameLocks noChangeAspect="1"/>
          </p:cNvGraphicFramePr>
          <p:nvPr>
            <p:extLst>
              <p:ext uri="{D42A27DB-BD31-4B8C-83A1-F6EECF244321}">
                <p14:modId xmlns:p14="http://schemas.microsoft.com/office/powerpoint/2010/main" val="473013596"/>
              </p:ext>
            </p:extLst>
          </p:nvPr>
        </p:nvGraphicFramePr>
        <p:xfrm>
          <a:off x="6173119" y="1278295"/>
          <a:ext cx="5928685" cy="3460829"/>
        </p:xfrm>
        <a:graphic>
          <a:graphicData uri="http://schemas.openxmlformats.org/presentationml/2006/ole">
            <mc:AlternateContent xmlns:mc="http://schemas.openxmlformats.org/markup-compatibility/2006">
              <mc:Choice xmlns:v="urn:schemas-microsoft-com:vml" Requires="v">
                <p:oleObj name="Bitmap Image" r:id="rId2" imgW="2841905" imgH="2827265" progId="Paint.Picture">
                  <p:embed/>
                </p:oleObj>
              </mc:Choice>
              <mc:Fallback>
                <p:oleObj name="Bitmap Image" r:id="rId2" imgW="2841905" imgH="2827265"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r="-670" b="48540"/>
                      <a:stretch>
                        <a:fillRect/>
                      </a:stretch>
                    </p:blipFill>
                    <p:spPr bwMode="auto">
                      <a:xfrm>
                        <a:off x="6173119" y="1278295"/>
                        <a:ext cx="5928685" cy="3460829"/>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D1F7BE09-BAF6-5C8B-F122-5A3712DA2368}"/>
              </a:ext>
            </a:extLst>
          </p:cNvPr>
          <p:cNvSpPr txBox="1"/>
          <p:nvPr/>
        </p:nvSpPr>
        <p:spPr>
          <a:xfrm>
            <a:off x="6096000" y="4821645"/>
            <a:ext cx="5343333" cy="1077218"/>
          </a:xfrm>
          <a:prstGeom prst="rect">
            <a:avLst/>
          </a:prstGeom>
          <a:noFill/>
        </p:spPr>
        <p:txBody>
          <a:bodyPr wrap="square" rtlCol="0">
            <a:spAutoFit/>
          </a:bodyPr>
          <a:lstStyle/>
          <a:p>
            <a:pPr algn="ctr"/>
            <a:r>
              <a:rPr lang="vi-VN" sz="32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Trái Đất nằm giữa Mặt Trời và Mặt Trăng</a:t>
            </a:r>
            <a:endParaRPr lang="vi-VN" sz="3200" b="1">
              <a:solidFill>
                <a:srgbClr val="C00000"/>
              </a:solidFill>
            </a:endParaRPr>
          </a:p>
        </p:txBody>
      </p:sp>
      <p:sp>
        <p:nvSpPr>
          <p:cNvPr id="16" name="TextBox 15">
            <a:extLst>
              <a:ext uri="{FF2B5EF4-FFF2-40B4-BE49-F238E27FC236}">
                <a16:creationId xmlns:a16="http://schemas.microsoft.com/office/drawing/2014/main" id="{0E0BC9D5-6E0F-F3BE-B55A-5B2FBDA3E5CC}"/>
              </a:ext>
            </a:extLst>
          </p:cNvPr>
          <p:cNvSpPr txBox="1"/>
          <p:nvPr/>
        </p:nvSpPr>
        <p:spPr>
          <a:xfrm>
            <a:off x="924048" y="1416768"/>
            <a:ext cx="4693299" cy="584775"/>
          </a:xfrm>
          <a:prstGeom prst="rect">
            <a:avLst/>
          </a:prstGeom>
          <a:noFill/>
        </p:spPr>
        <p:txBody>
          <a:bodyPr wrap="square" rtlCol="0">
            <a:spAutoFit/>
          </a:bodyPr>
          <a:lstStyle/>
          <a:p>
            <a:r>
              <a:rPr lang="vi-VN" sz="3200" b="1" kern="0">
                <a:solidFill>
                  <a:srgbClr val="260CEA"/>
                </a:solidFill>
                <a:latin typeface="Times New Roman" panose="02020603050405020304" pitchFamily="18" charset="0"/>
                <a:ea typeface="Times New Roman" panose="02020603050405020304" pitchFamily="18" charset="0"/>
                <a:cs typeface="Times New Roman" panose="02020603050405020304" pitchFamily="18" charset="0"/>
              </a:rPr>
              <a:t>Hiện tượng Nguyệt thực: </a:t>
            </a:r>
            <a:endParaRPr lang="vi-VN" sz="3200">
              <a:solidFill>
                <a:srgbClr val="260CEA"/>
              </a:solidFill>
            </a:endParaRPr>
          </a:p>
        </p:txBody>
      </p:sp>
    </p:spTree>
    <p:extLst>
      <p:ext uri="{BB962C8B-B14F-4D97-AF65-F5344CB8AC3E}">
        <p14:creationId xmlns:p14="http://schemas.microsoft.com/office/powerpoint/2010/main" val="202811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0D76CE79-5A98-BCEE-9A8B-B808B27D4E05}"/>
              </a:ext>
            </a:extLst>
          </p:cNvPr>
          <p:cNvSpPr/>
          <p:nvPr/>
        </p:nvSpPr>
        <p:spPr>
          <a:xfrm>
            <a:off x="867747" y="2804286"/>
            <a:ext cx="10179698" cy="1095910"/>
          </a:xfrm>
          <a:custGeom>
            <a:avLst/>
            <a:gdLst/>
            <a:ahLst/>
            <a:cxnLst/>
            <a:rect l="l" t="t" r="r" b="b"/>
            <a:pathLst>
              <a:path w="3387588" h="207280">
                <a:moveTo>
                  <a:pt x="2929793" y="182054"/>
                </a:moveTo>
                <a:cubicBezTo>
                  <a:pt x="2933291" y="182054"/>
                  <a:pt x="2936230" y="183263"/>
                  <a:pt x="2938611" y="185681"/>
                </a:cubicBezTo>
                <a:cubicBezTo>
                  <a:pt x="2940992" y="188100"/>
                  <a:pt x="2942183" y="191021"/>
                  <a:pt x="2942183" y="194444"/>
                </a:cubicBezTo>
                <a:cubicBezTo>
                  <a:pt x="2942183" y="197867"/>
                  <a:pt x="2940974" y="200787"/>
                  <a:pt x="2938555" y="203206"/>
                </a:cubicBezTo>
                <a:cubicBezTo>
                  <a:pt x="2936137" y="205624"/>
                  <a:pt x="2933216" y="206834"/>
                  <a:pt x="2929793" y="206834"/>
                </a:cubicBezTo>
                <a:cubicBezTo>
                  <a:pt x="2926370" y="206834"/>
                  <a:pt x="2923449" y="205624"/>
                  <a:pt x="2921031" y="203206"/>
                </a:cubicBezTo>
                <a:cubicBezTo>
                  <a:pt x="2918612" y="200787"/>
                  <a:pt x="2917403" y="197867"/>
                  <a:pt x="2917403" y="194444"/>
                </a:cubicBezTo>
                <a:cubicBezTo>
                  <a:pt x="2917403" y="190946"/>
                  <a:pt x="2918612" y="188007"/>
                  <a:pt x="2921031" y="185626"/>
                </a:cubicBezTo>
                <a:cubicBezTo>
                  <a:pt x="2923449" y="183244"/>
                  <a:pt x="2926370" y="182054"/>
                  <a:pt x="2929793" y="182054"/>
                </a:cubicBezTo>
                <a:close/>
                <a:moveTo>
                  <a:pt x="3300859" y="83604"/>
                </a:moveTo>
                <a:lnTo>
                  <a:pt x="3274516" y="144772"/>
                </a:lnTo>
                <a:lnTo>
                  <a:pt x="3326532" y="144772"/>
                </a:lnTo>
                <a:close/>
                <a:moveTo>
                  <a:pt x="2091184" y="83604"/>
                </a:moveTo>
                <a:lnTo>
                  <a:pt x="2064841" y="144772"/>
                </a:lnTo>
                <a:lnTo>
                  <a:pt x="2116857" y="144772"/>
                </a:lnTo>
                <a:close/>
                <a:moveTo>
                  <a:pt x="1719709" y="83604"/>
                </a:moveTo>
                <a:lnTo>
                  <a:pt x="1693366" y="144772"/>
                </a:lnTo>
                <a:lnTo>
                  <a:pt x="1745382" y="144772"/>
                </a:lnTo>
                <a:close/>
                <a:moveTo>
                  <a:pt x="871984" y="83604"/>
                </a:moveTo>
                <a:lnTo>
                  <a:pt x="845641" y="144772"/>
                </a:lnTo>
                <a:lnTo>
                  <a:pt x="897657" y="144772"/>
                </a:lnTo>
                <a:close/>
                <a:moveTo>
                  <a:pt x="2390291" y="60610"/>
                </a:moveTo>
                <a:cubicBezTo>
                  <a:pt x="2383594" y="60610"/>
                  <a:pt x="2375967" y="61689"/>
                  <a:pt x="2367409" y="63847"/>
                </a:cubicBezTo>
                <a:lnTo>
                  <a:pt x="2367409" y="119769"/>
                </a:lnTo>
                <a:lnTo>
                  <a:pt x="2411276" y="119769"/>
                </a:lnTo>
                <a:lnTo>
                  <a:pt x="2411276" y="128029"/>
                </a:lnTo>
                <a:lnTo>
                  <a:pt x="2367409" y="128029"/>
                </a:lnTo>
                <a:lnTo>
                  <a:pt x="2367409" y="192546"/>
                </a:lnTo>
                <a:cubicBezTo>
                  <a:pt x="2376859" y="194630"/>
                  <a:pt x="2384785" y="195671"/>
                  <a:pt x="2391184" y="195671"/>
                </a:cubicBezTo>
                <a:cubicBezTo>
                  <a:pt x="2408374" y="195671"/>
                  <a:pt x="2422661" y="189607"/>
                  <a:pt x="2434047" y="177477"/>
                </a:cubicBezTo>
                <a:cubicBezTo>
                  <a:pt x="2445432" y="165348"/>
                  <a:pt x="2451125" y="148902"/>
                  <a:pt x="2451125" y="128141"/>
                </a:cubicBezTo>
                <a:cubicBezTo>
                  <a:pt x="2451125" y="107230"/>
                  <a:pt x="2445432" y="90748"/>
                  <a:pt x="2434047" y="78692"/>
                </a:cubicBezTo>
                <a:cubicBezTo>
                  <a:pt x="2422661" y="66637"/>
                  <a:pt x="2408076" y="60610"/>
                  <a:pt x="2390291" y="60610"/>
                </a:cubicBezTo>
                <a:close/>
                <a:moveTo>
                  <a:pt x="66191" y="60610"/>
                </a:moveTo>
                <a:cubicBezTo>
                  <a:pt x="59494" y="60610"/>
                  <a:pt x="51867" y="61689"/>
                  <a:pt x="43309" y="63847"/>
                </a:cubicBezTo>
                <a:lnTo>
                  <a:pt x="43309" y="119769"/>
                </a:lnTo>
                <a:lnTo>
                  <a:pt x="87176" y="119769"/>
                </a:lnTo>
                <a:lnTo>
                  <a:pt x="87176" y="128029"/>
                </a:lnTo>
                <a:lnTo>
                  <a:pt x="43309" y="128029"/>
                </a:lnTo>
                <a:lnTo>
                  <a:pt x="43309" y="192546"/>
                </a:lnTo>
                <a:cubicBezTo>
                  <a:pt x="52759" y="194630"/>
                  <a:pt x="60685" y="195671"/>
                  <a:pt x="67084" y="195671"/>
                </a:cubicBezTo>
                <a:cubicBezTo>
                  <a:pt x="84274" y="195671"/>
                  <a:pt x="98562" y="189607"/>
                  <a:pt x="109947" y="177477"/>
                </a:cubicBezTo>
                <a:cubicBezTo>
                  <a:pt x="121332" y="165348"/>
                  <a:pt x="127025" y="148902"/>
                  <a:pt x="127025" y="128141"/>
                </a:cubicBezTo>
                <a:cubicBezTo>
                  <a:pt x="127025" y="107230"/>
                  <a:pt x="121332" y="90748"/>
                  <a:pt x="109947" y="78692"/>
                </a:cubicBezTo>
                <a:cubicBezTo>
                  <a:pt x="98562" y="66637"/>
                  <a:pt x="83976" y="60610"/>
                  <a:pt x="66191" y="60610"/>
                </a:cubicBezTo>
                <a:close/>
                <a:moveTo>
                  <a:pt x="3154561" y="52350"/>
                </a:moveTo>
                <a:lnTo>
                  <a:pt x="3219413" y="52350"/>
                </a:lnTo>
                <a:lnTo>
                  <a:pt x="3219413" y="56480"/>
                </a:lnTo>
                <a:lnTo>
                  <a:pt x="3213943" y="56480"/>
                </a:lnTo>
                <a:cubicBezTo>
                  <a:pt x="3207767" y="56480"/>
                  <a:pt x="3203265" y="58303"/>
                  <a:pt x="3200437" y="61949"/>
                </a:cubicBezTo>
                <a:cubicBezTo>
                  <a:pt x="3198577" y="64331"/>
                  <a:pt x="3197647" y="70060"/>
                  <a:pt x="3197647" y="79139"/>
                </a:cubicBezTo>
                <a:lnTo>
                  <a:pt x="3197647" y="176919"/>
                </a:lnTo>
                <a:cubicBezTo>
                  <a:pt x="3197647" y="184584"/>
                  <a:pt x="3198130" y="189644"/>
                  <a:pt x="3199098" y="192100"/>
                </a:cubicBezTo>
                <a:cubicBezTo>
                  <a:pt x="3199842" y="193960"/>
                  <a:pt x="3201405" y="195560"/>
                  <a:pt x="3203786" y="196899"/>
                </a:cubicBezTo>
                <a:cubicBezTo>
                  <a:pt x="3206986" y="198685"/>
                  <a:pt x="3210371" y="199578"/>
                  <a:pt x="3213943" y="199578"/>
                </a:cubicBezTo>
                <a:lnTo>
                  <a:pt x="3219413" y="199578"/>
                </a:lnTo>
                <a:lnTo>
                  <a:pt x="3219413" y="203708"/>
                </a:lnTo>
                <a:lnTo>
                  <a:pt x="3154561" y="203708"/>
                </a:lnTo>
                <a:lnTo>
                  <a:pt x="3154561" y="199578"/>
                </a:lnTo>
                <a:lnTo>
                  <a:pt x="3159919" y="199578"/>
                </a:lnTo>
                <a:cubicBezTo>
                  <a:pt x="3166169" y="199578"/>
                  <a:pt x="3170709" y="197755"/>
                  <a:pt x="3173536" y="194109"/>
                </a:cubicBezTo>
                <a:cubicBezTo>
                  <a:pt x="3175322" y="191727"/>
                  <a:pt x="3176215" y="185998"/>
                  <a:pt x="3176215" y="176919"/>
                </a:cubicBezTo>
                <a:lnTo>
                  <a:pt x="3176215" y="79139"/>
                </a:lnTo>
                <a:cubicBezTo>
                  <a:pt x="3176215" y="71474"/>
                  <a:pt x="3175732" y="66414"/>
                  <a:pt x="3174764" y="63958"/>
                </a:cubicBezTo>
                <a:cubicBezTo>
                  <a:pt x="3174020" y="62098"/>
                  <a:pt x="3172495" y="60498"/>
                  <a:pt x="3170188" y="59159"/>
                </a:cubicBezTo>
                <a:cubicBezTo>
                  <a:pt x="3166914" y="57373"/>
                  <a:pt x="3163491" y="56480"/>
                  <a:pt x="3159919" y="56480"/>
                </a:cubicBezTo>
                <a:lnTo>
                  <a:pt x="3154561" y="56480"/>
                </a:lnTo>
                <a:close/>
                <a:moveTo>
                  <a:pt x="3024225" y="52350"/>
                </a:moveTo>
                <a:lnTo>
                  <a:pt x="3147789" y="52350"/>
                </a:lnTo>
                <a:lnTo>
                  <a:pt x="3149463" y="87845"/>
                </a:lnTo>
                <a:lnTo>
                  <a:pt x="3145222" y="87845"/>
                </a:lnTo>
                <a:cubicBezTo>
                  <a:pt x="3144403" y="81595"/>
                  <a:pt x="3143287" y="77130"/>
                  <a:pt x="3141873" y="74451"/>
                </a:cubicBezTo>
                <a:cubicBezTo>
                  <a:pt x="3139566" y="70135"/>
                  <a:pt x="3136497" y="66954"/>
                  <a:pt x="3132665" y="64907"/>
                </a:cubicBezTo>
                <a:cubicBezTo>
                  <a:pt x="3128832" y="62861"/>
                  <a:pt x="3123791" y="61838"/>
                  <a:pt x="3117540" y="61838"/>
                </a:cubicBezTo>
                <a:lnTo>
                  <a:pt x="3096220" y="61838"/>
                </a:lnTo>
                <a:lnTo>
                  <a:pt x="3096220" y="177477"/>
                </a:lnTo>
                <a:cubicBezTo>
                  <a:pt x="3096220" y="186779"/>
                  <a:pt x="3097225" y="192583"/>
                  <a:pt x="3099234" y="194890"/>
                </a:cubicBezTo>
                <a:cubicBezTo>
                  <a:pt x="3102062" y="198015"/>
                  <a:pt x="3106415" y="199578"/>
                  <a:pt x="3112294" y="199578"/>
                </a:cubicBezTo>
                <a:lnTo>
                  <a:pt x="3117540" y="199578"/>
                </a:lnTo>
                <a:lnTo>
                  <a:pt x="3117540" y="203708"/>
                </a:lnTo>
                <a:lnTo>
                  <a:pt x="3053358" y="203708"/>
                </a:lnTo>
                <a:lnTo>
                  <a:pt x="3053358" y="199578"/>
                </a:lnTo>
                <a:lnTo>
                  <a:pt x="3058716" y="199578"/>
                </a:lnTo>
                <a:cubicBezTo>
                  <a:pt x="3065115" y="199578"/>
                  <a:pt x="3069654" y="197643"/>
                  <a:pt x="3072333" y="193774"/>
                </a:cubicBezTo>
                <a:cubicBezTo>
                  <a:pt x="3073970" y="191393"/>
                  <a:pt x="3074789" y="185960"/>
                  <a:pt x="3074789" y="177477"/>
                </a:cubicBezTo>
                <a:lnTo>
                  <a:pt x="3074789" y="61838"/>
                </a:lnTo>
                <a:lnTo>
                  <a:pt x="3056595" y="61838"/>
                </a:lnTo>
                <a:cubicBezTo>
                  <a:pt x="3049525" y="61838"/>
                  <a:pt x="3044502" y="62359"/>
                  <a:pt x="3041526" y="63400"/>
                </a:cubicBezTo>
                <a:cubicBezTo>
                  <a:pt x="3037656" y="64814"/>
                  <a:pt x="3034345" y="67530"/>
                  <a:pt x="3031592" y="71549"/>
                </a:cubicBezTo>
                <a:cubicBezTo>
                  <a:pt x="3028838" y="75567"/>
                  <a:pt x="3027201" y="80999"/>
                  <a:pt x="3026680" y="87845"/>
                </a:cubicBezTo>
                <a:lnTo>
                  <a:pt x="3022439" y="87845"/>
                </a:lnTo>
                <a:close/>
                <a:moveTo>
                  <a:pt x="2704988" y="52350"/>
                </a:moveTo>
                <a:lnTo>
                  <a:pt x="2747851" y="52350"/>
                </a:lnTo>
                <a:lnTo>
                  <a:pt x="2802768" y="170780"/>
                </a:lnTo>
                <a:lnTo>
                  <a:pt x="2856793" y="52350"/>
                </a:lnTo>
                <a:lnTo>
                  <a:pt x="2899655" y="52350"/>
                </a:lnTo>
                <a:lnTo>
                  <a:pt x="2899655" y="56480"/>
                </a:lnTo>
                <a:lnTo>
                  <a:pt x="2894409" y="56480"/>
                </a:lnTo>
                <a:cubicBezTo>
                  <a:pt x="2887935" y="56480"/>
                  <a:pt x="2883359" y="58415"/>
                  <a:pt x="2880680" y="62284"/>
                </a:cubicBezTo>
                <a:cubicBezTo>
                  <a:pt x="2879043" y="64665"/>
                  <a:pt x="2878224" y="70098"/>
                  <a:pt x="2878224" y="78581"/>
                </a:cubicBezTo>
                <a:lnTo>
                  <a:pt x="2878224" y="177477"/>
                </a:lnTo>
                <a:cubicBezTo>
                  <a:pt x="2878224" y="186779"/>
                  <a:pt x="2879266" y="192583"/>
                  <a:pt x="2881350" y="194890"/>
                </a:cubicBezTo>
                <a:cubicBezTo>
                  <a:pt x="2884103" y="198015"/>
                  <a:pt x="2888456" y="199578"/>
                  <a:pt x="2894409" y="199578"/>
                </a:cubicBezTo>
                <a:lnTo>
                  <a:pt x="2899655" y="199578"/>
                </a:lnTo>
                <a:lnTo>
                  <a:pt x="2899655" y="203708"/>
                </a:lnTo>
                <a:lnTo>
                  <a:pt x="2835362" y="203708"/>
                </a:lnTo>
                <a:lnTo>
                  <a:pt x="2835362" y="199578"/>
                </a:lnTo>
                <a:lnTo>
                  <a:pt x="2840720" y="199578"/>
                </a:lnTo>
                <a:cubicBezTo>
                  <a:pt x="2847194" y="199578"/>
                  <a:pt x="2851733" y="197643"/>
                  <a:pt x="2854337" y="193774"/>
                </a:cubicBezTo>
                <a:cubicBezTo>
                  <a:pt x="2855974" y="191393"/>
                  <a:pt x="2856793" y="185960"/>
                  <a:pt x="2856793" y="177477"/>
                </a:cubicBezTo>
                <a:lnTo>
                  <a:pt x="2856793" y="76348"/>
                </a:lnTo>
                <a:lnTo>
                  <a:pt x="2798415" y="203708"/>
                </a:lnTo>
                <a:lnTo>
                  <a:pt x="2794732" y="203708"/>
                </a:lnTo>
                <a:lnTo>
                  <a:pt x="2736242" y="76348"/>
                </a:lnTo>
                <a:lnTo>
                  <a:pt x="2736242" y="177477"/>
                </a:lnTo>
                <a:cubicBezTo>
                  <a:pt x="2736242" y="186779"/>
                  <a:pt x="2737247" y="192583"/>
                  <a:pt x="2739256" y="194890"/>
                </a:cubicBezTo>
                <a:cubicBezTo>
                  <a:pt x="2742009" y="198015"/>
                  <a:pt x="2746363" y="199578"/>
                  <a:pt x="2752316" y="199578"/>
                </a:cubicBezTo>
                <a:lnTo>
                  <a:pt x="2757673" y="199578"/>
                </a:lnTo>
                <a:lnTo>
                  <a:pt x="2757673" y="203708"/>
                </a:lnTo>
                <a:lnTo>
                  <a:pt x="2704988" y="203708"/>
                </a:lnTo>
                <a:lnTo>
                  <a:pt x="2704988" y="199578"/>
                </a:lnTo>
                <a:lnTo>
                  <a:pt x="2710346" y="199578"/>
                </a:lnTo>
                <a:cubicBezTo>
                  <a:pt x="2716746" y="199578"/>
                  <a:pt x="2721285" y="197643"/>
                  <a:pt x="2723964" y="193774"/>
                </a:cubicBezTo>
                <a:cubicBezTo>
                  <a:pt x="2725601" y="191393"/>
                  <a:pt x="2726420" y="185960"/>
                  <a:pt x="2726420" y="177477"/>
                </a:cubicBezTo>
                <a:lnTo>
                  <a:pt x="2726420" y="78581"/>
                </a:lnTo>
                <a:cubicBezTo>
                  <a:pt x="2726420" y="71884"/>
                  <a:pt x="2725675" y="67047"/>
                  <a:pt x="2724187" y="64070"/>
                </a:cubicBezTo>
                <a:cubicBezTo>
                  <a:pt x="2723145" y="61912"/>
                  <a:pt x="2721229" y="60108"/>
                  <a:pt x="2718439" y="58656"/>
                </a:cubicBezTo>
                <a:cubicBezTo>
                  <a:pt x="2715648" y="57205"/>
                  <a:pt x="2711165" y="56480"/>
                  <a:pt x="2704988" y="56480"/>
                </a:cubicBezTo>
                <a:close/>
                <a:moveTo>
                  <a:pt x="2563006" y="52350"/>
                </a:moveTo>
                <a:lnTo>
                  <a:pt x="2679650" y="52350"/>
                </a:lnTo>
                <a:lnTo>
                  <a:pt x="2681325" y="85501"/>
                </a:lnTo>
                <a:lnTo>
                  <a:pt x="2676971" y="85501"/>
                </a:lnTo>
                <a:cubicBezTo>
                  <a:pt x="2675409" y="77539"/>
                  <a:pt x="2673679" y="72070"/>
                  <a:pt x="2671781" y="69093"/>
                </a:cubicBezTo>
                <a:cubicBezTo>
                  <a:pt x="2669883" y="66116"/>
                  <a:pt x="2667074" y="63847"/>
                  <a:pt x="2663354" y="62284"/>
                </a:cubicBezTo>
                <a:cubicBezTo>
                  <a:pt x="2660377" y="61168"/>
                  <a:pt x="2655131" y="60610"/>
                  <a:pt x="2647615" y="60610"/>
                </a:cubicBezTo>
                <a:lnTo>
                  <a:pt x="2606092" y="60610"/>
                </a:lnTo>
                <a:lnTo>
                  <a:pt x="2606092" y="120439"/>
                </a:lnTo>
                <a:lnTo>
                  <a:pt x="2639355" y="120439"/>
                </a:lnTo>
                <a:cubicBezTo>
                  <a:pt x="2647987" y="120439"/>
                  <a:pt x="2653754" y="119137"/>
                  <a:pt x="2656656" y="116532"/>
                </a:cubicBezTo>
                <a:cubicBezTo>
                  <a:pt x="2660526" y="113109"/>
                  <a:pt x="2662684" y="107081"/>
                  <a:pt x="2663130" y="98449"/>
                </a:cubicBezTo>
                <a:lnTo>
                  <a:pt x="2667260" y="98449"/>
                </a:lnTo>
                <a:lnTo>
                  <a:pt x="2667260" y="151135"/>
                </a:lnTo>
                <a:lnTo>
                  <a:pt x="2663130" y="151135"/>
                </a:lnTo>
                <a:cubicBezTo>
                  <a:pt x="2662089" y="143768"/>
                  <a:pt x="2661047" y="139042"/>
                  <a:pt x="2660005" y="136959"/>
                </a:cubicBezTo>
                <a:cubicBezTo>
                  <a:pt x="2658666" y="134354"/>
                  <a:pt x="2656470" y="132308"/>
                  <a:pt x="2653419" y="130820"/>
                </a:cubicBezTo>
                <a:cubicBezTo>
                  <a:pt x="2650368" y="129331"/>
                  <a:pt x="2645680" y="128587"/>
                  <a:pt x="2639355" y="128587"/>
                </a:cubicBezTo>
                <a:lnTo>
                  <a:pt x="2606092" y="128587"/>
                </a:lnTo>
                <a:lnTo>
                  <a:pt x="2606092" y="178482"/>
                </a:lnTo>
                <a:cubicBezTo>
                  <a:pt x="2606092" y="185179"/>
                  <a:pt x="2606390" y="189253"/>
                  <a:pt x="2606985" y="190704"/>
                </a:cubicBezTo>
                <a:cubicBezTo>
                  <a:pt x="2607580" y="192155"/>
                  <a:pt x="2608622" y="193309"/>
                  <a:pt x="2610110" y="194165"/>
                </a:cubicBezTo>
                <a:cubicBezTo>
                  <a:pt x="2611599" y="195020"/>
                  <a:pt x="2614426" y="195448"/>
                  <a:pt x="2618594" y="195448"/>
                </a:cubicBezTo>
                <a:lnTo>
                  <a:pt x="2644266" y="195448"/>
                </a:lnTo>
                <a:cubicBezTo>
                  <a:pt x="2652824" y="195448"/>
                  <a:pt x="2659038" y="194853"/>
                  <a:pt x="2662907" y="193662"/>
                </a:cubicBezTo>
                <a:cubicBezTo>
                  <a:pt x="2666777" y="192472"/>
                  <a:pt x="2670497" y="190128"/>
                  <a:pt x="2674069" y="186630"/>
                </a:cubicBezTo>
                <a:cubicBezTo>
                  <a:pt x="2678683" y="182016"/>
                  <a:pt x="2683408" y="175059"/>
                  <a:pt x="2688245" y="165757"/>
                </a:cubicBezTo>
                <a:lnTo>
                  <a:pt x="2692710" y="165757"/>
                </a:lnTo>
                <a:lnTo>
                  <a:pt x="2679650" y="203708"/>
                </a:lnTo>
                <a:lnTo>
                  <a:pt x="2563006" y="203708"/>
                </a:lnTo>
                <a:lnTo>
                  <a:pt x="2563006" y="199578"/>
                </a:lnTo>
                <a:lnTo>
                  <a:pt x="2568364" y="199578"/>
                </a:lnTo>
                <a:cubicBezTo>
                  <a:pt x="2571936" y="199578"/>
                  <a:pt x="2575322" y="198722"/>
                  <a:pt x="2578522" y="197011"/>
                </a:cubicBezTo>
                <a:cubicBezTo>
                  <a:pt x="2580903" y="195820"/>
                  <a:pt x="2582521" y="194034"/>
                  <a:pt x="2583377" y="191653"/>
                </a:cubicBezTo>
                <a:cubicBezTo>
                  <a:pt x="2584233" y="189272"/>
                  <a:pt x="2584661" y="184398"/>
                  <a:pt x="2584661" y="177031"/>
                </a:cubicBezTo>
                <a:lnTo>
                  <a:pt x="2584661" y="78692"/>
                </a:lnTo>
                <a:cubicBezTo>
                  <a:pt x="2584661" y="69093"/>
                  <a:pt x="2583693" y="63177"/>
                  <a:pt x="2581759" y="60945"/>
                </a:cubicBezTo>
                <a:cubicBezTo>
                  <a:pt x="2579080" y="57968"/>
                  <a:pt x="2574615" y="56480"/>
                  <a:pt x="2568364" y="56480"/>
                </a:cubicBezTo>
                <a:lnTo>
                  <a:pt x="2563006" y="56480"/>
                </a:lnTo>
                <a:close/>
                <a:moveTo>
                  <a:pt x="2487811" y="52350"/>
                </a:moveTo>
                <a:lnTo>
                  <a:pt x="2552663" y="52350"/>
                </a:lnTo>
                <a:lnTo>
                  <a:pt x="2552663" y="56480"/>
                </a:lnTo>
                <a:lnTo>
                  <a:pt x="2547193" y="56480"/>
                </a:lnTo>
                <a:cubicBezTo>
                  <a:pt x="2541017" y="56480"/>
                  <a:pt x="2536515" y="58303"/>
                  <a:pt x="2533687" y="61949"/>
                </a:cubicBezTo>
                <a:cubicBezTo>
                  <a:pt x="2531827" y="64331"/>
                  <a:pt x="2530897" y="70060"/>
                  <a:pt x="2530897" y="79139"/>
                </a:cubicBezTo>
                <a:lnTo>
                  <a:pt x="2530897" y="176919"/>
                </a:lnTo>
                <a:cubicBezTo>
                  <a:pt x="2530897" y="184584"/>
                  <a:pt x="2531380" y="189644"/>
                  <a:pt x="2532348" y="192100"/>
                </a:cubicBezTo>
                <a:cubicBezTo>
                  <a:pt x="2533092" y="193960"/>
                  <a:pt x="2534655" y="195560"/>
                  <a:pt x="2537036" y="196899"/>
                </a:cubicBezTo>
                <a:cubicBezTo>
                  <a:pt x="2540236" y="198685"/>
                  <a:pt x="2543621" y="199578"/>
                  <a:pt x="2547193" y="199578"/>
                </a:cubicBezTo>
                <a:lnTo>
                  <a:pt x="2552663" y="199578"/>
                </a:lnTo>
                <a:lnTo>
                  <a:pt x="2552663" y="203708"/>
                </a:lnTo>
                <a:lnTo>
                  <a:pt x="2487811" y="203708"/>
                </a:lnTo>
                <a:lnTo>
                  <a:pt x="2487811" y="199578"/>
                </a:lnTo>
                <a:lnTo>
                  <a:pt x="2493169" y="199578"/>
                </a:lnTo>
                <a:cubicBezTo>
                  <a:pt x="2499419" y="199578"/>
                  <a:pt x="2503959" y="197755"/>
                  <a:pt x="2506786" y="194109"/>
                </a:cubicBezTo>
                <a:cubicBezTo>
                  <a:pt x="2508572" y="191727"/>
                  <a:pt x="2509465" y="185998"/>
                  <a:pt x="2509465" y="176919"/>
                </a:cubicBezTo>
                <a:lnTo>
                  <a:pt x="2509465" y="79139"/>
                </a:lnTo>
                <a:cubicBezTo>
                  <a:pt x="2509465" y="71474"/>
                  <a:pt x="2508982" y="66414"/>
                  <a:pt x="2508014" y="63958"/>
                </a:cubicBezTo>
                <a:cubicBezTo>
                  <a:pt x="2507270" y="62098"/>
                  <a:pt x="2505745" y="60498"/>
                  <a:pt x="2503438" y="59159"/>
                </a:cubicBezTo>
                <a:cubicBezTo>
                  <a:pt x="2500164" y="57373"/>
                  <a:pt x="2496741" y="56480"/>
                  <a:pt x="2493169" y="56480"/>
                </a:cubicBezTo>
                <a:lnTo>
                  <a:pt x="2487811" y="56480"/>
                </a:lnTo>
                <a:close/>
                <a:moveTo>
                  <a:pt x="2324100" y="52350"/>
                </a:moveTo>
                <a:lnTo>
                  <a:pt x="2385715" y="52350"/>
                </a:lnTo>
                <a:cubicBezTo>
                  <a:pt x="2409155" y="52350"/>
                  <a:pt x="2426494" y="55010"/>
                  <a:pt x="2437730" y="60331"/>
                </a:cubicBezTo>
                <a:cubicBezTo>
                  <a:pt x="2448967" y="65651"/>
                  <a:pt x="2458231" y="74172"/>
                  <a:pt x="2465524" y="85892"/>
                </a:cubicBezTo>
                <a:cubicBezTo>
                  <a:pt x="2472816" y="97612"/>
                  <a:pt x="2476463" y="111323"/>
                  <a:pt x="2476463" y="127024"/>
                </a:cubicBezTo>
                <a:cubicBezTo>
                  <a:pt x="2476463" y="148381"/>
                  <a:pt x="2469635" y="166501"/>
                  <a:pt x="2455980" y="181384"/>
                </a:cubicBezTo>
                <a:cubicBezTo>
                  <a:pt x="2442325" y="196267"/>
                  <a:pt x="2420875" y="203708"/>
                  <a:pt x="2391631" y="203708"/>
                </a:cubicBezTo>
                <a:lnTo>
                  <a:pt x="2324100" y="203708"/>
                </a:lnTo>
                <a:lnTo>
                  <a:pt x="2324100" y="199578"/>
                </a:lnTo>
                <a:lnTo>
                  <a:pt x="2329793" y="199578"/>
                </a:lnTo>
                <a:cubicBezTo>
                  <a:pt x="2336192" y="199578"/>
                  <a:pt x="2340769" y="197495"/>
                  <a:pt x="2343522" y="193327"/>
                </a:cubicBezTo>
                <a:cubicBezTo>
                  <a:pt x="2345085" y="190946"/>
                  <a:pt x="2345866" y="185477"/>
                  <a:pt x="2345866" y="176919"/>
                </a:cubicBezTo>
                <a:lnTo>
                  <a:pt x="2345866" y="128029"/>
                </a:lnTo>
                <a:lnTo>
                  <a:pt x="2324100" y="128029"/>
                </a:lnTo>
                <a:lnTo>
                  <a:pt x="2324100" y="119769"/>
                </a:lnTo>
                <a:lnTo>
                  <a:pt x="2345866" y="119769"/>
                </a:lnTo>
                <a:lnTo>
                  <a:pt x="2345866" y="79139"/>
                </a:lnTo>
                <a:cubicBezTo>
                  <a:pt x="2345866" y="69688"/>
                  <a:pt x="2344824" y="63772"/>
                  <a:pt x="2342741" y="61391"/>
                </a:cubicBezTo>
                <a:cubicBezTo>
                  <a:pt x="2339838" y="58117"/>
                  <a:pt x="2335522" y="56480"/>
                  <a:pt x="2329793" y="56480"/>
                </a:cubicBezTo>
                <a:lnTo>
                  <a:pt x="2324100" y="56480"/>
                </a:lnTo>
                <a:close/>
                <a:moveTo>
                  <a:pt x="2183011" y="52350"/>
                </a:moveTo>
                <a:lnTo>
                  <a:pt x="2247863" y="52350"/>
                </a:lnTo>
                <a:lnTo>
                  <a:pt x="2247863" y="56480"/>
                </a:lnTo>
                <a:lnTo>
                  <a:pt x="2242393" y="56480"/>
                </a:lnTo>
                <a:cubicBezTo>
                  <a:pt x="2236217" y="56480"/>
                  <a:pt x="2231715" y="58303"/>
                  <a:pt x="2228887" y="61949"/>
                </a:cubicBezTo>
                <a:cubicBezTo>
                  <a:pt x="2227027" y="64331"/>
                  <a:pt x="2226097" y="70060"/>
                  <a:pt x="2226097" y="79139"/>
                </a:cubicBezTo>
                <a:lnTo>
                  <a:pt x="2226097" y="176919"/>
                </a:lnTo>
                <a:cubicBezTo>
                  <a:pt x="2226097" y="184584"/>
                  <a:pt x="2226580" y="189644"/>
                  <a:pt x="2227548" y="192100"/>
                </a:cubicBezTo>
                <a:cubicBezTo>
                  <a:pt x="2228292" y="193960"/>
                  <a:pt x="2229855" y="195560"/>
                  <a:pt x="2232236" y="196899"/>
                </a:cubicBezTo>
                <a:cubicBezTo>
                  <a:pt x="2235436" y="198685"/>
                  <a:pt x="2238821" y="199578"/>
                  <a:pt x="2242393" y="199578"/>
                </a:cubicBezTo>
                <a:lnTo>
                  <a:pt x="2247863" y="199578"/>
                </a:lnTo>
                <a:lnTo>
                  <a:pt x="2247863" y="203708"/>
                </a:lnTo>
                <a:lnTo>
                  <a:pt x="2183011" y="203708"/>
                </a:lnTo>
                <a:lnTo>
                  <a:pt x="2183011" y="199578"/>
                </a:lnTo>
                <a:lnTo>
                  <a:pt x="2188369" y="199578"/>
                </a:lnTo>
                <a:cubicBezTo>
                  <a:pt x="2194619" y="199578"/>
                  <a:pt x="2199159" y="197755"/>
                  <a:pt x="2201986" y="194109"/>
                </a:cubicBezTo>
                <a:cubicBezTo>
                  <a:pt x="2203772" y="191727"/>
                  <a:pt x="2204665" y="185998"/>
                  <a:pt x="2204665" y="176919"/>
                </a:cubicBezTo>
                <a:lnTo>
                  <a:pt x="2204665" y="79139"/>
                </a:lnTo>
                <a:cubicBezTo>
                  <a:pt x="2204665" y="71474"/>
                  <a:pt x="2204182" y="66414"/>
                  <a:pt x="2203214" y="63958"/>
                </a:cubicBezTo>
                <a:cubicBezTo>
                  <a:pt x="2202470" y="62098"/>
                  <a:pt x="2200945" y="60498"/>
                  <a:pt x="2198638" y="59159"/>
                </a:cubicBezTo>
                <a:cubicBezTo>
                  <a:pt x="2195364" y="57373"/>
                  <a:pt x="2191941" y="56480"/>
                  <a:pt x="2188369" y="56480"/>
                </a:cubicBezTo>
                <a:lnTo>
                  <a:pt x="2183011" y="56480"/>
                </a:lnTo>
                <a:close/>
                <a:moveTo>
                  <a:pt x="1857375" y="52350"/>
                </a:moveTo>
                <a:lnTo>
                  <a:pt x="1922227" y="52350"/>
                </a:lnTo>
                <a:lnTo>
                  <a:pt x="1922227" y="56480"/>
                </a:lnTo>
                <a:lnTo>
                  <a:pt x="1916757" y="56480"/>
                </a:lnTo>
                <a:cubicBezTo>
                  <a:pt x="1913186" y="56480"/>
                  <a:pt x="1909800" y="57336"/>
                  <a:pt x="1906600" y="59047"/>
                </a:cubicBezTo>
                <a:cubicBezTo>
                  <a:pt x="1904293" y="60238"/>
                  <a:pt x="1902693" y="62042"/>
                  <a:pt x="1901800" y="64461"/>
                </a:cubicBezTo>
                <a:cubicBezTo>
                  <a:pt x="1900907" y="66879"/>
                  <a:pt x="1900461" y="71809"/>
                  <a:pt x="1900461" y="79251"/>
                </a:cubicBezTo>
                <a:lnTo>
                  <a:pt x="1900461" y="122560"/>
                </a:lnTo>
                <a:lnTo>
                  <a:pt x="1970782" y="122560"/>
                </a:lnTo>
                <a:lnTo>
                  <a:pt x="1970782" y="79251"/>
                </a:lnTo>
                <a:cubicBezTo>
                  <a:pt x="1970782" y="71511"/>
                  <a:pt x="1970298" y="66414"/>
                  <a:pt x="1969331" y="63958"/>
                </a:cubicBezTo>
                <a:cubicBezTo>
                  <a:pt x="1968587" y="62098"/>
                  <a:pt x="1967024" y="60498"/>
                  <a:pt x="1964643" y="59159"/>
                </a:cubicBezTo>
                <a:cubicBezTo>
                  <a:pt x="1961443" y="57373"/>
                  <a:pt x="1958057" y="56480"/>
                  <a:pt x="1954485" y="56480"/>
                </a:cubicBezTo>
                <a:lnTo>
                  <a:pt x="1949128" y="56480"/>
                </a:lnTo>
                <a:lnTo>
                  <a:pt x="1949128" y="52350"/>
                </a:lnTo>
                <a:lnTo>
                  <a:pt x="2013868" y="52350"/>
                </a:lnTo>
                <a:lnTo>
                  <a:pt x="2013868" y="56480"/>
                </a:lnTo>
                <a:lnTo>
                  <a:pt x="2008510" y="56480"/>
                </a:lnTo>
                <a:cubicBezTo>
                  <a:pt x="2004938" y="56480"/>
                  <a:pt x="2001552" y="57336"/>
                  <a:pt x="1998352" y="59047"/>
                </a:cubicBezTo>
                <a:cubicBezTo>
                  <a:pt x="1995971" y="60238"/>
                  <a:pt x="1994353" y="62042"/>
                  <a:pt x="1993497" y="64461"/>
                </a:cubicBezTo>
                <a:cubicBezTo>
                  <a:pt x="1992641" y="66879"/>
                  <a:pt x="1992213" y="71809"/>
                  <a:pt x="1992213" y="79251"/>
                </a:cubicBezTo>
                <a:lnTo>
                  <a:pt x="1992213" y="176919"/>
                </a:lnTo>
                <a:cubicBezTo>
                  <a:pt x="1992213" y="184584"/>
                  <a:pt x="1992697" y="189644"/>
                  <a:pt x="1993664" y="192100"/>
                </a:cubicBezTo>
                <a:cubicBezTo>
                  <a:pt x="1994408" y="193960"/>
                  <a:pt x="1995934" y="195560"/>
                  <a:pt x="1998241" y="196899"/>
                </a:cubicBezTo>
                <a:cubicBezTo>
                  <a:pt x="2001515" y="198685"/>
                  <a:pt x="2004938" y="199578"/>
                  <a:pt x="2008510" y="199578"/>
                </a:cubicBezTo>
                <a:lnTo>
                  <a:pt x="2013868" y="199578"/>
                </a:lnTo>
                <a:lnTo>
                  <a:pt x="2013868" y="203708"/>
                </a:lnTo>
                <a:lnTo>
                  <a:pt x="1949128" y="203708"/>
                </a:lnTo>
                <a:lnTo>
                  <a:pt x="1949128" y="199578"/>
                </a:lnTo>
                <a:lnTo>
                  <a:pt x="1954485" y="199578"/>
                </a:lnTo>
                <a:cubicBezTo>
                  <a:pt x="1960662" y="199578"/>
                  <a:pt x="1965164" y="197755"/>
                  <a:pt x="1967991" y="194109"/>
                </a:cubicBezTo>
                <a:cubicBezTo>
                  <a:pt x="1969852" y="191727"/>
                  <a:pt x="1970782" y="185998"/>
                  <a:pt x="1970782" y="176919"/>
                </a:cubicBezTo>
                <a:lnTo>
                  <a:pt x="1970782" y="130820"/>
                </a:lnTo>
                <a:lnTo>
                  <a:pt x="1900461" y="130820"/>
                </a:lnTo>
                <a:lnTo>
                  <a:pt x="1900461" y="176919"/>
                </a:lnTo>
                <a:cubicBezTo>
                  <a:pt x="1900461" y="184584"/>
                  <a:pt x="1900944" y="189644"/>
                  <a:pt x="1901912" y="192100"/>
                </a:cubicBezTo>
                <a:cubicBezTo>
                  <a:pt x="1902656" y="193960"/>
                  <a:pt x="1904219" y="195560"/>
                  <a:pt x="1906600" y="196899"/>
                </a:cubicBezTo>
                <a:cubicBezTo>
                  <a:pt x="1909800" y="198685"/>
                  <a:pt x="1913186" y="199578"/>
                  <a:pt x="1916757" y="199578"/>
                </a:cubicBezTo>
                <a:lnTo>
                  <a:pt x="1922227" y="199578"/>
                </a:lnTo>
                <a:lnTo>
                  <a:pt x="1922227" y="203708"/>
                </a:lnTo>
                <a:lnTo>
                  <a:pt x="1857375" y="203708"/>
                </a:lnTo>
                <a:lnTo>
                  <a:pt x="1857375" y="199578"/>
                </a:lnTo>
                <a:lnTo>
                  <a:pt x="1862733" y="199578"/>
                </a:lnTo>
                <a:cubicBezTo>
                  <a:pt x="1868984" y="199578"/>
                  <a:pt x="1873523" y="197755"/>
                  <a:pt x="1876351" y="194109"/>
                </a:cubicBezTo>
                <a:cubicBezTo>
                  <a:pt x="1878137" y="191727"/>
                  <a:pt x="1879029" y="185998"/>
                  <a:pt x="1879029" y="176919"/>
                </a:cubicBezTo>
                <a:lnTo>
                  <a:pt x="1879029" y="79251"/>
                </a:lnTo>
                <a:cubicBezTo>
                  <a:pt x="1879029" y="71511"/>
                  <a:pt x="1878546" y="66414"/>
                  <a:pt x="1877578" y="63958"/>
                </a:cubicBezTo>
                <a:cubicBezTo>
                  <a:pt x="1876834" y="62098"/>
                  <a:pt x="1875309" y="60498"/>
                  <a:pt x="1873002" y="59159"/>
                </a:cubicBezTo>
                <a:cubicBezTo>
                  <a:pt x="1869728" y="57373"/>
                  <a:pt x="1866305" y="56480"/>
                  <a:pt x="1862733" y="56480"/>
                </a:cubicBezTo>
                <a:lnTo>
                  <a:pt x="1857375" y="56480"/>
                </a:lnTo>
                <a:close/>
                <a:moveTo>
                  <a:pt x="1392436" y="52350"/>
                </a:moveTo>
                <a:lnTo>
                  <a:pt x="1457288" y="52350"/>
                </a:lnTo>
                <a:lnTo>
                  <a:pt x="1457288" y="56480"/>
                </a:lnTo>
                <a:lnTo>
                  <a:pt x="1451818" y="56480"/>
                </a:lnTo>
                <a:cubicBezTo>
                  <a:pt x="1445642" y="56480"/>
                  <a:pt x="1441140" y="58303"/>
                  <a:pt x="1438312" y="61949"/>
                </a:cubicBezTo>
                <a:cubicBezTo>
                  <a:pt x="1436452" y="64331"/>
                  <a:pt x="1435522" y="70060"/>
                  <a:pt x="1435522" y="79139"/>
                </a:cubicBezTo>
                <a:lnTo>
                  <a:pt x="1435522" y="176919"/>
                </a:lnTo>
                <a:cubicBezTo>
                  <a:pt x="1435522" y="184584"/>
                  <a:pt x="1436005" y="189644"/>
                  <a:pt x="1436973" y="192100"/>
                </a:cubicBezTo>
                <a:cubicBezTo>
                  <a:pt x="1437717" y="193960"/>
                  <a:pt x="1439280" y="195560"/>
                  <a:pt x="1441661" y="196899"/>
                </a:cubicBezTo>
                <a:cubicBezTo>
                  <a:pt x="1444861" y="198685"/>
                  <a:pt x="1448246" y="199578"/>
                  <a:pt x="1451818" y="199578"/>
                </a:cubicBezTo>
                <a:lnTo>
                  <a:pt x="1457288" y="199578"/>
                </a:lnTo>
                <a:lnTo>
                  <a:pt x="1457288" y="203708"/>
                </a:lnTo>
                <a:lnTo>
                  <a:pt x="1392436" y="203708"/>
                </a:lnTo>
                <a:lnTo>
                  <a:pt x="1392436" y="199578"/>
                </a:lnTo>
                <a:lnTo>
                  <a:pt x="1397794" y="199578"/>
                </a:lnTo>
                <a:cubicBezTo>
                  <a:pt x="1404045" y="199578"/>
                  <a:pt x="1408584" y="197755"/>
                  <a:pt x="1411412" y="194109"/>
                </a:cubicBezTo>
                <a:cubicBezTo>
                  <a:pt x="1413197" y="191727"/>
                  <a:pt x="1414090" y="185998"/>
                  <a:pt x="1414090" y="176919"/>
                </a:cubicBezTo>
                <a:lnTo>
                  <a:pt x="1414090" y="79139"/>
                </a:lnTo>
                <a:cubicBezTo>
                  <a:pt x="1414090" y="71474"/>
                  <a:pt x="1413607" y="66414"/>
                  <a:pt x="1412639" y="63958"/>
                </a:cubicBezTo>
                <a:cubicBezTo>
                  <a:pt x="1411895" y="62098"/>
                  <a:pt x="1410370" y="60498"/>
                  <a:pt x="1408063" y="59159"/>
                </a:cubicBezTo>
                <a:cubicBezTo>
                  <a:pt x="1404789" y="57373"/>
                  <a:pt x="1401366" y="56480"/>
                  <a:pt x="1397794" y="56480"/>
                </a:cubicBezTo>
                <a:lnTo>
                  <a:pt x="1392436" y="56480"/>
                </a:lnTo>
                <a:close/>
                <a:moveTo>
                  <a:pt x="961913" y="52350"/>
                </a:moveTo>
                <a:lnTo>
                  <a:pt x="1004776" y="52350"/>
                </a:lnTo>
                <a:lnTo>
                  <a:pt x="1059693" y="170780"/>
                </a:lnTo>
                <a:lnTo>
                  <a:pt x="1113718" y="52350"/>
                </a:lnTo>
                <a:lnTo>
                  <a:pt x="1156581" y="52350"/>
                </a:lnTo>
                <a:lnTo>
                  <a:pt x="1156581" y="56480"/>
                </a:lnTo>
                <a:lnTo>
                  <a:pt x="1151334" y="56480"/>
                </a:lnTo>
                <a:cubicBezTo>
                  <a:pt x="1144860" y="56480"/>
                  <a:pt x="1140284" y="58415"/>
                  <a:pt x="1137605" y="62284"/>
                </a:cubicBezTo>
                <a:cubicBezTo>
                  <a:pt x="1135968" y="64665"/>
                  <a:pt x="1135149" y="70098"/>
                  <a:pt x="1135149" y="78581"/>
                </a:cubicBezTo>
                <a:lnTo>
                  <a:pt x="1135149" y="177477"/>
                </a:lnTo>
                <a:cubicBezTo>
                  <a:pt x="1135149" y="186779"/>
                  <a:pt x="1136191" y="192583"/>
                  <a:pt x="1138275" y="194890"/>
                </a:cubicBezTo>
                <a:cubicBezTo>
                  <a:pt x="1141028" y="198015"/>
                  <a:pt x="1145381" y="199578"/>
                  <a:pt x="1151334" y="199578"/>
                </a:cubicBezTo>
                <a:lnTo>
                  <a:pt x="1156581" y="199578"/>
                </a:lnTo>
                <a:lnTo>
                  <a:pt x="1156581" y="203708"/>
                </a:lnTo>
                <a:lnTo>
                  <a:pt x="1092287" y="203708"/>
                </a:lnTo>
                <a:lnTo>
                  <a:pt x="1092287" y="199578"/>
                </a:lnTo>
                <a:lnTo>
                  <a:pt x="1097645" y="199578"/>
                </a:lnTo>
                <a:cubicBezTo>
                  <a:pt x="1104119" y="199578"/>
                  <a:pt x="1108658" y="197643"/>
                  <a:pt x="1111262" y="193774"/>
                </a:cubicBezTo>
                <a:cubicBezTo>
                  <a:pt x="1112899" y="191393"/>
                  <a:pt x="1113718" y="185960"/>
                  <a:pt x="1113718" y="177477"/>
                </a:cubicBezTo>
                <a:lnTo>
                  <a:pt x="1113718" y="76348"/>
                </a:lnTo>
                <a:lnTo>
                  <a:pt x="1055340" y="203708"/>
                </a:lnTo>
                <a:lnTo>
                  <a:pt x="1051657" y="203708"/>
                </a:lnTo>
                <a:lnTo>
                  <a:pt x="993167" y="76348"/>
                </a:lnTo>
                <a:lnTo>
                  <a:pt x="993167" y="177477"/>
                </a:lnTo>
                <a:cubicBezTo>
                  <a:pt x="993167" y="186779"/>
                  <a:pt x="994172" y="192583"/>
                  <a:pt x="996181" y="194890"/>
                </a:cubicBezTo>
                <a:cubicBezTo>
                  <a:pt x="998934" y="198015"/>
                  <a:pt x="1003288" y="199578"/>
                  <a:pt x="1009241" y="199578"/>
                </a:cubicBezTo>
                <a:lnTo>
                  <a:pt x="1014599" y="199578"/>
                </a:lnTo>
                <a:lnTo>
                  <a:pt x="1014599" y="203708"/>
                </a:lnTo>
                <a:lnTo>
                  <a:pt x="961913" y="203708"/>
                </a:lnTo>
                <a:lnTo>
                  <a:pt x="961913" y="199578"/>
                </a:lnTo>
                <a:lnTo>
                  <a:pt x="967271" y="199578"/>
                </a:lnTo>
                <a:cubicBezTo>
                  <a:pt x="973671" y="199578"/>
                  <a:pt x="978210" y="197643"/>
                  <a:pt x="980889" y="193774"/>
                </a:cubicBezTo>
                <a:cubicBezTo>
                  <a:pt x="982526" y="191393"/>
                  <a:pt x="983345" y="185960"/>
                  <a:pt x="983345" y="177477"/>
                </a:cubicBezTo>
                <a:lnTo>
                  <a:pt x="983345" y="78581"/>
                </a:lnTo>
                <a:cubicBezTo>
                  <a:pt x="983345" y="71884"/>
                  <a:pt x="982600" y="67047"/>
                  <a:pt x="981112" y="64070"/>
                </a:cubicBezTo>
                <a:cubicBezTo>
                  <a:pt x="980070" y="61912"/>
                  <a:pt x="978154" y="60108"/>
                  <a:pt x="975364" y="58656"/>
                </a:cubicBezTo>
                <a:cubicBezTo>
                  <a:pt x="972573" y="57205"/>
                  <a:pt x="968090" y="56480"/>
                  <a:pt x="961913" y="56480"/>
                </a:cubicBezTo>
                <a:close/>
                <a:moveTo>
                  <a:pt x="631255" y="52350"/>
                </a:moveTo>
                <a:lnTo>
                  <a:pt x="672331" y="52350"/>
                </a:lnTo>
                <a:lnTo>
                  <a:pt x="764865" y="165869"/>
                </a:lnTo>
                <a:lnTo>
                  <a:pt x="764865" y="78581"/>
                </a:lnTo>
                <a:cubicBezTo>
                  <a:pt x="764865" y="69279"/>
                  <a:pt x="763823" y="63475"/>
                  <a:pt x="761740" y="61168"/>
                </a:cubicBezTo>
                <a:cubicBezTo>
                  <a:pt x="758986" y="58043"/>
                  <a:pt x="754633" y="56480"/>
                  <a:pt x="748680" y="56480"/>
                </a:cubicBezTo>
                <a:lnTo>
                  <a:pt x="743434" y="56480"/>
                </a:lnTo>
                <a:lnTo>
                  <a:pt x="743434" y="52350"/>
                </a:lnTo>
                <a:lnTo>
                  <a:pt x="796119" y="52350"/>
                </a:lnTo>
                <a:lnTo>
                  <a:pt x="796119" y="56480"/>
                </a:lnTo>
                <a:lnTo>
                  <a:pt x="790761" y="56480"/>
                </a:lnTo>
                <a:cubicBezTo>
                  <a:pt x="784361" y="56480"/>
                  <a:pt x="779822" y="58415"/>
                  <a:pt x="777143" y="62284"/>
                </a:cubicBezTo>
                <a:cubicBezTo>
                  <a:pt x="775506" y="64665"/>
                  <a:pt x="774688" y="70098"/>
                  <a:pt x="774688" y="78581"/>
                </a:cubicBezTo>
                <a:lnTo>
                  <a:pt x="774688" y="206164"/>
                </a:lnTo>
                <a:lnTo>
                  <a:pt x="770669" y="206164"/>
                </a:lnTo>
                <a:lnTo>
                  <a:pt x="670880" y="84274"/>
                </a:lnTo>
                <a:lnTo>
                  <a:pt x="670880" y="177477"/>
                </a:lnTo>
                <a:cubicBezTo>
                  <a:pt x="670880" y="186779"/>
                  <a:pt x="671885" y="192583"/>
                  <a:pt x="673894" y="194890"/>
                </a:cubicBezTo>
                <a:cubicBezTo>
                  <a:pt x="676721" y="198015"/>
                  <a:pt x="681075" y="199578"/>
                  <a:pt x="686953" y="199578"/>
                </a:cubicBezTo>
                <a:lnTo>
                  <a:pt x="692311" y="199578"/>
                </a:lnTo>
                <a:lnTo>
                  <a:pt x="692311" y="203708"/>
                </a:lnTo>
                <a:lnTo>
                  <a:pt x="639626" y="203708"/>
                </a:lnTo>
                <a:lnTo>
                  <a:pt x="639626" y="199578"/>
                </a:lnTo>
                <a:lnTo>
                  <a:pt x="644872" y="199578"/>
                </a:lnTo>
                <a:cubicBezTo>
                  <a:pt x="651346" y="199578"/>
                  <a:pt x="655923" y="197643"/>
                  <a:pt x="658602" y="193774"/>
                </a:cubicBezTo>
                <a:cubicBezTo>
                  <a:pt x="660239" y="191393"/>
                  <a:pt x="661057" y="185960"/>
                  <a:pt x="661057" y="177477"/>
                </a:cubicBezTo>
                <a:lnTo>
                  <a:pt x="661057" y="72218"/>
                </a:lnTo>
                <a:cubicBezTo>
                  <a:pt x="656667" y="67084"/>
                  <a:pt x="653337" y="63698"/>
                  <a:pt x="651067" y="62061"/>
                </a:cubicBezTo>
                <a:cubicBezTo>
                  <a:pt x="648798" y="60424"/>
                  <a:pt x="645468" y="58898"/>
                  <a:pt x="641077" y="57484"/>
                </a:cubicBezTo>
                <a:cubicBezTo>
                  <a:pt x="638919" y="56815"/>
                  <a:pt x="635645" y="56480"/>
                  <a:pt x="631255" y="56480"/>
                </a:cubicBezTo>
                <a:close/>
                <a:moveTo>
                  <a:pt x="380889" y="52350"/>
                </a:moveTo>
                <a:lnTo>
                  <a:pt x="423751" y="52350"/>
                </a:lnTo>
                <a:lnTo>
                  <a:pt x="478669" y="170780"/>
                </a:lnTo>
                <a:lnTo>
                  <a:pt x="532693" y="52350"/>
                </a:lnTo>
                <a:lnTo>
                  <a:pt x="575556" y="52350"/>
                </a:lnTo>
                <a:lnTo>
                  <a:pt x="575556" y="56480"/>
                </a:lnTo>
                <a:lnTo>
                  <a:pt x="570309" y="56480"/>
                </a:lnTo>
                <a:cubicBezTo>
                  <a:pt x="563835" y="56480"/>
                  <a:pt x="559259" y="58415"/>
                  <a:pt x="556580" y="62284"/>
                </a:cubicBezTo>
                <a:cubicBezTo>
                  <a:pt x="554943" y="64665"/>
                  <a:pt x="554124" y="70098"/>
                  <a:pt x="554124" y="78581"/>
                </a:cubicBezTo>
                <a:lnTo>
                  <a:pt x="554124" y="177477"/>
                </a:lnTo>
                <a:cubicBezTo>
                  <a:pt x="554124" y="186779"/>
                  <a:pt x="555166" y="192583"/>
                  <a:pt x="557250" y="194890"/>
                </a:cubicBezTo>
                <a:cubicBezTo>
                  <a:pt x="560003" y="198015"/>
                  <a:pt x="564356" y="199578"/>
                  <a:pt x="570309" y="199578"/>
                </a:cubicBezTo>
                <a:lnTo>
                  <a:pt x="575556" y="199578"/>
                </a:lnTo>
                <a:lnTo>
                  <a:pt x="575556" y="203708"/>
                </a:lnTo>
                <a:lnTo>
                  <a:pt x="511262" y="203708"/>
                </a:lnTo>
                <a:lnTo>
                  <a:pt x="511262" y="199578"/>
                </a:lnTo>
                <a:lnTo>
                  <a:pt x="516620" y="199578"/>
                </a:lnTo>
                <a:cubicBezTo>
                  <a:pt x="523094" y="199578"/>
                  <a:pt x="527633" y="197643"/>
                  <a:pt x="530237" y="193774"/>
                </a:cubicBezTo>
                <a:cubicBezTo>
                  <a:pt x="531875" y="191393"/>
                  <a:pt x="532693" y="185960"/>
                  <a:pt x="532693" y="177477"/>
                </a:cubicBezTo>
                <a:lnTo>
                  <a:pt x="532693" y="76348"/>
                </a:lnTo>
                <a:lnTo>
                  <a:pt x="474315" y="203708"/>
                </a:lnTo>
                <a:lnTo>
                  <a:pt x="470632" y="203708"/>
                </a:lnTo>
                <a:lnTo>
                  <a:pt x="412142" y="76348"/>
                </a:lnTo>
                <a:lnTo>
                  <a:pt x="412142" y="177477"/>
                </a:lnTo>
                <a:cubicBezTo>
                  <a:pt x="412142" y="186779"/>
                  <a:pt x="413147" y="192583"/>
                  <a:pt x="415156" y="194890"/>
                </a:cubicBezTo>
                <a:cubicBezTo>
                  <a:pt x="417909" y="198015"/>
                  <a:pt x="422262" y="199578"/>
                  <a:pt x="428216" y="199578"/>
                </a:cubicBezTo>
                <a:lnTo>
                  <a:pt x="433573" y="199578"/>
                </a:lnTo>
                <a:lnTo>
                  <a:pt x="433573" y="203708"/>
                </a:lnTo>
                <a:lnTo>
                  <a:pt x="380889" y="203708"/>
                </a:lnTo>
                <a:lnTo>
                  <a:pt x="380889" y="199578"/>
                </a:lnTo>
                <a:lnTo>
                  <a:pt x="386246" y="199578"/>
                </a:lnTo>
                <a:cubicBezTo>
                  <a:pt x="392646" y="199578"/>
                  <a:pt x="397185" y="197643"/>
                  <a:pt x="399864" y="193774"/>
                </a:cubicBezTo>
                <a:cubicBezTo>
                  <a:pt x="401501" y="191393"/>
                  <a:pt x="402320" y="185960"/>
                  <a:pt x="402320" y="177477"/>
                </a:cubicBezTo>
                <a:lnTo>
                  <a:pt x="402320" y="78581"/>
                </a:lnTo>
                <a:cubicBezTo>
                  <a:pt x="402320" y="71884"/>
                  <a:pt x="401575" y="67047"/>
                  <a:pt x="400087" y="64070"/>
                </a:cubicBezTo>
                <a:cubicBezTo>
                  <a:pt x="399045" y="61912"/>
                  <a:pt x="397129" y="60108"/>
                  <a:pt x="394339" y="58656"/>
                </a:cubicBezTo>
                <a:cubicBezTo>
                  <a:pt x="391548" y="57205"/>
                  <a:pt x="387065" y="56480"/>
                  <a:pt x="380889" y="56480"/>
                </a:cubicBezTo>
                <a:close/>
                <a:moveTo>
                  <a:pt x="238907" y="52350"/>
                </a:moveTo>
                <a:lnTo>
                  <a:pt x="355550" y="52350"/>
                </a:lnTo>
                <a:lnTo>
                  <a:pt x="357225" y="85501"/>
                </a:lnTo>
                <a:lnTo>
                  <a:pt x="352872" y="85501"/>
                </a:lnTo>
                <a:cubicBezTo>
                  <a:pt x="351309" y="77539"/>
                  <a:pt x="349579" y="72070"/>
                  <a:pt x="347681" y="69093"/>
                </a:cubicBezTo>
                <a:cubicBezTo>
                  <a:pt x="345784" y="66116"/>
                  <a:pt x="342975" y="63847"/>
                  <a:pt x="339254" y="62284"/>
                </a:cubicBezTo>
                <a:cubicBezTo>
                  <a:pt x="336277" y="61168"/>
                  <a:pt x="331031" y="60610"/>
                  <a:pt x="323515" y="60610"/>
                </a:cubicBezTo>
                <a:lnTo>
                  <a:pt x="281992" y="60610"/>
                </a:lnTo>
                <a:lnTo>
                  <a:pt x="281992" y="120439"/>
                </a:lnTo>
                <a:lnTo>
                  <a:pt x="315255" y="120439"/>
                </a:lnTo>
                <a:cubicBezTo>
                  <a:pt x="323887" y="120439"/>
                  <a:pt x="329654" y="119137"/>
                  <a:pt x="332557" y="116532"/>
                </a:cubicBezTo>
                <a:cubicBezTo>
                  <a:pt x="336426" y="113109"/>
                  <a:pt x="338584" y="107081"/>
                  <a:pt x="339031" y="98449"/>
                </a:cubicBezTo>
                <a:lnTo>
                  <a:pt x="343160" y="98449"/>
                </a:lnTo>
                <a:lnTo>
                  <a:pt x="343160" y="151135"/>
                </a:lnTo>
                <a:lnTo>
                  <a:pt x="339031" y="151135"/>
                </a:lnTo>
                <a:cubicBezTo>
                  <a:pt x="337989" y="143768"/>
                  <a:pt x="336947" y="139042"/>
                  <a:pt x="335905" y="136959"/>
                </a:cubicBezTo>
                <a:cubicBezTo>
                  <a:pt x="334566" y="134354"/>
                  <a:pt x="332370" y="132308"/>
                  <a:pt x="329319" y="130820"/>
                </a:cubicBezTo>
                <a:cubicBezTo>
                  <a:pt x="326268" y="129331"/>
                  <a:pt x="321580" y="128587"/>
                  <a:pt x="315255" y="128587"/>
                </a:cubicBezTo>
                <a:lnTo>
                  <a:pt x="281992" y="128587"/>
                </a:lnTo>
                <a:lnTo>
                  <a:pt x="281992" y="178482"/>
                </a:lnTo>
                <a:cubicBezTo>
                  <a:pt x="281992" y="185179"/>
                  <a:pt x="282290" y="189253"/>
                  <a:pt x="282885" y="190704"/>
                </a:cubicBezTo>
                <a:cubicBezTo>
                  <a:pt x="283480" y="192155"/>
                  <a:pt x="284522" y="193309"/>
                  <a:pt x="286011" y="194165"/>
                </a:cubicBezTo>
                <a:cubicBezTo>
                  <a:pt x="287499" y="195020"/>
                  <a:pt x="290326" y="195448"/>
                  <a:pt x="294494" y="195448"/>
                </a:cubicBezTo>
                <a:lnTo>
                  <a:pt x="320167" y="195448"/>
                </a:lnTo>
                <a:cubicBezTo>
                  <a:pt x="328724" y="195448"/>
                  <a:pt x="334938" y="194853"/>
                  <a:pt x="338807" y="193662"/>
                </a:cubicBezTo>
                <a:cubicBezTo>
                  <a:pt x="342677" y="192472"/>
                  <a:pt x="346398" y="190128"/>
                  <a:pt x="349969" y="186630"/>
                </a:cubicBezTo>
                <a:cubicBezTo>
                  <a:pt x="354583" y="182016"/>
                  <a:pt x="359308" y="175059"/>
                  <a:pt x="364145" y="165757"/>
                </a:cubicBezTo>
                <a:lnTo>
                  <a:pt x="368610" y="165757"/>
                </a:lnTo>
                <a:lnTo>
                  <a:pt x="355550" y="203708"/>
                </a:lnTo>
                <a:lnTo>
                  <a:pt x="238907" y="203708"/>
                </a:lnTo>
                <a:lnTo>
                  <a:pt x="238907" y="199578"/>
                </a:lnTo>
                <a:lnTo>
                  <a:pt x="244264" y="199578"/>
                </a:lnTo>
                <a:cubicBezTo>
                  <a:pt x="247836" y="199578"/>
                  <a:pt x="251222" y="198722"/>
                  <a:pt x="254422" y="197011"/>
                </a:cubicBezTo>
                <a:cubicBezTo>
                  <a:pt x="256803" y="195820"/>
                  <a:pt x="258421" y="194034"/>
                  <a:pt x="259277" y="191653"/>
                </a:cubicBezTo>
                <a:cubicBezTo>
                  <a:pt x="260133" y="189272"/>
                  <a:pt x="260561" y="184398"/>
                  <a:pt x="260561" y="177031"/>
                </a:cubicBezTo>
                <a:lnTo>
                  <a:pt x="260561" y="78692"/>
                </a:lnTo>
                <a:cubicBezTo>
                  <a:pt x="260561" y="69093"/>
                  <a:pt x="259593" y="63177"/>
                  <a:pt x="257659" y="60945"/>
                </a:cubicBezTo>
                <a:cubicBezTo>
                  <a:pt x="254980" y="57968"/>
                  <a:pt x="250515" y="56480"/>
                  <a:pt x="244264" y="56480"/>
                </a:cubicBezTo>
                <a:lnTo>
                  <a:pt x="238907" y="56480"/>
                </a:lnTo>
                <a:close/>
                <a:moveTo>
                  <a:pt x="163711" y="52350"/>
                </a:moveTo>
                <a:lnTo>
                  <a:pt x="228563" y="52350"/>
                </a:lnTo>
                <a:lnTo>
                  <a:pt x="228563" y="56480"/>
                </a:lnTo>
                <a:lnTo>
                  <a:pt x="223093" y="56480"/>
                </a:lnTo>
                <a:cubicBezTo>
                  <a:pt x="216917" y="56480"/>
                  <a:pt x="212415" y="58303"/>
                  <a:pt x="209587" y="61949"/>
                </a:cubicBezTo>
                <a:cubicBezTo>
                  <a:pt x="207727" y="64331"/>
                  <a:pt x="206797" y="70060"/>
                  <a:pt x="206797" y="79139"/>
                </a:cubicBezTo>
                <a:lnTo>
                  <a:pt x="206797" y="176919"/>
                </a:lnTo>
                <a:cubicBezTo>
                  <a:pt x="206797" y="184584"/>
                  <a:pt x="207281" y="189644"/>
                  <a:pt x="208248" y="192100"/>
                </a:cubicBezTo>
                <a:cubicBezTo>
                  <a:pt x="208992" y="193960"/>
                  <a:pt x="210554" y="195560"/>
                  <a:pt x="212936" y="196899"/>
                </a:cubicBezTo>
                <a:cubicBezTo>
                  <a:pt x="216136" y="198685"/>
                  <a:pt x="219522" y="199578"/>
                  <a:pt x="223093" y="199578"/>
                </a:cubicBezTo>
                <a:lnTo>
                  <a:pt x="228563" y="199578"/>
                </a:lnTo>
                <a:lnTo>
                  <a:pt x="228563" y="203708"/>
                </a:lnTo>
                <a:lnTo>
                  <a:pt x="163711" y="203708"/>
                </a:lnTo>
                <a:lnTo>
                  <a:pt x="163711" y="199578"/>
                </a:lnTo>
                <a:lnTo>
                  <a:pt x="169069" y="199578"/>
                </a:lnTo>
                <a:cubicBezTo>
                  <a:pt x="175320" y="199578"/>
                  <a:pt x="179859" y="197755"/>
                  <a:pt x="182686" y="194109"/>
                </a:cubicBezTo>
                <a:cubicBezTo>
                  <a:pt x="184472" y="191727"/>
                  <a:pt x="185366" y="185998"/>
                  <a:pt x="185366" y="176919"/>
                </a:cubicBezTo>
                <a:lnTo>
                  <a:pt x="185366" y="79139"/>
                </a:lnTo>
                <a:cubicBezTo>
                  <a:pt x="185366" y="71474"/>
                  <a:pt x="184882" y="66414"/>
                  <a:pt x="183914" y="63958"/>
                </a:cubicBezTo>
                <a:cubicBezTo>
                  <a:pt x="183170" y="62098"/>
                  <a:pt x="181645" y="60498"/>
                  <a:pt x="179338" y="59159"/>
                </a:cubicBezTo>
                <a:cubicBezTo>
                  <a:pt x="176064" y="57373"/>
                  <a:pt x="172641" y="56480"/>
                  <a:pt x="169069" y="56480"/>
                </a:cubicBezTo>
                <a:lnTo>
                  <a:pt x="163711" y="56480"/>
                </a:lnTo>
                <a:close/>
                <a:moveTo>
                  <a:pt x="0" y="52350"/>
                </a:moveTo>
                <a:lnTo>
                  <a:pt x="61615" y="52350"/>
                </a:lnTo>
                <a:cubicBezTo>
                  <a:pt x="85055" y="52350"/>
                  <a:pt x="102394" y="55010"/>
                  <a:pt x="113630" y="60331"/>
                </a:cubicBezTo>
                <a:cubicBezTo>
                  <a:pt x="124867" y="65651"/>
                  <a:pt x="134131" y="74172"/>
                  <a:pt x="141424" y="85892"/>
                </a:cubicBezTo>
                <a:cubicBezTo>
                  <a:pt x="148717" y="97612"/>
                  <a:pt x="152363" y="111323"/>
                  <a:pt x="152363" y="127024"/>
                </a:cubicBezTo>
                <a:cubicBezTo>
                  <a:pt x="152363" y="148381"/>
                  <a:pt x="145535" y="166501"/>
                  <a:pt x="131880" y="181384"/>
                </a:cubicBezTo>
                <a:cubicBezTo>
                  <a:pt x="118226" y="196267"/>
                  <a:pt x="96776" y="203708"/>
                  <a:pt x="67531" y="203708"/>
                </a:cubicBezTo>
                <a:lnTo>
                  <a:pt x="0" y="203708"/>
                </a:lnTo>
                <a:lnTo>
                  <a:pt x="0" y="199578"/>
                </a:lnTo>
                <a:lnTo>
                  <a:pt x="5693" y="199578"/>
                </a:lnTo>
                <a:cubicBezTo>
                  <a:pt x="12092" y="199578"/>
                  <a:pt x="16669" y="197495"/>
                  <a:pt x="19422" y="193327"/>
                </a:cubicBezTo>
                <a:cubicBezTo>
                  <a:pt x="20985" y="190946"/>
                  <a:pt x="21766" y="185477"/>
                  <a:pt x="21766" y="176919"/>
                </a:cubicBezTo>
                <a:lnTo>
                  <a:pt x="21766" y="128029"/>
                </a:lnTo>
                <a:lnTo>
                  <a:pt x="0" y="128029"/>
                </a:lnTo>
                <a:lnTo>
                  <a:pt x="0" y="119769"/>
                </a:lnTo>
                <a:lnTo>
                  <a:pt x="21766" y="119769"/>
                </a:lnTo>
                <a:lnTo>
                  <a:pt x="21766" y="79139"/>
                </a:lnTo>
                <a:cubicBezTo>
                  <a:pt x="21766" y="69688"/>
                  <a:pt x="20724" y="63772"/>
                  <a:pt x="18641" y="61391"/>
                </a:cubicBezTo>
                <a:cubicBezTo>
                  <a:pt x="15739" y="58117"/>
                  <a:pt x="11422" y="56480"/>
                  <a:pt x="5693" y="56480"/>
                </a:cubicBezTo>
                <a:lnTo>
                  <a:pt x="0" y="56480"/>
                </a:lnTo>
                <a:close/>
                <a:moveTo>
                  <a:pt x="3304989" y="48890"/>
                </a:moveTo>
                <a:lnTo>
                  <a:pt x="3308896" y="48890"/>
                </a:lnTo>
                <a:lnTo>
                  <a:pt x="3361581" y="174798"/>
                </a:lnTo>
                <a:cubicBezTo>
                  <a:pt x="3365822" y="184919"/>
                  <a:pt x="3369673" y="191486"/>
                  <a:pt x="3373134" y="194499"/>
                </a:cubicBezTo>
                <a:cubicBezTo>
                  <a:pt x="3376594" y="197513"/>
                  <a:pt x="3381412" y="199206"/>
                  <a:pt x="3387588" y="199578"/>
                </a:cubicBezTo>
                <a:lnTo>
                  <a:pt x="3387588" y="203708"/>
                </a:lnTo>
                <a:lnTo>
                  <a:pt x="3327871" y="203708"/>
                </a:lnTo>
                <a:lnTo>
                  <a:pt x="3327871" y="199578"/>
                </a:lnTo>
                <a:cubicBezTo>
                  <a:pt x="3333899" y="199280"/>
                  <a:pt x="3337973" y="198276"/>
                  <a:pt x="3340094" y="196564"/>
                </a:cubicBezTo>
                <a:cubicBezTo>
                  <a:pt x="3342215" y="194853"/>
                  <a:pt x="3343275" y="192769"/>
                  <a:pt x="3343275" y="190314"/>
                </a:cubicBezTo>
                <a:cubicBezTo>
                  <a:pt x="3343275" y="187039"/>
                  <a:pt x="3341787" y="181868"/>
                  <a:pt x="3338810" y="174798"/>
                </a:cubicBezTo>
                <a:lnTo>
                  <a:pt x="3329657" y="153032"/>
                </a:lnTo>
                <a:lnTo>
                  <a:pt x="3271056" y="153032"/>
                </a:lnTo>
                <a:lnTo>
                  <a:pt x="3260787" y="176919"/>
                </a:lnTo>
                <a:cubicBezTo>
                  <a:pt x="3258257" y="182798"/>
                  <a:pt x="3256992" y="187188"/>
                  <a:pt x="3256992" y="190090"/>
                </a:cubicBezTo>
                <a:cubicBezTo>
                  <a:pt x="3256992" y="192397"/>
                  <a:pt x="3258089" y="194425"/>
                  <a:pt x="3260285" y="196174"/>
                </a:cubicBezTo>
                <a:cubicBezTo>
                  <a:pt x="3262480" y="197922"/>
                  <a:pt x="3267224" y="199057"/>
                  <a:pt x="3274516" y="199578"/>
                </a:cubicBezTo>
                <a:lnTo>
                  <a:pt x="3274516" y="203708"/>
                </a:lnTo>
                <a:lnTo>
                  <a:pt x="3226854" y="203708"/>
                </a:lnTo>
                <a:lnTo>
                  <a:pt x="3226854" y="199578"/>
                </a:lnTo>
                <a:cubicBezTo>
                  <a:pt x="3233179" y="198462"/>
                  <a:pt x="3237272" y="197011"/>
                  <a:pt x="3239132" y="195225"/>
                </a:cubicBezTo>
                <a:cubicBezTo>
                  <a:pt x="3242928" y="191653"/>
                  <a:pt x="3247132" y="184398"/>
                  <a:pt x="3251746" y="173459"/>
                </a:cubicBezTo>
                <a:close/>
                <a:moveTo>
                  <a:pt x="2095314" y="48890"/>
                </a:moveTo>
                <a:lnTo>
                  <a:pt x="2099221" y="48890"/>
                </a:lnTo>
                <a:lnTo>
                  <a:pt x="2151906" y="174798"/>
                </a:lnTo>
                <a:cubicBezTo>
                  <a:pt x="2156147" y="184919"/>
                  <a:pt x="2159998" y="191486"/>
                  <a:pt x="2163459" y="194499"/>
                </a:cubicBezTo>
                <a:cubicBezTo>
                  <a:pt x="2166919" y="197513"/>
                  <a:pt x="2171737" y="199206"/>
                  <a:pt x="2177913" y="199578"/>
                </a:cubicBezTo>
                <a:lnTo>
                  <a:pt x="2177913" y="203708"/>
                </a:lnTo>
                <a:lnTo>
                  <a:pt x="2118196" y="203708"/>
                </a:lnTo>
                <a:lnTo>
                  <a:pt x="2118196" y="199578"/>
                </a:lnTo>
                <a:cubicBezTo>
                  <a:pt x="2124224" y="199280"/>
                  <a:pt x="2128298" y="198276"/>
                  <a:pt x="2130419" y="196564"/>
                </a:cubicBezTo>
                <a:cubicBezTo>
                  <a:pt x="2132540" y="194853"/>
                  <a:pt x="2133600" y="192769"/>
                  <a:pt x="2133600" y="190314"/>
                </a:cubicBezTo>
                <a:cubicBezTo>
                  <a:pt x="2133600" y="187039"/>
                  <a:pt x="2132112" y="181868"/>
                  <a:pt x="2129135" y="174798"/>
                </a:cubicBezTo>
                <a:lnTo>
                  <a:pt x="2119982" y="153032"/>
                </a:lnTo>
                <a:lnTo>
                  <a:pt x="2061381" y="153032"/>
                </a:lnTo>
                <a:lnTo>
                  <a:pt x="2051112" y="176919"/>
                </a:lnTo>
                <a:cubicBezTo>
                  <a:pt x="2048582" y="182798"/>
                  <a:pt x="2047317" y="187188"/>
                  <a:pt x="2047317" y="190090"/>
                </a:cubicBezTo>
                <a:cubicBezTo>
                  <a:pt x="2047317" y="192397"/>
                  <a:pt x="2048414" y="194425"/>
                  <a:pt x="2050610" y="196174"/>
                </a:cubicBezTo>
                <a:cubicBezTo>
                  <a:pt x="2052805" y="197922"/>
                  <a:pt x="2057549" y="199057"/>
                  <a:pt x="2064841" y="199578"/>
                </a:cubicBezTo>
                <a:lnTo>
                  <a:pt x="2064841" y="203708"/>
                </a:lnTo>
                <a:lnTo>
                  <a:pt x="2017179" y="203708"/>
                </a:lnTo>
                <a:lnTo>
                  <a:pt x="2017179" y="199578"/>
                </a:lnTo>
                <a:cubicBezTo>
                  <a:pt x="2023504" y="198462"/>
                  <a:pt x="2027597" y="197011"/>
                  <a:pt x="2029457" y="195225"/>
                </a:cubicBezTo>
                <a:cubicBezTo>
                  <a:pt x="2033253" y="191653"/>
                  <a:pt x="2037457" y="184398"/>
                  <a:pt x="2042071" y="173459"/>
                </a:cubicBezTo>
                <a:close/>
                <a:moveTo>
                  <a:pt x="1723839" y="48890"/>
                </a:moveTo>
                <a:lnTo>
                  <a:pt x="1727746" y="48890"/>
                </a:lnTo>
                <a:lnTo>
                  <a:pt x="1780431" y="174798"/>
                </a:lnTo>
                <a:cubicBezTo>
                  <a:pt x="1784672" y="184919"/>
                  <a:pt x="1788523" y="191486"/>
                  <a:pt x="1791984" y="194499"/>
                </a:cubicBezTo>
                <a:cubicBezTo>
                  <a:pt x="1795444" y="197513"/>
                  <a:pt x="1800262" y="199206"/>
                  <a:pt x="1806439" y="199578"/>
                </a:cubicBezTo>
                <a:lnTo>
                  <a:pt x="1806439" y="203708"/>
                </a:lnTo>
                <a:lnTo>
                  <a:pt x="1746721" y="203708"/>
                </a:lnTo>
                <a:lnTo>
                  <a:pt x="1746721" y="199578"/>
                </a:lnTo>
                <a:cubicBezTo>
                  <a:pt x="1752749" y="199280"/>
                  <a:pt x="1756823" y="198276"/>
                  <a:pt x="1758944" y="196564"/>
                </a:cubicBezTo>
                <a:cubicBezTo>
                  <a:pt x="1761065" y="194853"/>
                  <a:pt x="1762125" y="192769"/>
                  <a:pt x="1762125" y="190314"/>
                </a:cubicBezTo>
                <a:cubicBezTo>
                  <a:pt x="1762125" y="187039"/>
                  <a:pt x="1760637" y="181868"/>
                  <a:pt x="1757660" y="174798"/>
                </a:cubicBezTo>
                <a:lnTo>
                  <a:pt x="1748507" y="153032"/>
                </a:lnTo>
                <a:lnTo>
                  <a:pt x="1689906" y="153032"/>
                </a:lnTo>
                <a:lnTo>
                  <a:pt x="1679637" y="176919"/>
                </a:lnTo>
                <a:cubicBezTo>
                  <a:pt x="1677107" y="182798"/>
                  <a:pt x="1675842" y="187188"/>
                  <a:pt x="1675842" y="190090"/>
                </a:cubicBezTo>
                <a:cubicBezTo>
                  <a:pt x="1675842" y="192397"/>
                  <a:pt x="1676939" y="194425"/>
                  <a:pt x="1679135" y="196174"/>
                </a:cubicBezTo>
                <a:cubicBezTo>
                  <a:pt x="1681330" y="197922"/>
                  <a:pt x="1686074" y="199057"/>
                  <a:pt x="1693366" y="199578"/>
                </a:cubicBezTo>
                <a:lnTo>
                  <a:pt x="1693366" y="203708"/>
                </a:lnTo>
                <a:lnTo>
                  <a:pt x="1645704" y="203708"/>
                </a:lnTo>
                <a:lnTo>
                  <a:pt x="1645704" y="199578"/>
                </a:lnTo>
                <a:cubicBezTo>
                  <a:pt x="1652029" y="198462"/>
                  <a:pt x="1656122" y="197011"/>
                  <a:pt x="1657983" y="195225"/>
                </a:cubicBezTo>
                <a:cubicBezTo>
                  <a:pt x="1661778" y="191653"/>
                  <a:pt x="1665982" y="184398"/>
                  <a:pt x="1670596" y="173459"/>
                </a:cubicBezTo>
                <a:close/>
                <a:moveTo>
                  <a:pt x="1312999" y="48890"/>
                </a:moveTo>
                <a:cubicBezTo>
                  <a:pt x="1318506" y="48890"/>
                  <a:pt x="1323510" y="49336"/>
                  <a:pt x="1328012" y="50229"/>
                </a:cubicBezTo>
                <a:cubicBezTo>
                  <a:pt x="1332514" y="51122"/>
                  <a:pt x="1338895" y="53094"/>
                  <a:pt x="1347155" y="56145"/>
                </a:cubicBezTo>
                <a:cubicBezTo>
                  <a:pt x="1351322" y="57708"/>
                  <a:pt x="1354113" y="58489"/>
                  <a:pt x="1355527" y="58489"/>
                </a:cubicBezTo>
                <a:cubicBezTo>
                  <a:pt x="1356940" y="58489"/>
                  <a:pt x="1358150" y="57838"/>
                  <a:pt x="1359154" y="56536"/>
                </a:cubicBezTo>
                <a:cubicBezTo>
                  <a:pt x="1360159" y="55233"/>
                  <a:pt x="1360773" y="52685"/>
                  <a:pt x="1360996" y="48890"/>
                </a:cubicBezTo>
                <a:lnTo>
                  <a:pt x="1365126" y="48890"/>
                </a:lnTo>
                <a:lnTo>
                  <a:pt x="1369033" y="96663"/>
                </a:lnTo>
                <a:lnTo>
                  <a:pt x="1365126" y="96663"/>
                </a:lnTo>
                <a:cubicBezTo>
                  <a:pt x="1361182" y="84757"/>
                  <a:pt x="1356085" y="75790"/>
                  <a:pt x="1349834" y="69763"/>
                </a:cubicBezTo>
                <a:cubicBezTo>
                  <a:pt x="1340830" y="61056"/>
                  <a:pt x="1329258" y="56703"/>
                  <a:pt x="1315120" y="56703"/>
                </a:cubicBezTo>
                <a:cubicBezTo>
                  <a:pt x="1295846" y="56703"/>
                  <a:pt x="1281187" y="64331"/>
                  <a:pt x="1271141" y="79585"/>
                </a:cubicBezTo>
                <a:cubicBezTo>
                  <a:pt x="1262732" y="92459"/>
                  <a:pt x="1258528" y="107788"/>
                  <a:pt x="1258528" y="125573"/>
                </a:cubicBezTo>
                <a:cubicBezTo>
                  <a:pt x="1258528" y="140010"/>
                  <a:pt x="1261318" y="153181"/>
                  <a:pt x="1266899" y="165087"/>
                </a:cubicBezTo>
                <a:cubicBezTo>
                  <a:pt x="1272480" y="176993"/>
                  <a:pt x="1279792" y="185719"/>
                  <a:pt x="1288833" y="191262"/>
                </a:cubicBezTo>
                <a:cubicBezTo>
                  <a:pt x="1297874" y="196806"/>
                  <a:pt x="1307157" y="199578"/>
                  <a:pt x="1316683" y="199578"/>
                </a:cubicBezTo>
                <a:cubicBezTo>
                  <a:pt x="1322263" y="199578"/>
                  <a:pt x="1327658" y="198871"/>
                  <a:pt x="1332867" y="197457"/>
                </a:cubicBezTo>
                <a:cubicBezTo>
                  <a:pt x="1338076" y="196043"/>
                  <a:pt x="1343099" y="193960"/>
                  <a:pt x="1347936" y="191207"/>
                </a:cubicBezTo>
                <a:lnTo>
                  <a:pt x="1347936" y="147451"/>
                </a:lnTo>
                <a:cubicBezTo>
                  <a:pt x="1347936" y="139861"/>
                  <a:pt x="1347360" y="134894"/>
                  <a:pt x="1346206" y="132550"/>
                </a:cubicBezTo>
                <a:cubicBezTo>
                  <a:pt x="1345053" y="130206"/>
                  <a:pt x="1343267" y="128420"/>
                  <a:pt x="1340848" y="127192"/>
                </a:cubicBezTo>
                <a:cubicBezTo>
                  <a:pt x="1338430" y="125964"/>
                  <a:pt x="1334170" y="125350"/>
                  <a:pt x="1328068" y="125350"/>
                </a:cubicBezTo>
                <a:lnTo>
                  <a:pt x="1328068" y="121109"/>
                </a:lnTo>
                <a:lnTo>
                  <a:pt x="1386669" y="121109"/>
                </a:lnTo>
                <a:lnTo>
                  <a:pt x="1386669" y="125350"/>
                </a:lnTo>
                <a:lnTo>
                  <a:pt x="1383878" y="125350"/>
                </a:lnTo>
                <a:cubicBezTo>
                  <a:pt x="1378074" y="125350"/>
                  <a:pt x="1374093" y="127285"/>
                  <a:pt x="1371935" y="131154"/>
                </a:cubicBezTo>
                <a:cubicBezTo>
                  <a:pt x="1370447" y="133908"/>
                  <a:pt x="1369702" y="139340"/>
                  <a:pt x="1369702" y="147451"/>
                </a:cubicBezTo>
                <a:lnTo>
                  <a:pt x="1369702" y="193774"/>
                </a:lnTo>
                <a:cubicBezTo>
                  <a:pt x="1361145" y="198388"/>
                  <a:pt x="1352699" y="201773"/>
                  <a:pt x="1344364" y="203931"/>
                </a:cubicBezTo>
                <a:cubicBezTo>
                  <a:pt x="1336030" y="206089"/>
                  <a:pt x="1326766" y="207168"/>
                  <a:pt x="1316571" y="207168"/>
                </a:cubicBezTo>
                <a:cubicBezTo>
                  <a:pt x="1287326" y="207168"/>
                  <a:pt x="1265114" y="197792"/>
                  <a:pt x="1249933" y="179040"/>
                </a:cubicBezTo>
                <a:cubicBezTo>
                  <a:pt x="1238548" y="164976"/>
                  <a:pt x="1232855" y="148753"/>
                  <a:pt x="1232855" y="130373"/>
                </a:cubicBezTo>
                <a:cubicBezTo>
                  <a:pt x="1232855" y="117053"/>
                  <a:pt x="1236055" y="104291"/>
                  <a:pt x="1242454" y="92087"/>
                </a:cubicBezTo>
                <a:cubicBezTo>
                  <a:pt x="1250045" y="77576"/>
                  <a:pt x="1260463" y="66414"/>
                  <a:pt x="1273708" y="58601"/>
                </a:cubicBezTo>
                <a:cubicBezTo>
                  <a:pt x="1284796" y="52127"/>
                  <a:pt x="1297893" y="48890"/>
                  <a:pt x="1312999" y="48890"/>
                </a:cubicBezTo>
                <a:close/>
                <a:moveTo>
                  <a:pt x="876114" y="48890"/>
                </a:moveTo>
                <a:lnTo>
                  <a:pt x="880021" y="48890"/>
                </a:lnTo>
                <a:lnTo>
                  <a:pt x="932706" y="174798"/>
                </a:lnTo>
                <a:cubicBezTo>
                  <a:pt x="936947" y="184919"/>
                  <a:pt x="940798" y="191486"/>
                  <a:pt x="944259" y="194499"/>
                </a:cubicBezTo>
                <a:cubicBezTo>
                  <a:pt x="947719" y="197513"/>
                  <a:pt x="952537" y="199206"/>
                  <a:pt x="958714" y="199578"/>
                </a:cubicBezTo>
                <a:lnTo>
                  <a:pt x="958714" y="203708"/>
                </a:lnTo>
                <a:lnTo>
                  <a:pt x="898996" y="203708"/>
                </a:lnTo>
                <a:lnTo>
                  <a:pt x="898996" y="199578"/>
                </a:lnTo>
                <a:cubicBezTo>
                  <a:pt x="905024" y="199280"/>
                  <a:pt x="909098" y="198276"/>
                  <a:pt x="911219" y="196564"/>
                </a:cubicBezTo>
                <a:cubicBezTo>
                  <a:pt x="913340" y="194853"/>
                  <a:pt x="914400" y="192769"/>
                  <a:pt x="914400" y="190314"/>
                </a:cubicBezTo>
                <a:cubicBezTo>
                  <a:pt x="914400" y="187039"/>
                  <a:pt x="912912" y="181868"/>
                  <a:pt x="909935" y="174798"/>
                </a:cubicBezTo>
                <a:lnTo>
                  <a:pt x="900782" y="153032"/>
                </a:lnTo>
                <a:lnTo>
                  <a:pt x="842181" y="153032"/>
                </a:lnTo>
                <a:lnTo>
                  <a:pt x="831912" y="176919"/>
                </a:lnTo>
                <a:cubicBezTo>
                  <a:pt x="829382" y="182798"/>
                  <a:pt x="828117" y="187188"/>
                  <a:pt x="828117" y="190090"/>
                </a:cubicBezTo>
                <a:cubicBezTo>
                  <a:pt x="828117" y="192397"/>
                  <a:pt x="829214" y="194425"/>
                  <a:pt x="831410" y="196174"/>
                </a:cubicBezTo>
                <a:cubicBezTo>
                  <a:pt x="833605" y="197922"/>
                  <a:pt x="838349" y="199057"/>
                  <a:pt x="845641" y="199578"/>
                </a:cubicBezTo>
                <a:lnTo>
                  <a:pt x="845641" y="203708"/>
                </a:lnTo>
                <a:lnTo>
                  <a:pt x="797979" y="203708"/>
                </a:lnTo>
                <a:lnTo>
                  <a:pt x="797979" y="199578"/>
                </a:lnTo>
                <a:cubicBezTo>
                  <a:pt x="804304" y="198462"/>
                  <a:pt x="808397" y="197011"/>
                  <a:pt x="810257" y="195225"/>
                </a:cubicBezTo>
                <a:cubicBezTo>
                  <a:pt x="814053" y="191653"/>
                  <a:pt x="818257" y="184398"/>
                  <a:pt x="822871" y="173459"/>
                </a:cubicBezTo>
                <a:close/>
                <a:moveTo>
                  <a:pt x="1636402" y="26789"/>
                </a:moveTo>
                <a:cubicBezTo>
                  <a:pt x="1640793" y="26789"/>
                  <a:pt x="1644141" y="28798"/>
                  <a:pt x="1646448" y="32816"/>
                </a:cubicBezTo>
                <a:cubicBezTo>
                  <a:pt x="1647565" y="34825"/>
                  <a:pt x="1648123" y="36983"/>
                  <a:pt x="1648123" y="39290"/>
                </a:cubicBezTo>
                <a:cubicBezTo>
                  <a:pt x="1648123" y="40927"/>
                  <a:pt x="1647825" y="42676"/>
                  <a:pt x="1647230" y="44536"/>
                </a:cubicBezTo>
                <a:cubicBezTo>
                  <a:pt x="1645816" y="48852"/>
                  <a:pt x="1642690" y="52015"/>
                  <a:pt x="1637854" y="54024"/>
                </a:cubicBezTo>
                <a:cubicBezTo>
                  <a:pt x="1633761" y="55661"/>
                  <a:pt x="1628924" y="56480"/>
                  <a:pt x="1623343" y="56480"/>
                </a:cubicBezTo>
                <a:lnTo>
                  <a:pt x="1619883" y="56480"/>
                </a:lnTo>
                <a:cubicBezTo>
                  <a:pt x="1614004" y="56480"/>
                  <a:pt x="1609427" y="58973"/>
                  <a:pt x="1606153" y="63958"/>
                </a:cubicBezTo>
                <a:cubicBezTo>
                  <a:pt x="1604590" y="66340"/>
                  <a:pt x="1603809" y="71698"/>
                  <a:pt x="1603809" y="80032"/>
                </a:cubicBezTo>
                <a:lnTo>
                  <a:pt x="1603809" y="141424"/>
                </a:lnTo>
                <a:cubicBezTo>
                  <a:pt x="1603809" y="156976"/>
                  <a:pt x="1602321" y="168771"/>
                  <a:pt x="1599344" y="176807"/>
                </a:cubicBezTo>
                <a:cubicBezTo>
                  <a:pt x="1596070" y="185291"/>
                  <a:pt x="1590154" y="192434"/>
                  <a:pt x="1581597" y="198239"/>
                </a:cubicBezTo>
                <a:cubicBezTo>
                  <a:pt x="1572741" y="204266"/>
                  <a:pt x="1560723" y="207280"/>
                  <a:pt x="1545543" y="207280"/>
                </a:cubicBezTo>
                <a:cubicBezTo>
                  <a:pt x="1516075" y="207280"/>
                  <a:pt x="1497471" y="196713"/>
                  <a:pt x="1489732" y="175580"/>
                </a:cubicBezTo>
                <a:cubicBezTo>
                  <a:pt x="1487351" y="169031"/>
                  <a:pt x="1486160" y="156604"/>
                  <a:pt x="1486160" y="138298"/>
                </a:cubicBezTo>
                <a:lnTo>
                  <a:pt x="1486160" y="79139"/>
                </a:lnTo>
                <a:cubicBezTo>
                  <a:pt x="1486160" y="70209"/>
                  <a:pt x="1484858" y="64107"/>
                  <a:pt x="1482254" y="60833"/>
                </a:cubicBezTo>
                <a:cubicBezTo>
                  <a:pt x="1480021" y="57931"/>
                  <a:pt x="1475891" y="56480"/>
                  <a:pt x="1469864" y="56480"/>
                </a:cubicBezTo>
                <a:lnTo>
                  <a:pt x="1464171" y="56480"/>
                </a:lnTo>
                <a:lnTo>
                  <a:pt x="1464171" y="52350"/>
                </a:lnTo>
                <a:lnTo>
                  <a:pt x="1529581" y="52350"/>
                </a:lnTo>
                <a:lnTo>
                  <a:pt x="1529581" y="56480"/>
                </a:lnTo>
                <a:lnTo>
                  <a:pt x="1523777" y="56480"/>
                </a:lnTo>
                <a:cubicBezTo>
                  <a:pt x="1517526" y="56480"/>
                  <a:pt x="1513061" y="58452"/>
                  <a:pt x="1510382" y="62396"/>
                </a:cubicBezTo>
                <a:cubicBezTo>
                  <a:pt x="1508522" y="65075"/>
                  <a:pt x="1507592" y="70656"/>
                  <a:pt x="1507592" y="79139"/>
                </a:cubicBezTo>
                <a:lnTo>
                  <a:pt x="1507592" y="145107"/>
                </a:lnTo>
                <a:cubicBezTo>
                  <a:pt x="1507592" y="162892"/>
                  <a:pt x="1510085" y="175542"/>
                  <a:pt x="1515070" y="183058"/>
                </a:cubicBezTo>
                <a:cubicBezTo>
                  <a:pt x="1521544" y="192806"/>
                  <a:pt x="1532148" y="197681"/>
                  <a:pt x="1546882" y="197681"/>
                </a:cubicBezTo>
                <a:cubicBezTo>
                  <a:pt x="1556705" y="197681"/>
                  <a:pt x="1565542" y="195541"/>
                  <a:pt x="1573392" y="191262"/>
                </a:cubicBezTo>
                <a:cubicBezTo>
                  <a:pt x="1581243" y="186984"/>
                  <a:pt x="1586601" y="181458"/>
                  <a:pt x="1589466" y="174687"/>
                </a:cubicBezTo>
                <a:cubicBezTo>
                  <a:pt x="1592331" y="167915"/>
                  <a:pt x="1593763" y="156492"/>
                  <a:pt x="1593763" y="140419"/>
                </a:cubicBezTo>
                <a:lnTo>
                  <a:pt x="1593763" y="79139"/>
                </a:lnTo>
                <a:cubicBezTo>
                  <a:pt x="1593763" y="69688"/>
                  <a:pt x="1592721" y="63772"/>
                  <a:pt x="1590638" y="61391"/>
                </a:cubicBezTo>
                <a:cubicBezTo>
                  <a:pt x="1587736" y="58117"/>
                  <a:pt x="1583420" y="56480"/>
                  <a:pt x="1577690" y="56480"/>
                </a:cubicBezTo>
                <a:lnTo>
                  <a:pt x="1571997" y="56480"/>
                </a:lnTo>
                <a:lnTo>
                  <a:pt x="1571997" y="52350"/>
                </a:lnTo>
                <a:lnTo>
                  <a:pt x="1623343" y="52350"/>
                </a:lnTo>
                <a:cubicBezTo>
                  <a:pt x="1626022" y="52350"/>
                  <a:pt x="1628812" y="51680"/>
                  <a:pt x="1631714" y="50341"/>
                </a:cubicBezTo>
                <a:cubicBezTo>
                  <a:pt x="1633947" y="49299"/>
                  <a:pt x="1634654" y="48071"/>
                  <a:pt x="1633835" y="46657"/>
                </a:cubicBezTo>
                <a:cubicBezTo>
                  <a:pt x="1632421" y="45987"/>
                  <a:pt x="1630412" y="44202"/>
                  <a:pt x="1627808" y="41299"/>
                </a:cubicBezTo>
                <a:cubicBezTo>
                  <a:pt x="1626319" y="38769"/>
                  <a:pt x="1625910" y="36351"/>
                  <a:pt x="1626580" y="34044"/>
                </a:cubicBezTo>
                <a:cubicBezTo>
                  <a:pt x="1627175" y="31663"/>
                  <a:pt x="1628812" y="29728"/>
                  <a:pt x="1631491" y="28240"/>
                </a:cubicBezTo>
                <a:cubicBezTo>
                  <a:pt x="1633054" y="27272"/>
                  <a:pt x="1634691" y="26789"/>
                  <a:pt x="1636402" y="26789"/>
                </a:cubicBezTo>
                <a:close/>
                <a:moveTo>
                  <a:pt x="2625291" y="20984"/>
                </a:moveTo>
                <a:lnTo>
                  <a:pt x="2643820" y="20984"/>
                </a:lnTo>
                <a:lnTo>
                  <a:pt x="2662907" y="37169"/>
                </a:lnTo>
                <a:lnTo>
                  <a:pt x="2659782" y="37169"/>
                </a:lnTo>
                <a:lnTo>
                  <a:pt x="2634109" y="28575"/>
                </a:lnTo>
                <a:lnTo>
                  <a:pt x="2609329" y="37169"/>
                </a:lnTo>
                <a:lnTo>
                  <a:pt x="2606315" y="37169"/>
                </a:lnTo>
                <a:close/>
                <a:moveTo>
                  <a:pt x="301191" y="20984"/>
                </a:moveTo>
                <a:lnTo>
                  <a:pt x="319720" y="20984"/>
                </a:lnTo>
                <a:lnTo>
                  <a:pt x="338807" y="37169"/>
                </a:lnTo>
                <a:lnTo>
                  <a:pt x="335682" y="37169"/>
                </a:lnTo>
                <a:lnTo>
                  <a:pt x="310009" y="28575"/>
                </a:lnTo>
                <a:lnTo>
                  <a:pt x="285229" y="37169"/>
                </a:lnTo>
                <a:lnTo>
                  <a:pt x="282215" y="37169"/>
                </a:lnTo>
                <a:close/>
                <a:moveTo>
                  <a:pt x="848209" y="18975"/>
                </a:moveTo>
                <a:lnTo>
                  <a:pt x="851334" y="18975"/>
                </a:lnTo>
                <a:cubicBezTo>
                  <a:pt x="853492" y="21654"/>
                  <a:pt x="856022" y="23589"/>
                  <a:pt x="858924" y="24779"/>
                </a:cubicBezTo>
                <a:cubicBezTo>
                  <a:pt x="863761" y="26640"/>
                  <a:pt x="869826" y="27570"/>
                  <a:pt x="877119" y="27570"/>
                </a:cubicBezTo>
                <a:cubicBezTo>
                  <a:pt x="884337" y="27570"/>
                  <a:pt x="890364" y="26640"/>
                  <a:pt x="895201" y="24779"/>
                </a:cubicBezTo>
                <a:cubicBezTo>
                  <a:pt x="898624" y="23440"/>
                  <a:pt x="901005" y="21505"/>
                  <a:pt x="902345" y="18975"/>
                </a:cubicBezTo>
                <a:lnTo>
                  <a:pt x="905582" y="18975"/>
                </a:lnTo>
                <a:cubicBezTo>
                  <a:pt x="905061" y="24184"/>
                  <a:pt x="902029" y="28537"/>
                  <a:pt x="896485" y="32035"/>
                </a:cubicBezTo>
                <a:cubicBezTo>
                  <a:pt x="890941" y="35532"/>
                  <a:pt x="884411" y="37281"/>
                  <a:pt x="876895" y="37281"/>
                </a:cubicBezTo>
                <a:cubicBezTo>
                  <a:pt x="869454" y="37281"/>
                  <a:pt x="862980" y="35551"/>
                  <a:pt x="857473" y="32091"/>
                </a:cubicBezTo>
                <a:cubicBezTo>
                  <a:pt x="851967" y="28630"/>
                  <a:pt x="848878" y="24259"/>
                  <a:pt x="848209" y="18975"/>
                </a:cubicBezTo>
                <a:close/>
                <a:moveTo>
                  <a:pt x="1531813" y="11273"/>
                </a:moveTo>
                <a:cubicBezTo>
                  <a:pt x="1534864" y="11273"/>
                  <a:pt x="1537655" y="11757"/>
                  <a:pt x="1540185" y="12724"/>
                </a:cubicBezTo>
                <a:cubicBezTo>
                  <a:pt x="1543534" y="13989"/>
                  <a:pt x="1548278" y="16650"/>
                  <a:pt x="1554417" y="20705"/>
                </a:cubicBezTo>
                <a:cubicBezTo>
                  <a:pt x="1560556" y="24761"/>
                  <a:pt x="1565114" y="26789"/>
                  <a:pt x="1568090" y="26789"/>
                </a:cubicBezTo>
                <a:cubicBezTo>
                  <a:pt x="1570472" y="26789"/>
                  <a:pt x="1572574" y="25784"/>
                  <a:pt x="1574397" y="23775"/>
                </a:cubicBezTo>
                <a:cubicBezTo>
                  <a:pt x="1576220" y="21766"/>
                  <a:pt x="1577653" y="17598"/>
                  <a:pt x="1578694" y="11273"/>
                </a:cubicBezTo>
                <a:lnTo>
                  <a:pt x="1582155" y="11273"/>
                </a:lnTo>
                <a:cubicBezTo>
                  <a:pt x="1582229" y="18194"/>
                  <a:pt x="1581317" y="23682"/>
                  <a:pt x="1579420" y="27737"/>
                </a:cubicBezTo>
                <a:cubicBezTo>
                  <a:pt x="1577522" y="31793"/>
                  <a:pt x="1574843" y="34956"/>
                  <a:pt x="1571383" y="37225"/>
                </a:cubicBezTo>
                <a:cubicBezTo>
                  <a:pt x="1567923" y="39495"/>
                  <a:pt x="1564444" y="40630"/>
                  <a:pt x="1560947" y="40630"/>
                </a:cubicBezTo>
                <a:cubicBezTo>
                  <a:pt x="1555068" y="40630"/>
                  <a:pt x="1547775" y="37653"/>
                  <a:pt x="1539069" y="31700"/>
                </a:cubicBezTo>
                <a:cubicBezTo>
                  <a:pt x="1534381" y="28500"/>
                  <a:pt x="1531218" y="26565"/>
                  <a:pt x="1529581" y="25896"/>
                </a:cubicBezTo>
                <a:cubicBezTo>
                  <a:pt x="1527944" y="25226"/>
                  <a:pt x="1526344" y="24891"/>
                  <a:pt x="1524781" y="24891"/>
                </a:cubicBezTo>
                <a:cubicBezTo>
                  <a:pt x="1521730" y="24891"/>
                  <a:pt x="1519312" y="26231"/>
                  <a:pt x="1517526" y="28909"/>
                </a:cubicBezTo>
                <a:cubicBezTo>
                  <a:pt x="1516707" y="30174"/>
                  <a:pt x="1515666" y="33932"/>
                  <a:pt x="1514401" y="40183"/>
                </a:cubicBezTo>
                <a:lnTo>
                  <a:pt x="1510829" y="40183"/>
                </a:lnTo>
                <a:cubicBezTo>
                  <a:pt x="1511126" y="29988"/>
                  <a:pt x="1513247" y="22621"/>
                  <a:pt x="1517191" y="18082"/>
                </a:cubicBezTo>
                <a:cubicBezTo>
                  <a:pt x="1521135" y="13543"/>
                  <a:pt x="1526009" y="11273"/>
                  <a:pt x="1531813" y="11273"/>
                </a:cubicBezTo>
                <a:close/>
                <a:moveTo>
                  <a:pt x="2634779" y="0"/>
                </a:moveTo>
                <a:cubicBezTo>
                  <a:pt x="2644452" y="0"/>
                  <a:pt x="2649289" y="2344"/>
                  <a:pt x="2649289" y="7032"/>
                </a:cubicBezTo>
                <a:cubicBezTo>
                  <a:pt x="2649289" y="8297"/>
                  <a:pt x="2648880" y="9357"/>
                  <a:pt x="2648062" y="10213"/>
                </a:cubicBezTo>
                <a:cubicBezTo>
                  <a:pt x="2647243" y="11069"/>
                  <a:pt x="2645680" y="11906"/>
                  <a:pt x="2643373" y="12724"/>
                </a:cubicBezTo>
                <a:cubicBezTo>
                  <a:pt x="2639950" y="13841"/>
                  <a:pt x="2637867" y="14845"/>
                  <a:pt x="2637123" y="15738"/>
                </a:cubicBezTo>
                <a:cubicBezTo>
                  <a:pt x="2636751" y="15961"/>
                  <a:pt x="2636304" y="16929"/>
                  <a:pt x="2635783" y="18640"/>
                </a:cubicBezTo>
                <a:lnTo>
                  <a:pt x="2632323" y="18640"/>
                </a:lnTo>
                <a:cubicBezTo>
                  <a:pt x="2632621" y="16259"/>
                  <a:pt x="2634295" y="13915"/>
                  <a:pt x="2637346" y="11608"/>
                </a:cubicBezTo>
                <a:cubicBezTo>
                  <a:pt x="2639653" y="9897"/>
                  <a:pt x="2640769" y="8483"/>
                  <a:pt x="2640695" y="7367"/>
                </a:cubicBezTo>
                <a:cubicBezTo>
                  <a:pt x="2640546" y="4092"/>
                  <a:pt x="2638053" y="2455"/>
                  <a:pt x="2633216" y="2455"/>
                </a:cubicBezTo>
                <a:cubicBezTo>
                  <a:pt x="2629421" y="2455"/>
                  <a:pt x="2627523" y="3088"/>
                  <a:pt x="2627523" y="4353"/>
                </a:cubicBezTo>
                <a:cubicBezTo>
                  <a:pt x="2627523" y="4725"/>
                  <a:pt x="2627877" y="5302"/>
                  <a:pt x="2628584" y="6083"/>
                </a:cubicBezTo>
                <a:cubicBezTo>
                  <a:pt x="2629291" y="6864"/>
                  <a:pt x="2629644" y="7478"/>
                  <a:pt x="2629644" y="7925"/>
                </a:cubicBezTo>
                <a:cubicBezTo>
                  <a:pt x="2629644" y="9487"/>
                  <a:pt x="2628379" y="10269"/>
                  <a:pt x="2625849" y="10269"/>
                </a:cubicBezTo>
                <a:cubicBezTo>
                  <a:pt x="2622575" y="10269"/>
                  <a:pt x="2620938" y="9004"/>
                  <a:pt x="2620938" y="6474"/>
                </a:cubicBezTo>
                <a:cubicBezTo>
                  <a:pt x="2620938" y="2158"/>
                  <a:pt x="2625551" y="0"/>
                  <a:pt x="2634779" y="0"/>
                </a:cubicBezTo>
                <a:close/>
                <a:moveTo>
                  <a:pt x="852227" y="0"/>
                </a:moveTo>
                <a:lnTo>
                  <a:pt x="877119" y="0"/>
                </a:lnTo>
                <a:lnTo>
                  <a:pt x="882700" y="16743"/>
                </a:lnTo>
                <a:lnTo>
                  <a:pt x="878793" y="16743"/>
                </a:lnTo>
                <a:close/>
                <a:moveTo>
                  <a:pt x="310679" y="0"/>
                </a:moveTo>
                <a:cubicBezTo>
                  <a:pt x="320353" y="0"/>
                  <a:pt x="325189" y="2344"/>
                  <a:pt x="325189" y="7032"/>
                </a:cubicBezTo>
                <a:cubicBezTo>
                  <a:pt x="325189" y="8297"/>
                  <a:pt x="324780" y="9357"/>
                  <a:pt x="323962" y="10213"/>
                </a:cubicBezTo>
                <a:cubicBezTo>
                  <a:pt x="323143" y="11069"/>
                  <a:pt x="321580" y="11906"/>
                  <a:pt x="319273" y="12724"/>
                </a:cubicBezTo>
                <a:cubicBezTo>
                  <a:pt x="315850" y="13841"/>
                  <a:pt x="313767" y="14845"/>
                  <a:pt x="313023" y="15738"/>
                </a:cubicBezTo>
                <a:cubicBezTo>
                  <a:pt x="312651" y="15961"/>
                  <a:pt x="312204" y="16929"/>
                  <a:pt x="311683" y="18640"/>
                </a:cubicBezTo>
                <a:lnTo>
                  <a:pt x="308223" y="18640"/>
                </a:lnTo>
                <a:cubicBezTo>
                  <a:pt x="308521" y="16259"/>
                  <a:pt x="310195" y="13915"/>
                  <a:pt x="313246" y="11608"/>
                </a:cubicBezTo>
                <a:cubicBezTo>
                  <a:pt x="315553" y="9897"/>
                  <a:pt x="316669" y="8483"/>
                  <a:pt x="316595" y="7367"/>
                </a:cubicBezTo>
                <a:cubicBezTo>
                  <a:pt x="316446" y="4092"/>
                  <a:pt x="313953" y="2455"/>
                  <a:pt x="309116" y="2455"/>
                </a:cubicBezTo>
                <a:cubicBezTo>
                  <a:pt x="305321" y="2455"/>
                  <a:pt x="303423" y="3088"/>
                  <a:pt x="303423" y="4353"/>
                </a:cubicBezTo>
                <a:cubicBezTo>
                  <a:pt x="303423" y="4725"/>
                  <a:pt x="303777" y="5302"/>
                  <a:pt x="304484" y="6083"/>
                </a:cubicBezTo>
                <a:cubicBezTo>
                  <a:pt x="305191" y="6864"/>
                  <a:pt x="305544" y="7478"/>
                  <a:pt x="305544" y="7925"/>
                </a:cubicBezTo>
                <a:cubicBezTo>
                  <a:pt x="305544" y="9487"/>
                  <a:pt x="304279" y="10269"/>
                  <a:pt x="301749" y="10269"/>
                </a:cubicBezTo>
                <a:cubicBezTo>
                  <a:pt x="298475" y="10269"/>
                  <a:pt x="296838" y="9004"/>
                  <a:pt x="296838" y="6474"/>
                </a:cubicBezTo>
                <a:cubicBezTo>
                  <a:pt x="296838" y="2158"/>
                  <a:pt x="301451" y="0"/>
                  <a:pt x="310679" y="0"/>
                </a:cubicBezTo>
                <a:close/>
              </a:path>
            </a:pathLst>
          </a:cu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3"/>
          </a:lnRef>
          <a:fillRef idx="3">
            <a:schemeClr val="accent3"/>
          </a:fillRef>
          <a:effectRef idx="2">
            <a:schemeClr val="accent3"/>
          </a:effectRef>
          <a:fontRef idx="minor">
            <a:schemeClr val="lt1"/>
          </a:fontRef>
        </p:style>
        <p:txBody>
          <a:bodyPr wrap="square" rtlCol="0" anchor="ctr">
            <a:noAutofit/>
          </a:bodyPr>
          <a:lstStyle/>
          <a:p>
            <a:pPr algn="ctr"/>
            <a:endParaRPr lang="vi-VN"/>
          </a:p>
        </p:txBody>
      </p:sp>
      <p:sp>
        <p:nvSpPr>
          <p:cNvPr id="13" name="TextBox 12">
            <a:extLst>
              <a:ext uri="{FF2B5EF4-FFF2-40B4-BE49-F238E27FC236}">
                <a16:creationId xmlns:a16="http://schemas.microsoft.com/office/drawing/2014/main" id="{BC88B6C9-4156-D1DC-0F1E-FC1F6CF71E45}"/>
              </a:ext>
            </a:extLst>
          </p:cNvPr>
          <p:cNvSpPr txBox="1"/>
          <p:nvPr/>
        </p:nvSpPr>
        <p:spPr>
          <a:xfrm>
            <a:off x="3862875" y="1996751"/>
            <a:ext cx="3480318" cy="584775"/>
          </a:xfrm>
          <a:prstGeom prst="rect">
            <a:avLst/>
          </a:prstGeom>
          <a:noFill/>
        </p:spPr>
        <p:txBody>
          <a:bodyPr wrap="square" rtlCol="0">
            <a:spAutoFit/>
          </a:bodyPr>
          <a:lstStyle/>
          <a:p>
            <a:r>
              <a:rPr lang="vi-VN" sz="3200" b="1">
                <a:solidFill>
                  <a:srgbClr val="260CEA"/>
                </a:solidFill>
                <a:latin typeface="Times New Roman" panose="02020603050405020304" pitchFamily="18" charset="0"/>
                <a:cs typeface="Times New Roman" panose="02020603050405020304" pitchFamily="18" charset="0"/>
              </a:rPr>
              <a:t>TIẾT: 27. BÀI 33</a:t>
            </a:r>
          </a:p>
        </p:txBody>
      </p:sp>
    </p:spTree>
    <p:extLst>
      <p:ext uri="{BB962C8B-B14F-4D97-AF65-F5344CB8AC3E}">
        <p14:creationId xmlns:p14="http://schemas.microsoft.com/office/powerpoint/2010/main" val="35675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524000" y="1943100"/>
            <a:ext cx="3962400" cy="4305300"/>
          </a:xfrm>
        </p:spPr>
        <p:txBody>
          <a:bodyPr>
            <a:normAutofit/>
          </a:bodyPr>
          <a:lstStyle/>
          <a:p>
            <a:pPr marL="0" indent="0">
              <a:buNone/>
            </a:pPr>
            <a:r>
              <a:rPr lang="en-US" dirty="0">
                <a:latin typeface="Times New Roman" pitchFamily="18" charset="0"/>
                <a:cs typeface="Times New Roman" pitchFamily="18" charset="0"/>
              </a:rPr>
              <a:t>      </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49382" y="1625848"/>
            <a:ext cx="5237018" cy="336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6398255" y="363888"/>
            <a:ext cx="5237018" cy="2819400"/>
          </a:xfrm>
          <a:prstGeom prst="cloudCallout">
            <a:avLst>
              <a:gd name="adj1" fmla="val -63998"/>
              <a:gd name="adj2" fmla="val 48270"/>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Times New Roman" panose="02020603050405020304" pitchFamily="18" charset="0"/>
                <a:cs typeface="Times New Roman" panose="02020603050405020304" pitchFamily="18" charset="0"/>
              </a:rPr>
              <a:t>Em hãy quan sát hình bên và có nhận xét gì về vị trí của ngọn nến, quả lắc và bóng của quả lắc ở trên tường.</a:t>
            </a:r>
          </a:p>
        </p:txBody>
      </p:sp>
      <p:sp>
        <p:nvSpPr>
          <p:cNvPr id="4" name="Rectangle: Rounded Corners 3">
            <a:extLst>
              <a:ext uri="{FF2B5EF4-FFF2-40B4-BE49-F238E27FC236}">
                <a16:creationId xmlns:a16="http://schemas.microsoft.com/office/drawing/2014/main" id="{338F4564-73AB-03D9-BF1C-1C7248FE8398}"/>
              </a:ext>
            </a:extLst>
          </p:cNvPr>
          <p:cNvSpPr/>
          <p:nvPr/>
        </p:nvSpPr>
        <p:spPr>
          <a:xfrm>
            <a:off x="1968756" y="718457"/>
            <a:ext cx="1474237" cy="75272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767DC50-4526-B91D-0428-9FEFAB57C971}"/>
              </a:ext>
            </a:extLst>
          </p:cNvPr>
          <p:cNvSpPr txBox="1"/>
          <p:nvPr/>
        </p:nvSpPr>
        <p:spPr>
          <a:xfrm>
            <a:off x="2276666" y="843580"/>
            <a:ext cx="998376" cy="584775"/>
          </a:xfrm>
          <a:prstGeom prst="rect">
            <a:avLst/>
          </a:prstGeom>
          <a:noFill/>
        </p:spPr>
        <p:txBody>
          <a:bodyPr wrap="square" rtlCol="0">
            <a:spAutoFit/>
          </a:bodyPr>
          <a:lstStyle/>
          <a:p>
            <a:r>
              <a:rPr lang="en-US" sz="3200">
                <a:solidFill>
                  <a:schemeClr val="bg1"/>
                </a:solidFill>
                <a:latin typeface="Arial Black" panose="020B0A04020102020204" pitchFamily="34" charset="0"/>
              </a:rPr>
              <a:t>HĐ</a:t>
            </a:r>
            <a:endParaRPr lang="vi-VN" sz="3200">
              <a:solidFill>
                <a:schemeClr val="bg1"/>
              </a:solidFill>
            </a:endParaRPr>
          </a:p>
        </p:txBody>
      </p:sp>
    </p:spTree>
    <p:extLst>
      <p:ext uri="{BB962C8B-B14F-4D97-AF65-F5344CB8AC3E}">
        <p14:creationId xmlns:p14="http://schemas.microsoft.com/office/powerpoint/2010/main" val="113480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524000" y="1943100"/>
            <a:ext cx="3962400" cy="4305300"/>
          </a:xfrm>
        </p:spPr>
        <p:txBody>
          <a:bodyPr>
            <a:normAutofit/>
          </a:bodyPr>
          <a:lstStyle/>
          <a:p>
            <a:pPr marL="0" indent="0">
              <a:buNone/>
            </a:pPr>
            <a:r>
              <a:rPr lang="en-US" dirty="0">
                <a:latin typeface="Times New Roman" pitchFamily="18" charset="0"/>
                <a:cs typeface="Times New Roman" pitchFamily="18" charset="0"/>
              </a:rPr>
              <a:t>      </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49382" y="1625848"/>
            <a:ext cx="5237018" cy="336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Callout 2"/>
          <p:cNvSpPr/>
          <p:nvPr/>
        </p:nvSpPr>
        <p:spPr>
          <a:xfrm>
            <a:off x="6856727" y="3429000"/>
            <a:ext cx="4320073" cy="2981136"/>
          </a:xfrm>
          <a:prstGeom prst="wedgeEllipseCallout">
            <a:avLst>
              <a:gd name="adj1" fmla="val -79584"/>
              <a:gd name="adj2" fmla="val -28448"/>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FF0000"/>
                </a:solidFill>
                <a:latin typeface="Times New Roman" panose="02020603050405020304" pitchFamily="18" charset="0"/>
                <a:cs typeface="Times New Roman" panose="02020603050405020304" pitchFamily="18" charset="0"/>
              </a:rPr>
              <a:t>Ngọn nến, quả lắc và cái bóng của quả lắc thẳng hàng. Hơn nữa, quả lắc ở giữa ngọn nến và cái bóng </a:t>
            </a:r>
            <a:r>
              <a:rPr lang="vi-VN" sz="2800">
                <a:solidFill>
                  <a:srgbClr val="FF0000"/>
                </a:solidFill>
                <a:latin typeface="Times New Roman" panose="02020603050405020304" pitchFamily="18" charset="0"/>
                <a:cs typeface="Times New Roman" panose="02020603050405020304" pitchFamily="18" charset="0"/>
              </a:rPr>
              <a:t>của nó.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38F4564-73AB-03D9-BF1C-1C7248FE8398}"/>
              </a:ext>
            </a:extLst>
          </p:cNvPr>
          <p:cNvSpPr/>
          <p:nvPr/>
        </p:nvSpPr>
        <p:spPr>
          <a:xfrm>
            <a:off x="1968756" y="718457"/>
            <a:ext cx="1474237" cy="75272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767DC50-4526-B91D-0428-9FEFAB57C971}"/>
              </a:ext>
            </a:extLst>
          </p:cNvPr>
          <p:cNvSpPr txBox="1"/>
          <p:nvPr/>
        </p:nvSpPr>
        <p:spPr>
          <a:xfrm>
            <a:off x="2276666" y="843580"/>
            <a:ext cx="998376" cy="584775"/>
          </a:xfrm>
          <a:prstGeom prst="rect">
            <a:avLst/>
          </a:prstGeom>
          <a:noFill/>
        </p:spPr>
        <p:txBody>
          <a:bodyPr wrap="square" rtlCol="0">
            <a:spAutoFit/>
          </a:bodyPr>
          <a:lstStyle/>
          <a:p>
            <a:r>
              <a:rPr lang="en-US" sz="3200">
                <a:solidFill>
                  <a:schemeClr val="bg1"/>
                </a:solidFill>
                <a:latin typeface="Arial Black" panose="020B0A04020102020204" pitchFamily="34" charset="0"/>
              </a:rPr>
              <a:t>HĐ</a:t>
            </a:r>
            <a:endParaRPr lang="vi-VN" sz="3200">
              <a:solidFill>
                <a:schemeClr val="bg1"/>
              </a:solidFill>
            </a:endParaRPr>
          </a:p>
        </p:txBody>
      </p:sp>
    </p:spTree>
    <p:extLst>
      <p:ext uri="{BB962C8B-B14F-4D97-AF65-F5344CB8AC3E}">
        <p14:creationId xmlns:p14="http://schemas.microsoft.com/office/powerpoint/2010/main" val="157464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82"/>
          <p:cNvSpPr>
            <a:spLocks noChangeArrowheads="1"/>
          </p:cNvSpPr>
          <p:nvPr/>
        </p:nvSpPr>
        <p:spPr bwMode="auto">
          <a:xfrm>
            <a:off x="387265" y="3224470"/>
            <a:ext cx="88164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3200" b="1">
                <a:solidFill>
                  <a:srgbClr val="260CEA"/>
                </a:solidFill>
                <a:latin typeface="Times New Roman" panose="02020603050405020304" pitchFamily="18" charset="0"/>
                <a:sym typeface="Symbol" panose="05050102010706020507" pitchFamily="18" charset="2"/>
              </a:rPr>
              <a:t>+ H</a:t>
            </a:r>
            <a:r>
              <a:rPr lang="en-US" altLang="en-US" sz="3200" b="1">
                <a:solidFill>
                  <a:srgbClr val="260CEA"/>
                </a:solidFill>
                <a:latin typeface="Times New Roman" panose="02020603050405020304" pitchFamily="18" charset="0"/>
              </a:rPr>
              <a:t>ai</a:t>
            </a:r>
            <a:r>
              <a:rPr lang="en-US" altLang="en-US" sz="3200" b="1">
                <a:solidFill>
                  <a:srgbClr val="FF0000"/>
                </a:solidFill>
                <a:latin typeface="Times New Roman" panose="02020603050405020304" pitchFamily="18" charset="0"/>
              </a:rPr>
              <a:t> </a:t>
            </a:r>
            <a:r>
              <a:rPr lang="en-US" altLang="en-US" sz="3200" b="1">
                <a:solidFill>
                  <a:srgbClr val="260CEA"/>
                </a:solidFill>
                <a:latin typeface="Times New Roman" panose="02020603050405020304" pitchFamily="18" charset="0"/>
              </a:rPr>
              <a:t>điểm </a:t>
            </a:r>
            <a:r>
              <a:rPr lang="en-US" altLang="en-US" sz="3200" b="1">
                <a:solidFill>
                  <a:srgbClr val="260CEA"/>
                </a:solidFill>
                <a:latin typeface="Times New Roman" panose="02020603050405020304" pitchFamily="18" charset="0"/>
                <a:sym typeface="Symbol" panose="05050102010706020507" pitchFamily="18" charset="2"/>
              </a:rPr>
              <a:t>A </a:t>
            </a:r>
            <a:r>
              <a:rPr lang="en-US" altLang="en-US" sz="3200" b="1" dirty="0" err="1">
                <a:solidFill>
                  <a:srgbClr val="260CEA"/>
                </a:solidFill>
                <a:latin typeface="Times New Roman" panose="02020603050405020304" pitchFamily="18" charset="0"/>
                <a:sym typeface="Symbol" panose="05050102010706020507" pitchFamily="18" charset="2"/>
              </a:rPr>
              <a:t>và</a:t>
            </a:r>
            <a:r>
              <a:rPr lang="en-US" altLang="en-US" sz="3200" b="1" dirty="0">
                <a:solidFill>
                  <a:srgbClr val="260CEA"/>
                </a:solidFill>
                <a:latin typeface="Times New Roman" panose="02020603050405020304" pitchFamily="18" charset="0"/>
                <a:sym typeface="Symbol" panose="05050102010706020507" pitchFamily="18" charset="2"/>
              </a:rPr>
              <a:t> B </a:t>
            </a:r>
            <a:r>
              <a:rPr lang="en-US" altLang="en-US" sz="3200" b="1" dirty="0" err="1">
                <a:solidFill>
                  <a:srgbClr val="260CEA"/>
                </a:solidFill>
                <a:latin typeface="Times New Roman" panose="02020603050405020304" pitchFamily="18" charset="0"/>
                <a:sym typeface="Symbol" panose="05050102010706020507" pitchFamily="18" charset="2"/>
              </a:rPr>
              <a:t>nằm</a:t>
            </a:r>
            <a:r>
              <a:rPr lang="en-US" altLang="en-US" sz="3200" b="1" dirty="0">
                <a:solidFill>
                  <a:srgbClr val="260CEA"/>
                </a:solidFill>
                <a:latin typeface="Times New Roman" panose="02020603050405020304" pitchFamily="18" charset="0"/>
                <a:sym typeface="Symbol" panose="05050102010706020507" pitchFamily="18" charset="2"/>
              </a:rPr>
              <a:t> </a:t>
            </a:r>
            <a:r>
              <a:rPr lang="en-US" altLang="en-US" sz="3200" b="1" i="1" u="sng" dirty="0" err="1">
                <a:solidFill>
                  <a:srgbClr val="FF0000"/>
                </a:solidFill>
                <a:latin typeface="Times New Roman" panose="02020603050405020304" pitchFamily="18" charset="0"/>
                <a:sym typeface="Symbol" panose="05050102010706020507" pitchFamily="18" charset="2"/>
              </a:rPr>
              <a:t>cùng</a:t>
            </a:r>
            <a:r>
              <a:rPr lang="en-US" altLang="en-US" sz="3200" b="1" i="1" u="sng" dirty="0">
                <a:solidFill>
                  <a:srgbClr val="FF0000"/>
                </a:solidFill>
                <a:latin typeface="Times New Roman" panose="02020603050405020304" pitchFamily="18" charset="0"/>
                <a:sym typeface="Symbol" panose="05050102010706020507" pitchFamily="18" charset="2"/>
              </a:rPr>
              <a:t> </a:t>
            </a:r>
            <a:r>
              <a:rPr lang="en-US" altLang="en-US" sz="3200" b="1" i="1" u="sng" dirty="0" err="1">
                <a:solidFill>
                  <a:srgbClr val="FF0000"/>
                </a:solidFill>
                <a:latin typeface="Times New Roman" panose="02020603050405020304" pitchFamily="18" charset="0"/>
                <a:sym typeface="Symbol" panose="05050102010706020507" pitchFamily="18" charset="2"/>
              </a:rPr>
              <a:t>phía</a:t>
            </a:r>
            <a:r>
              <a:rPr lang="en-US" altLang="en-US" sz="3200" b="1" u="sng" dirty="0">
                <a:solidFill>
                  <a:srgbClr val="FF0000"/>
                </a:solidFill>
                <a:latin typeface="Times New Roman" panose="02020603050405020304" pitchFamily="18" charset="0"/>
                <a:sym typeface="Symbol" panose="05050102010706020507" pitchFamily="18" charset="2"/>
              </a:rPr>
              <a:t> </a:t>
            </a:r>
            <a:r>
              <a:rPr lang="en-US" altLang="en-US" sz="3200" b="1" dirty="0" err="1">
                <a:solidFill>
                  <a:srgbClr val="260CEA"/>
                </a:solidFill>
                <a:latin typeface="Times New Roman" panose="02020603050405020304" pitchFamily="18" charset="0"/>
                <a:sym typeface="Symbol" panose="05050102010706020507" pitchFamily="18" charset="2"/>
              </a:rPr>
              <a:t>đối</a:t>
            </a:r>
            <a:r>
              <a:rPr lang="en-US" altLang="en-US" sz="3200" b="1" dirty="0">
                <a:solidFill>
                  <a:srgbClr val="260CEA"/>
                </a:solidFill>
                <a:latin typeface="Times New Roman" panose="02020603050405020304" pitchFamily="18" charset="0"/>
                <a:sym typeface="Symbol" panose="05050102010706020507" pitchFamily="18" charset="2"/>
              </a:rPr>
              <a:t> </a:t>
            </a:r>
            <a:r>
              <a:rPr lang="en-US" altLang="en-US" sz="3200" b="1" err="1">
                <a:solidFill>
                  <a:srgbClr val="260CEA"/>
                </a:solidFill>
                <a:latin typeface="Times New Roman" panose="02020603050405020304" pitchFamily="18" charset="0"/>
                <a:sym typeface="Symbol" panose="05050102010706020507" pitchFamily="18" charset="2"/>
              </a:rPr>
              <a:t>với</a:t>
            </a:r>
            <a:r>
              <a:rPr lang="en-US" altLang="en-US" sz="3200" b="1">
                <a:solidFill>
                  <a:srgbClr val="260CEA"/>
                </a:solidFill>
                <a:latin typeface="Times New Roman" panose="02020603050405020304" pitchFamily="18" charset="0"/>
                <a:sym typeface="Symbol" panose="05050102010706020507" pitchFamily="18" charset="2"/>
              </a:rPr>
              <a:t> </a:t>
            </a:r>
            <a:r>
              <a:rPr lang="en-US" altLang="en-US" sz="3200" b="1">
                <a:solidFill>
                  <a:srgbClr val="260CEA"/>
                </a:solidFill>
                <a:latin typeface="Times New Roman" panose="02020603050405020304" pitchFamily="18" charset="0"/>
              </a:rPr>
              <a:t>điểm </a:t>
            </a:r>
            <a:r>
              <a:rPr lang="en-US" altLang="en-US" sz="3200" b="1">
                <a:solidFill>
                  <a:srgbClr val="260CEA"/>
                </a:solidFill>
                <a:latin typeface="Times New Roman" panose="02020603050405020304" pitchFamily="18" charset="0"/>
                <a:sym typeface="Symbol" panose="05050102010706020507" pitchFamily="18" charset="2"/>
              </a:rPr>
              <a:t>C</a:t>
            </a:r>
            <a:r>
              <a:rPr lang="en-US" altLang="en-US" sz="3200" b="1" dirty="0">
                <a:solidFill>
                  <a:srgbClr val="260CEA"/>
                </a:solidFill>
                <a:latin typeface="Times New Roman" panose="02020603050405020304" pitchFamily="18" charset="0"/>
                <a:sym typeface="Symbol" panose="05050102010706020507" pitchFamily="18" charset="2"/>
              </a:rPr>
              <a:t>.</a:t>
            </a:r>
          </a:p>
        </p:txBody>
      </p:sp>
      <p:sp>
        <p:nvSpPr>
          <p:cNvPr id="28" name="Rectangle 86"/>
          <p:cNvSpPr>
            <a:spLocks noChangeArrowheads="1"/>
          </p:cNvSpPr>
          <p:nvPr/>
        </p:nvSpPr>
        <p:spPr bwMode="auto">
          <a:xfrm>
            <a:off x="387265" y="3958474"/>
            <a:ext cx="74131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3200" b="1">
                <a:solidFill>
                  <a:srgbClr val="260CEA"/>
                </a:solidFill>
                <a:latin typeface="Times New Roman" panose="02020603050405020304" pitchFamily="18" charset="0"/>
              </a:rPr>
              <a:t>+ </a:t>
            </a:r>
            <a:r>
              <a:rPr lang="en-US" altLang="en-US" sz="3200" b="1">
                <a:solidFill>
                  <a:srgbClr val="260CEA"/>
                </a:solidFill>
                <a:latin typeface="Times New Roman" panose="02020603050405020304" pitchFamily="18" charset="0"/>
                <a:sym typeface="Symbol" panose="05050102010706020507" pitchFamily="18" charset="2"/>
              </a:rPr>
              <a:t>H</a:t>
            </a:r>
            <a:r>
              <a:rPr lang="en-US" altLang="en-US" sz="3200" b="1">
                <a:solidFill>
                  <a:srgbClr val="260CEA"/>
                </a:solidFill>
                <a:latin typeface="Times New Roman" panose="02020603050405020304" pitchFamily="18" charset="0"/>
              </a:rPr>
              <a:t>ai</a:t>
            </a:r>
            <a:r>
              <a:rPr lang="en-US" altLang="en-US" sz="3200" b="1">
                <a:solidFill>
                  <a:srgbClr val="FF0000"/>
                </a:solidFill>
                <a:latin typeface="Times New Roman" panose="02020603050405020304" pitchFamily="18" charset="0"/>
              </a:rPr>
              <a:t> </a:t>
            </a:r>
            <a:r>
              <a:rPr lang="en-US" altLang="en-US" sz="3200" b="1">
                <a:solidFill>
                  <a:srgbClr val="260CEA"/>
                </a:solidFill>
                <a:latin typeface="Times New Roman" panose="02020603050405020304" pitchFamily="18" charset="0"/>
              </a:rPr>
              <a:t>điểm A </a:t>
            </a:r>
            <a:r>
              <a:rPr lang="en-US" altLang="en-US" sz="3200" b="1" dirty="0" err="1">
                <a:solidFill>
                  <a:srgbClr val="260CEA"/>
                </a:solidFill>
                <a:latin typeface="Times New Roman" panose="02020603050405020304" pitchFamily="18" charset="0"/>
              </a:rPr>
              <a:t>và</a:t>
            </a:r>
            <a:r>
              <a:rPr lang="en-US" altLang="en-US" sz="3200" b="1" dirty="0">
                <a:solidFill>
                  <a:srgbClr val="260CEA"/>
                </a:solidFill>
                <a:latin typeface="Times New Roman" panose="02020603050405020304" pitchFamily="18" charset="0"/>
              </a:rPr>
              <a:t> C </a:t>
            </a:r>
            <a:r>
              <a:rPr lang="en-US" altLang="en-US" sz="3200" b="1" dirty="0" err="1">
                <a:solidFill>
                  <a:srgbClr val="260CEA"/>
                </a:solidFill>
                <a:latin typeface="Times New Roman" panose="02020603050405020304" pitchFamily="18" charset="0"/>
              </a:rPr>
              <a:t>nằm</a:t>
            </a:r>
            <a:r>
              <a:rPr lang="en-US" altLang="en-US" sz="3200" b="1" dirty="0">
                <a:solidFill>
                  <a:srgbClr val="260CEA"/>
                </a:solidFill>
                <a:latin typeface="Times New Roman" panose="02020603050405020304" pitchFamily="18" charset="0"/>
              </a:rPr>
              <a:t> </a:t>
            </a:r>
            <a:r>
              <a:rPr lang="en-US" altLang="en-US" sz="3200" b="1" i="1" u="sng" dirty="0" err="1">
                <a:solidFill>
                  <a:srgbClr val="FF0000"/>
                </a:solidFill>
                <a:latin typeface="Times New Roman" panose="02020603050405020304" pitchFamily="18" charset="0"/>
              </a:rPr>
              <a:t>khác</a:t>
            </a:r>
            <a:r>
              <a:rPr lang="en-US" altLang="en-US" sz="3200" b="1" i="1" u="sng" dirty="0">
                <a:solidFill>
                  <a:srgbClr val="FF0000"/>
                </a:solidFill>
                <a:latin typeface="Times New Roman" panose="02020603050405020304" pitchFamily="18" charset="0"/>
              </a:rPr>
              <a:t> </a:t>
            </a:r>
            <a:r>
              <a:rPr lang="en-US" altLang="en-US" sz="3200" b="1" i="1" u="sng" dirty="0" err="1">
                <a:solidFill>
                  <a:srgbClr val="FF0000"/>
                </a:solidFill>
                <a:latin typeface="Times New Roman" panose="02020603050405020304" pitchFamily="18" charset="0"/>
              </a:rPr>
              <a:t>phía</a:t>
            </a:r>
            <a:r>
              <a:rPr lang="en-US" altLang="en-US" sz="3200" b="1" dirty="0">
                <a:solidFill>
                  <a:srgbClr val="FF0000"/>
                </a:solidFill>
                <a:latin typeface="Times New Roman" panose="02020603050405020304" pitchFamily="18" charset="0"/>
              </a:rPr>
              <a:t> </a:t>
            </a:r>
            <a:r>
              <a:rPr lang="en-US" altLang="en-US" sz="3200" b="1" dirty="0" err="1">
                <a:solidFill>
                  <a:srgbClr val="260CEA"/>
                </a:solidFill>
                <a:latin typeface="Times New Roman" panose="02020603050405020304" pitchFamily="18" charset="0"/>
              </a:rPr>
              <a:t>đối</a:t>
            </a:r>
            <a:r>
              <a:rPr lang="en-US" altLang="en-US" sz="3200" b="1" dirty="0">
                <a:solidFill>
                  <a:srgbClr val="260CEA"/>
                </a:solidFill>
                <a:latin typeface="Times New Roman" panose="02020603050405020304" pitchFamily="18" charset="0"/>
              </a:rPr>
              <a:t> </a:t>
            </a:r>
            <a:r>
              <a:rPr lang="en-US" altLang="en-US" sz="3200" b="1" err="1">
                <a:solidFill>
                  <a:srgbClr val="260CEA"/>
                </a:solidFill>
                <a:latin typeface="Times New Roman" panose="02020603050405020304" pitchFamily="18" charset="0"/>
              </a:rPr>
              <a:t>với</a:t>
            </a:r>
            <a:r>
              <a:rPr lang="en-US" altLang="en-US" sz="3200" b="1">
                <a:solidFill>
                  <a:srgbClr val="260CEA"/>
                </a:solidFill>
                <a:latin typeface="Times New Roman" panose="02020603050405020304" pitchFamily="18" charset="0"/>
              </a:rPr>
              <a:t> điểm B</a:t>
            </a:r>
            <a:r>
              <a:rPr lang="en-US" altLang="en-US" sz="3200" b="1" dirty="0">
                <a:solidFill>
                  <a:srgbClr val="260CEA"/>
                </a:solidFill>
                <a:latin typeface="Times New Roman" panose="02020603050405020304" pitchFamily="18" charset="0"/>
              </a:rPr>
              <a:t>.</a:t>
            </a:r>
          </a:p>
        </p:txBody>
      </p:sp>
      <p:sp>
        <p:nvSpPr>
          <p:cNvPr id="29" name="Rectangle 94"/>
          <p:cNvSpPr>
            <a:spLocks noChangeArrowheads="1"/>
          </p:cNvSpPr>
          <p:nvPr/>
        </p:nvSpPr>
        <p:spPr bwMode="auto">
          <a:xfrm>
            <a:off x="387265" y="2490466"/>
            <a:ext cx="65449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n-US" altLang="en-US" sz="3200" b="1">
                <a:solidFill>
                  <a:srgbClr val="260CEA"/>
                </a:solidFill>
                <a:latin typeface="Times New Roman" panose="02020603050405020304" pitchFamily="18" charset="0"/>
              </a:rPr>
              <a:t>+ Điểm B </a:t>
            </a:r>
            <a:r>
              <a:rPr lang="en-US" altLang="en-US" sz="3200" b="1" i="1" u="sng" err="1">
                <a:solidFill>
                  <a:srgbClr val="FF0000"/>
                </a:solidFill>
                <a:latin typeface="Times New Roman" panose="02020603050405020304" pitchFamily="18" charset="0"/>
              </a:rPr>
              <a:t>nằm</a:t>
            </a:r>
            <a:r>
              <a:rPr lang="en-US" altLang="en-US" sz="3200" b="1" i="1" u="sng">
                <a:solidFill>
                  <a:srgbClr val="FF0000"/>
                </a:solidFill>
                <a:latin typeface="Times New Roman" panose="02020603050405020304" pitchFamily="18" charset="0"/>
              </a:rPr>
              <a:t> giữa</a:t>
            </a:r>
            <a:r>
              <a:rPr lang="en-US" altLang="en-US" sz="3200" b="1">
                <a:solidFill>
                  <a:srgbClr val="FF0000"/>
                </a:solidFill>
                <a:latin typeface="Times New Roman" panose="02020603050405020304" pitchFamily="18" charset="0"/>
              </a:rPr>
              <a:t> </a:t>
            </a:r>
            <a:r>
              <a:rPr lang="en-US" altLang="en-US" sz="3200" b="1">
                <a:solidFill>
                  <a:srgbClr val="260CEA"/>
                </a:solidFill>
                <a:latin typeface="Times New Roman" panose="02020603050405020304" pitchFamily="18" charset="0"/>
              </a:rPr>
              <a:t>hai</a:t>
            </a:r>
            <a:r>
              <a:rPr lang="en-US" altLang="en-US" sz="3200" b="1">
                <a:solidFill>
                  <a:srgbClr val="FF0000"/>
                </a:solidFill>
                <a:latin typeface="Times New Roman" panose="02020603050405020304" pitchFamily="18" charset="0"/>
              </a:rPr>
              <a:t> </a:t>
            </a:r>
            <a:r>
              <a:rPr lang="en-US" altLang="en-US" sz="3200" b="1">
                <a:solidFill>
                  <a:srgbClr val="260CEA"/>
                </a:solidFill>
                <a:latin typeface="Times New Roman" panose="02020603050405020304" pitchFamily="18" charset="0"/>
              </a:rPr>
              <a:t>điểm </a:t>
            </a:r>
            <a:r>
              <a:rPr lang="en-US" altLang="en-US" sz="3200" b="1" dirty="0">
                <a:solidFill>
                  <a:srgbClr val="260CEA"/>
                </a:solidFill>
                <a:latin typeface="Times New Roman" panose="02020603050405020304" pitchFamily="18" charset="0"/>
              </a:rPr>
              <a:t>A </a:t>
            </a:r>
            <a:r>
              <a:rPr lang="en-US" altLang="en-US" sz="3200" b="1" dirty="0" err="1">
                <a:solidFill>
                  <a:srgbClr val="260CEA"/>
                </a:solidFill>
                <a:latin typeface="Times New Roman" panose="02020603050405020304" pitchFamily="18" charset="0"/>
              </a:rPr>
              <a:t>và</a:t>
            </a:r>
            <a:r>
              <a:rPr lang="en-US" altLang="en-US" sz="3200" b="1" dirty="0">
                <a:solidFill>
                  <a:srgbClr val="260CEA"/>
                </a:solidFill>
                <a:latin typeface="Times New Roman" panose="02020603050405020304" pitchFamily="18" charset="0"/>
              </a:rPr>
              <a:t> C.</a:t>
            </a:r>
          </a:p>
        </p:txBody>
      </p:sp>
      <p:sp>
        <p:nvSpPr>
          <p:cNvPr id="19" name="Title 1"/>
          <p:cNvSpPr txBox="1">
            <a:spLocks/>
          </p:cNvSpPr>
          <p:nvPr/>
        </p:nvSpPr>
        <p:spPr>
          <a:xfrm>
            <a:off x="772807" y="981255"/>
            <a:ext cx="6946356" cy="66675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C00000"/>
                </a:solidFill>
                <a:latin typeface="Times New Roman" panose="02020603050405020304" pitchFamily="18" charset="0"/>
                <a:cs typeface="Times New Roman" panose="02020603050405020304" pitchFamily="18" charset="0"/>
              </a:rPr>
              <a:t>1. </a:t>
            </a:r>
            <a:r>
              <a:rPr lang="en-US" sz="3200" b="1" dirty="0" err="1">
                <a:solidFill>
                  <a:srgbClr val="C00000"/>
                </a:solidFill>
                <a:latin typeface="Times New Roman" panose="02020603050405020304" pitchFamily="18" charset="0"/>
                <a:cs typeface="Times New Roman" panose="02020603050405020304" pitchFamily="18" charset="0"/>
              </a:rPr>
              <a:t>Điểm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nằm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giữa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hai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điểm</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1610" y="2899526"/>
            <a:ext cx="3922862" cy="2689060"/>
          </a:xfrm>
          <a:prstGeom prst="rect">
            <a:avLst/>
          </a:prstGeom>
          <a:noFill/>
          <a:ln>
            <a:noFill/>
          </a:ln>
        </p:spPr>
      </p:pic>
      <p:sp>
        <p:nvSpPr>
          <p:cNvPr id="3" name="Rectangle 2">
            <a:extLst>
              <a:ext uri="{FF2B5EF4-FFF2-40B4-BE49-F238E27FC236}">
                <a16:creationId xmlns:a16="http://schemas.microsoft.com/office/drawing/2014/main" id="{D7E004AC-9994-D54B-7F77-5E239255EDB6}"/>
              </a:ext>
            </a:extLst>
          </p:cNvPr>
          <p:cNvSpPr/>
          <p:nvPr/>
        </p:nvSpPr>
        <p:spPr>
          <a:xfrm>
            <a:off x="9731829" y="5502988"/>
            <a:ext cx="1642187" cy="5847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4" name="TextBox 3">
            <a:extLst>
              <a:ext uri="{FF2B5EF4-FFF2-40B4-BE49-F238E27FC236}">
                <a16:creationId xmlns:a16="http://schemas.microsoft.com/office/drawing/2014/main" id="{FEE81D2F-A93B-0D3C-4752-4530ABA4AD60}"/>
              </a:ext>
            </a:extLst>
          </p:cNvPr>
          <p:cNvSpPr txBox="1"/>
          <p:nvPr/>
        </p:nvSpPr>
        <p:spPr>
          <a:xfrm>
            <a:off x="9731828" y="5598373"/>
            <a:ext cx="188478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Hình 8. 14</a:t>
            </a:r>
            <a:endParaRPr lang="vi-VN" sz="280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6377120-1CE7-8D81-988E-5666DAC6446F}"/>
              </a:ext>
            </a:extLst>
          </p:cNvPr>
          <p:cNvSpPr txBox="1"/>
          <p:nvPr/>
        </p:nvSpPr>
        <p:spPr>
          <a:xfrm>
            <a:off x="387265" y="1740565"/>
            <a:ext cx="11229346"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Hình 8.14 gồm ba điểm A, B, C cùng nằm trên đường thẳng d: </a:t>
            </a:r>
            <a:endParaRPr lang="vi-VN"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138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heckerboard(across)">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heckerboard(across)">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 grpId="0" animBg="1"/>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5" name="Text Box 1169"/>
          <p:cNvSpPr txBox="1">
            <a:spLocks noChangeArrowheads="1"/>
          </p:cNvSpPr>
          <p:nvPr/>
        </p:nvSpPr>
        <p:spPr bwMode="auto">
          <a:xfrm>
            <a:off x="1198034" y="2147888"/>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altLang="en-US" sz="3600">
              <a:latin typeface=".VnTime" pitchFamily="34" charset="0"/>
            </a:endParaRPr>
          </a:p>
        </p:txBody>
      </p:sp>
      <p:sp>
        <p:nvSpPr>
          <p:cNvPr id="30913" name="Rectangle 1217"/>
          <p:cNvSpPr>
            <a:spLocks noChangeArrowheads="1"/>
          </p:cNvSpPr>
          <p:nvPr/>
        </p:nvSpPr>
        <p:spPr bwMode="auto">
          <a:xfrm>
            <a:off x="0" y="-78791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30914" name="Object 1218"/>
          <p:cNvGraphicFramePr>
            <a:graphicFrameLocks noGrp="1" noChangeAspect="1"/>
          </p:cNvGraphicFramePr>
          <p:nvPr>
            <p:ph sz="half" idx="1"/>
          </p:nvPr>
        </p:nvGraphicFramePr>
        <p:xfrm>
          <a:off x="3236913" y="3527425"/>
          <a:ext cx="123825" cy="234950"/>
        </p:xfrm>
        <a:graphic>
          <a:graphicData uri="http://schemas.openxmlformats.org/presentationml/2006/ole">
            <mc:AlternateContent xmlns:mc="http://schemas.openxmlformats.org/markup-compatibility/2006">
              <mc:Choice xmlns:v="urn:schemas-microsoft-com:vml" Requires="v">
                <p:oleObj name="Equation" r:id="rId2" imgW="114120" imgH="215640" progId="Equation.3">
                  <p:embed/>
                </p:oleObj>
              </mc:Choice>
              <mc:Fallback>
                <p:oleObj name="Equation" r:id="rId2" imgW="114120" imgH="21564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913" y="3527425"/>
                        <a:ext cx="123825" cy="23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21" name="Rectangle 1225"/>
          <p:cNvSpPr>
            <a:spLocks noChangeArrowheads="1"/>
          </p:cNvSpPr>
          <p:nvPr/>
        </p:nvSpPr>
        <p:spPr bwMode="auto">
          <a:xfrm>
            <a:off x="0" y="-78791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926" name="AutoShape 1230"/>
          <p:cNvSpPr>
            <a:spLocks noChangeArrowheads="1"/>
          </p:cNvSpPr>
          <p:nvPr/>
        </p:nvSpPr>
        <p:spPr bwMode="auto">
          <a:xfrm>
            <a:off x="4402846" y="2904946"/>
            <a:ext cx="1322917" cy="1447800"/>
          </a:xfrm>
          <a:prstGeom prst="flowChartConnector">
            <a:avLst/>
          </a:pr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927" name="Oval 1231"/>
          <p:cNvSpPr>
            <a:spLocks noChangeArrowheads="1"/>
          </p:cNvSpPr>
          <p:nvPr/>
        </p:nvSpPr>
        <p:spPr bwMode="auto">
          <a:xfrm rot="-2501023">
            <a:off x="8145860" y="3029855"/>
            <a:ext cx="1934943" cy="1109662"/>
          </a:xfrm>
          <a:prstGeom prst="ellipse">
            <a:avLst/>
          </a:pr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928" name="Text Box 1232"/>
          <p:cNvSpPr txBox="1">
            <a:spLocks noChangeArrowheads="1"/>
          </p:cNvSpPr>
          <p:nvPr/>
        </p:nvSpPr>
        <p:spPr bwMode="auto">
          <a:xfrm>
            <a:off x="1295400" y="2740025"/>
            <a:ext cx="2235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800" b="1" dirty="0">
                <a:solidFill>
                  <a:srgbClr val="FF0000"/>
                </a:solidFill>
                <a:effectLst>
                  <a:outerShdw blurRad="38100" dist="38100" dir="2700000" algn="tl">
                    <a:srgbClr val="000000"/>
                  </a:outerShdw>
                </a:effectLst>
                <a:latin typeface="Times New Roman" pitchFamily="18" charset="0"/>
              </a:rPr>
              <a:t>.       .</a:t>
            </a:r>
          </a:p>
          <a:p>
            <a:pPr eaLnBrk="1" hangingPunct="1"/>
            <a:r>
              <a:rPr lang="en-US" altLang="en-US" sz="2800" b="1" dirty="0">
                <a:solidFill>
                  <a:srgbClr val="FF0000"/>
                </a:solidFill>
                <a:effectLst>
                  <a:outerShdw blurRad="38100" dist="38100" dir="2700000" algn="tl">
                    <a:srgbClr val="000000"/>
                  </a:outerShdw>
                </a:effectLst>
                <a:latin typeface="Times New Roman" pitchFamily="18" charset="0"/>
              </a:rPr>
              <a:t>A        B</a:t>
            </a:r>
          </a:p>
          <a:p>
            <a:pPr eaLnBrk="1" hangingPunct="1"/>
            <a:r>
              <a:rPr lang="en-US" altLang="en-US" sz="2800" dirty="0">
                <a:solidFill>
                  <a:srgbClr val="FF0000"/>
                </a:solidFill>
                <a:latin typeface="Times New Roman" pitchFamily="18" charset="0"/>
              </a:rPr>
              <a:t>   </a:t>
            </a:r>
            <a:r>
              <a:rPr lang="en-US" altLang="en-US" sz="2800" b="1" dirty="0">
                <a:solidFill>
                  <a:srgbClr val="FF0000"/>
                </a:solidFill>
                <a:effectLst>
                  <a:outerShdw blurRad="38100" dist="38100" dir="2700000" algn="tl">
                    <a:srgbClr val="000000"/>
                  </a:outerShdw>
                </a:effectLst>
                <a:latin typeface="Times New Roman" pitchFamily="18" charset="0"/>
              </a:rPr>
              <a:t>.</a:t>
            </a:r>
            <a:r>
              <a:rPr lang="en-US" altLang="en-US" sz="2800" dirty="0">
                <a:solidFill>
                  <a:srgbClr val="FF0000"/>
                </a:solidFill>
                <a:latin typeface="Times New Roman" pitchFamily="18" charset="0"/>
              </a:rPr>
              <a:t> </a:t>
            </a:r>
            <a:r>
              <a:rPr lang="en-US" altLang="en-US" sz="2800" b="1" dirty="0">
                <a:solidFill>
                  <a:srgbClr val="FF0000"/>
                </a:solidFill>
                <a:effectLst>
                  <a:outerShdw blurRad="38100" dist="38100" dir="2700000" algn="tl">
                    <a:srgbClr val="000000"/>
                  </a:outerShdw>
                </a:effectLst>
                <a:latin typeface="Times New Roman" pitchFamily="18" charset="0"/>
              </a:rPr>
              <a:t>C</a:t>
            </a:r>
          </a:p>
          <a:p>
            <a:pPr eaLnBrk="1" hangingPunct="1"/>
            <a:r>
              <a:rPr lang="en-US" altLang="en-US" sz="2800" dirty="0">
                <a:solidFill>
                  <a:srgbClr val="FFCC00"/>
                </a:solidFill>
                <a:latin typeface="Times New Roman" pitchFamily="18" charset="0"/>
              </a:rPr>
              <a:t>   </a:t>
            </a:r>
          </a:p>
        </p:txBody>
      </p:sp>
      <p:sp>
        <p:nvSpPr>
          <p:cNvPr id="30929" name="Text Box 1233"/>
          <p:cNvSpPr txBox="1">
            <a:spLocks noChangeArrowheads="1"/>
          </p:cNvSpPr>
          <p:nvPr/>
        </p:nvSpPr>
        <p:spPr bwMode="auto">
          <a:xfrm>
            <a:off x="4307597" y="2924176"/>
            <a:ext cx="252518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800" b="1" dirty="0">
                <a:solidFill>
                  <a:srgbClr val="260CEA"/>
                </a:solidFill>
                <a:effectLst>
                  <a:outerShdw blurRad="38100" dist="38100" dir="2700000" algn="tl">
                    <a:srgbClr val="000000"/>
                  </a:outerShdw>
                </a:effectLst>
                <a:latin typeface="Times New Roman" pitchFamily="18" charset="0"/>
              </a:rPr>
              <a:t>.  B        . A                    </a:t>
            </a:r>
          </a:p>
          <a:p>
            <a:pPr eaLnBrk="1" hangingPunct="1"/>
            <a:r>
              <a:rPr lang="en-US" altLang="en-US" sz="2800" dirty="0">
                <a:solidFill>
                  <a:srgbClr val="260CEA"/>
                </a:solidFill>
                <a:latin typeface="Times New Roman" pitchFamily="18" charset="0"/>
              </a:rPr>
              <a:t> </a:t>
            </a:r>
          </a:p>
          <a:p>
            <a:pPr eaLnBrk="1" hangingPunct="1"/>
            <a:r>
              <a:rPr lang="en-US" altLang="en-US" sz="2800" b="1" dirty="0">
                <a:solidFill>
                  <a:srgbClr val="260CEA"/>
                </a:solidFill>
                <a:effectLst>
                  <a:outerShdw blurRad="38100" dist="38100" dir="2700000" algn="tl">
                    <a:srgbClr val="000000"/>
                  </a:outerShdw>
                </a:effectLst>
                <a:latin typeface="Times New Roman" pitchFamily="18" charset="0"/>
              </a:rPr>
              <a:t>  .</a:t>
            </a:r>
            <a:r>
              <a:rPr lang="en-US" altLang="en-US" sz="2800" dirty="0">
                <a:solidFill>
                  <a:srgbClr val="260CEA"/>
                </a:solidFill>
                <a:latin typeface="Times New Roman" pitchFamily="18" charset="0"/>
              </a:rPr>
              <a:t> </a:t>
            </a:r>
            <a:r>
              <a:rPr lang="en-US" altLang="en-US" sz="2800" b="1" dirty="0">
                <a:solidFill>
                  <a:srgbClr val="260CEA"/>
                </a:solidFill>
                <a:effectLst>
                  <a:outerShdw blurRad="38100" dist="38100" dir="2700000" algn="tl">
                    <a:srgbClr val="000000"/>
                  </a:outerShdw>
                </a:effectLst>
                <a:latin typeface="Times New Roman" pitchFamily="18" charset="0"/>
              </a:rPr>
              <a:t>C</a:t>
            </a:r>
          </a:p>
          <a:p>
            <a:pPr eaLnBrk="1" hangingPunct="1"/>
            <a:r>
              <a:rPr lang="en-US" altLang="en-US" sz="2800" dirty="0">
                <a:solidFill>
                  <a:srgbClr val="260CEA"/>
                </a:solidFill>
                <a:latin typeface="Times New Roman" pitchFamily="18" charset="0"/>
              </a:rPr>
              <a:t>   </a:t>
            </a:r>
          </a:p>
        </p:txBody>
      </p:sp>
      <p:sp>
        <p:nvSpPr>
          <p:cNvPr id="30930" name="Rectangle 1234"/>
          <p:cNvSpPr>
            <a:spLocks noChangeArrowheads="1"/>
          </p:cNvSpPr>
          <p:nvPr/>
        </p:nvSpPr>
        <p:spPr bwMode="auto">
          <a:xfrm>
            <a:off x="1382765" y="1891604"/>
            <a:ext cx="90594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sz="3200" b="1" dirty="0" err="1">
                <a:solidFill>
                  <a:srgbClr val="00B050"/>
                </a:solidFill>
                <a:effectLst>
                  <a:outerShdw blurRad="38100" dist="38100" dir="2700000" algn="tl">
                    <a:srgbClr val="000000"/>
                  </a:outerShdw>
                </a:effectLst>
                <a:latin typeface="Times New Roman" pitchFamily="18" charset="0"/>
              </a:rPr>
              <a:t>Điểm</a:t>
            </a:r>
            <a:r>
              <a:rPr lang="en-US" altLang="en-US" sz="3200" b="1" dirty="0">
                <a:solidFill>
                  <a:srgbClr val="00B050"/>
                </a:solidFill>
                <a:effectLst>
                  <a:outerShdw blurRad="38100" dist="38100" dir="2700000" algn="tl">
                    <a:srgbClr val="000000"/>
                  </a:outerShdw>
                </a:effectLst>
                <a:latin typeface="Times New Roman" pitchFamily="18" charset="0"/>
              </a:rPr>
              <a:t> </a:t>
            </a:r>
            <a:r>
              <a:rPr lang="en-US" altLang="en-US" sz="3200" b="1" dirty="0" err="1">
                <a:solidFill>
                  <a:srgbClr val="00B050"/>
                </a:solidFill>
                <a:effectLst>
                  <a:outerShdw blurRad="38100" dist="38100" dir="2700000" algn="tl">
                    <a:srgbClr val="000000"/>
                  </a:outerShdw>
                </a:effectLst>
                <a:latin typeface="Times New Roman" pitchFamily="18" charset="0"/>
              </a:rPr>
              <a:t>nào</a:t>
            </a:r>
            <a:r>
              <a:rPr lang="en-US" altLang="en-US" sz="3200" b="1" dirty="0">
                <a:solidFill>
                  <a:srgbClr val="00B050"/>
                </a:solidFill>
                <a:effectLst>
                  <a:outerShdw blurRad="38100" dist="38100" dir="2700000" algn="tl">
                    <a:srgbClr val="000000"/>
                  </a:outerShdw>
                </a:effectLst>
                <a:latin typeface="Times New Roman" pitchFamily="18" charset="0"/>
              </a:rPr>
              <a:t> </a:t>
            </a:r>
            <a:r>
              <a:rPr lang="en-US" altLang="en-US" sz="3200" b="1" dirty="0" err="1">
                <a:solidFill>
                  <a:srgbClr val="00B050"/>
                </a:solidFill>
                <a:effectLst>
                  <a:outerShdw blurRad="38100" dist="38100" dir="2700000" algn="tl">
                    <a:srgbClr val="000000"/>
                  </a:outerShdw>
                </a:effectLst>
                <a:latin typeface="Times New Roman" pitchFamily="18" charset="0"/>
              </a:rPr>
              <a:t>nằm</a:t>
            </a:r>
            <a:r>
              <a:rPr lang="en-US" altLang="en-US" sz="3200" b="1" dirty="0">
                <a:solidFill>
                  <a:srgbClr val="00B050"/>
                </a:solidFill>
                <a:effectLst>
                  <a:outerShdw blurRad="38100" dist="38100" dir="2700000" algn="tl">
                    <a:srgbClr val="000000"/>
                  </a:outerShdw>
                </a:effectLst>
                <a:latin typeface="Times New Roman" pitchFamily="18" charset="0"/>
              </a:rPr>
              <a:t> </a:t>
            </a:r>
            <a:r>
              <a:rPr lang="en-US" altLang="en-US" sz="3200" b="1" dirty="0" err="1">
                <a:solidFill>
                  <a:srgbClr val="00B050"/>
                </a:solidFill>
                <a:effectLst>
                  <a:outerShdw blurRad="38100" dist="38100" dir="2700000" algn="tl">
                    <a:srgbClr val="000000"/>
                  </a:outerShdw>
                </a:effectLst>
                <a:latin typeface="Times New Roman" pitchFamily="18" charset="0"/>
              </a:rPr>
              <a:t>giữa</a:t>
            </a:r>
            <a:r>
              <a:rPr lang="en-US" altLang="en-US" sz="3200" b="1" dirty="0">
                <a:solidFill>
                  <a:srgbClr val="00B050"/>
                </a:solidFill>
                <a:effectLst>
                  <a:outerShdw blurRad="38100" dist="38100" dir="2700000" algn="tl">
                    <a:srgbClr val="000000"/>
                  </a:outerShdw>
                </a:effectLst>
                <a:latin typeface="Times New Roman" pitchFamily="18" charset="0"/>
              </a:rPr>
              <a:t> 2 </a:t>
            </a:r>
            <a:r>
              <a:rPr lang="en-US" altLang="en-US" sz="3200" b="1" dirty="0" err="1">
                <a:solidFill>
                  <a:srgbClr val="00B050"/>
                </a:solidFill>
                <a:effectLst>
                  <a:outerShdw blurRad="38100" dist="38100" dir="2700000" algn="tl">
                    <a:srgbClr val="000000"/>
                  </a:outerShdw>
                </a:effectLst>
                <a:latin typeface="Times New Roman" pitchFamily="18" charset="0"/>
              </a:rPr>
              <a:t>điểm</a:t>
            </a:r>
            <a:r>
              <a:rPr lang="en-US" altLang="en-US" sz="3200" b="1" dirty="0">
                <a:solidFill>
                  <a:srgbClr val="00B050"/>
                </a:solidFill>
                <a:effectLst>
                  <a:outerShdw blurRad="38100" dist="38100" dir="2700000" algn="tl">
                    <a:srgbClr val="000000"/>
                  </a:outerShdw>
                </a:effectLst>
                <a:latin typeface="Times New Roman" pitchFamily="18" charset="0"/>
              </a:rPr>
              <a:t> </a:t>
            </a:r>
            <a:r>
              <a:rPr lang="en-US" altLang="en-US" sz="3200" b="1" dirty="0" err="1">
                <a:solidFill>
                  <a:srgbClr val="00B050"/>
                </a:solidFill>
                <a:effectLst>
                  <a:outerShdw blurRad="38100" dist="38100" dir="2700000" algn="tl">
                    <a:srgbClr val="000000"/>
                  </a:outerShdw>
                </a:effectLst>
                <a:latin typeface="Times New Roman" pitchFamily="18" charset="0"/>
              </a:rPr>
              <a:t>còn</a:t>
            </a:r>
            <a:r>
              <a:rPr lang="en-US" altLang="en-US" sz="3200" b="1" dirty="0">
                <a:solidFill>
                  <a:srgbClr val="00B050"/>
                </a:solidFill>
                <a:effectLst>
                  <a:outerShdw blurRad="38100" dist="38100" dir="2700000" algn="tl">
                    <a:srgbClr val="000000"/>
                  </a:outerShdw>
                </a:effectLst>
                <a:latin typeface="Times New Roman" pitchFamily="18" charset="0"/>
              </a:rPr>
              <a:t> </a:t>
            </a:r>
            <a:r>
              <a:rPr lang="en-US" altLang="en-US" sz="3200" b="1" dirty="0" err="1">
                <a:solidFill>
                  <a:srgbClr val="00B050"/>
                </a:solidFill>
                <a:effectLst>
                  <a:outerShdw blurRad="38100" dist="38100" dir="2700000" algn="tl">
                    <a:srgbClr val="000000"/>
                  </a:outerShdw>
                </a:effectLst>
                <a:latin typeface="Times New Roman" pitchFamily="18" charset="0"/>
              </a:rPr>
              <a:t>lại</a:t>
            </a:r>
            <a:r>
              <a:rPr lang="en-US" altLang="en-US" sz="3200" b="1" dirty="0">
                <a:solidFill>
                  <a:srgbClr val="00B050"/>
                </a:solidFill>
                <a:effectLst>
                  <a:outerShdw blurRad="38100" dist="38100" dir="2700000" algn="tl">
                    <a:srgbClr val="000000"/>
                  </a:outerShdw>
                </a:effectLst>
                <a:latin typeface="Times New Roman" pitchFamily="18" charset="0"/>
              </a:rPr>
              <a:t> </a:t>
            </a:r>
            <a:r>
              <a:rPr lang="en-US" altLang="en-US" sz="3200" b="1" dirty="0" err="1">
                <a:solidFill>
                  <a:srgbClr val="00B050"/>
                </a:solidFill>
                <a:effectLst>
                  <a:outerShdw blurRad="38100" dist="38100" dir="2700000" algn="tl">
                    <a:srgbClr val="000000"/>
                  </a:outerShdw>
                </a:effectLst>
                <a:latin typeface="Times New Roman" pitchFamily="18" charset="0"/>
              </a:rPr>
              <a:t>trong</a:t>
            </a:r>
            <a:r>
              <a:rPr lang="en-US" altLang="en-US" sz="3200" b="1" dirty="0">
                <a:solidFill>
                  <a:srgbClr val="00B050"/>
                </a:solidFill>
                <a:effectLst>
                  <a:outerShdw blurRad="38100" dist="38100" dir="2700000" algn="tl">
                    <a:srgbClr val="000000"/>
                  </a:outerShdw>
                </a:effectLst>
                <a:latin typeface="Times New Roman" pitchFamily="18" charset="0"/>
              </a:rPr>
              <a:t> </a:t>
            </a:r>
            <a:r>
              <a:rPr lang="en-US" altLang="en-US" sz="3200" b="1" dirty="0" err="1">
                <a:solidFill>
                  <a:srgbClr val="00B050"/>
                </a:solidFill>
                <a:effectLst>
                  <a:outerShdw blurRad="38100" dist="38100" dir="2700000" algn="tl">
                    <a:srgbClr val="000000"/>
                  </a:outerShdw>
                </a:effectLst>
                <a:latin typeface="Times New Roman" pitchFamily="18" charset="0"/>
              </a:rPr>
              <a:t>mỗi</a:t>
            </a:r>
            <a:r>
              <a:rPr lang="en-US" altLang="en-US" sz="3200" b="1" dirty="0">
                <a:solidFill>
                  <a:srgbClr val="00B050"/>
                </a:solidFill>
                <a:effectLst>
                  <a:outerShdw blurRad="38100" dist="38100" dir="2700000" algn="tl">
                    <a:srgbClr val="000000"/>
                  </a:outerShdw>
                </a:effectLst>
                <a:latin typeface="Times New Roman" pitchFamily="18" charset="0"/>
              </a:rPr>
              <a:t> </a:t>
            </a:r>
            <a:r>
              <a:rPr lang="en-US" altLang="en-US" sz="3200" b="1" dirty="0" err="1">
                <a:solidFill>
                  <a:srgbClr val="00B050"/>
                </a:solidFill>
                <a:effectLst>
                  <a:outerShdw blurRad="38100" dist="38100" dir="2700000" algn="tl">
                    <a:srgbClr val="000000"/>
                  </a:outerShdw>
                </a:effectLst>
                <a:latin typeface="Times New Roman" pitchFamily="18" charset="0"/>
              </a:rPr>
              <a:t>hình</a:t>
            </a:r>
            <a:r>
              <a:rPr lang="en-US" altLang="en-US" sz="3200" b="1" dirty="0">
                <a:solidFill>
                  <a:srgbClr val="00B050"/>
                </a:solidFill>
                <a:effectLst>
                  <a:outerShdw blurRad="38100" dist="38100" dir="2700000" algn="tl">
                    <a:srgbClr val="000000"/>
                  </a:outerShdw>
                </a:effectLst>
                <a:latin typeface="Times New Roman" pitchFamily="18" charset="0"/>
              </a:rPr>
              <a:t>?</a:t>
            </a:r>
          </a:p>
        </p:txBody>
      </p:sp>
      <p:sp>
        <p:nvSpPr>
          <p:cNvPr id="30931" name="Text Box 1235"/>
          <p:cNvSpPr txBox="1">
            <a:spLocks noChangeArrowheads="1"/>
          </p:cNvSpPr>
          <p:nvPr/>
        </p:nvSpPr>
        <p:spPr bwMode="auto">
          <a:xfrm>
            <a:off x="8522270" y="2887484"/>
            <a:ext cx="348191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800" b="1" dirty="0">
                <a:solidFill>
                  <a:srgbClr val="260CEA"/>
                </a:solidFill>
                <a:effectLst>
                  <a:outerShdw blurRad="38100" dist="38100" dir="2700000" algn="tl">
                    <a:srgbClr val="000000"/>
                  </a:outerShdw>
                </a:effectLst>
                <a:latin typeface="Times New Roman" pitchFamily="18" charset="0"/>
              </a:rPr>
              <a:t>.             .</a:t>
            </a:r>
          </a:p>
          <a:p>
            <a:pPr eaLnBrk="1" hangingPunct="1"/>
            <a:r>
              <a:rPr lang="en-US" altLang="en-US" sz="2800" b="1" dirty="0">
                <a:solidFill>
                  <a:srgbClr val="260CEA"/>
                </a:solidFill>
                <a:effectLst>
                  <a:outerShdw blurRad="38100" dist="38100" dir="2700000" algn="tl">
                    <a:srgbClr val="000000"/>
                  </a:outerShdw>
                </a:effectLst>
                <a:latin typeface="Times New Roman" pitchFamily="18" charset="0"/>
              </a:rPr>
              <a:t>A            C</a:t>
            </a:r>
          </a:p>
          <a:p>
            <a:pPr eaLnBrk="1" hangingPunct="1"/>
            <a:r>
              <a:rPr lang="en-US" altLang="en-US" sz="2800" b="1" dirty="0">
                <a:solidFill>
                  <a:srgbClr val="260CEA"/>
                </a:solidFill>
                <a:effectLst>
                  <a:outerShdw blurRad="38100" dist="38100" dir="2700000" algn="tl">
                    <a:srgbClr val="000000"/>
                  </a:outerShdw>
                </a:effectLst>
                <a:latin typeface="Times New Roman" pitchFamily="18" charset="0"/>
              </a:rPr>
              <a:t>        .</a:t>
            </a:r>
            <a:r>
              <a:rPr lang="en-US" altLang="en-US" sz="2800" dirty="0">
                <a:solidFill>
                  <a:srgbClr val="260CEA"/>
                </a:solidFill>
                <a:latin typeface="Times New Roman" pitchFamily="18" charset="0"/>
              </a:rPr>
              <a:t> </a:t>
            </a:r>
          </a:p>
          <a:p>
            <a:pPr eaLnBrk="1" hangingPunct="1"/>
            <a:r>
              <a:rPr lang="en-US" altLang="en-US" sz="2800" b="1" dirty="0">
                <a:solidFill>
                  <a:srgbClr val="260CEA"/>
                </a:solidFill>
                <a:effectLst>
                  <a:outerShdw blurRad="38100" dist="38100" dir="2700000" algn="tl">
                    <a:srgbClr val="000000"/>
                  </a:outerShdw>
                </a:effectLst>
                <a:latin typeface="Times New Roman" pitchFamily="18" charset="0"/>
              </a:rPr>
              <a:t>        B</a:t>
            </a:r>
          </a:p>
          <a:p>
            <a:pPr eaLnBrk="1" hangingPunct="1"/>
            <a:r>
              <a:rPr lang="en-US" altLang="en-US" sz="2800" dirty="0">
                <a:solidFill>
                  <a:srgbClr val="FFCC00"/>
                </a:solidFill>
                <a:latin typeface="Times New Roman" pitchFamily="18" charset="0"/>
              </a:rPr>
              <a:t>   </a:t>
            </a:r>
          </a:p>
        </p:txBody>
      </p:sp>
      <p:sp>
        <p:nvSpPr>
          <p:cNvPr id="30935" name="Rectangle 1239"/>
          <p:cNvSpPr>
            <a:spLocks noChangeArrowheads="1"/>
          </p:cNvSpPr>
          <p:nvPr/>
        </p:nvSpPr>
        <p:spPr bwMode="auto">
          <a:xfrm>
            <a:off x="1382765" y="4695963"/>
            <a:ext cx="801263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altLang="en-US" sz="3200" b="1" dirty="0" err="1">
                <a:solidFill>
                  <a:srgbClr val="FF0000"/>
                </a:solidFill>
                <a:effectLst>
                  <a:outerShdw blurRad="38100" dist="38100" dir="2700000" algn="tl">
                    <a:srgbClr val="000000"/>
                  </a:outerShdw>
                </a:effectLst>
                <a:latin typeface="Times New Roman" pitchFamily="18" charset="0"/>
              </a:rPr>
              <a:t>Không</a:t>
            </a:r>
            <a:r>
              <a:rPr lang="en-US" altLang="en-US" sz="3200" b="1" dirty="0">
                <a:solidFill>
                  <a:srgbClr val="FF0000"/>
                </a:solidFill>
                <a:effectLst>
                  <a:outerShdw blurRad="38100" dist="38100" dir="2700000" algn="tl">
                    <a:srgbClr val="000000"/>
                  </a:outerShdw>
                </a:effectLst>
                <a:latin typeface="Times New Roman" pitchFamily="18" charset="0"/>
              </a:rPr>
              <a:t> </a:t>
            </a:r>
            <a:r>
              <a:rPr lang="en-US" altLang="en-US" sz="3200" b="1" dirty="0" err="1">
                <a:solidFill>
                  <a:srgbClr val="FF0000"/>
                </a:solidFill>
                <a:effectLst>
                  <a:outerShdw blurRad="38100" dist="38100" dir="2700000" algn="tl">
                    <a:srgbClr val="000000"/>
                  </a:outerShdw>
                </a:effectLst>
                <a:latin typeface="Times New Roman" pitchFamily="18" charset="0"/>
              </a:rPr>
              <a:t>có</a:t>
            </a:r>
            <a:r>
              <a:rPr lang="en-US" altLang="en-US" sz="3200" b="1" dirty="0">
                <a:solidFill>
                  <a:srgbClr val="FF0000"/>
                </a:solidFill>
                <a:effectLst>
                  <a:outerShdw blurRad="38100" dist="38100" dir="2700000" algn="tl">
                    <a:srgbClr val="000000"/>
                  </a:outerShdw>
                </a:effectLst>
                <a:latin typeface="Times New Roman" pitchFamily="18" charset="0"/>
              </a:rPr>
              <a:t> đ</a:t>
            </a:r>
            <a:r>
              <a:rPr lang="pt-BR" altLang="en-US" sz="3200" b="1" dirty="0">
                <a:solidFill>
                  <a:srgbClr val="FF0000"/>
                </a:solidFill>
                <a:effectLst>
                  <a:outerShdw blurRad="38100" dist="38100" dir="2700000" algn="tl">
                    <a:srgbClr val="000000"/>
                  </a:outerShdw>
                </a:effectLst>
                <a:latin typeface="Times New Roman" pitchFamily="18" charset="0"/>
              </a:rPr>
              <a:t>iểm</a:t>
            </a:r>
            <a:r>
              <a:rPr lang="en-US" altLang="en-US" sz="3200" b="1" dirty="0">
                <a:solidFill>
                  <a:srgbClr val="FF0000"/>
                </a:solidFill>
                <a:effectLst>
                  <a:outerShdw blurRad="38100" dist="38100" dir="2700000" algn="tl">
                    <a:srgbClr val="000000"/>
                  </a:outerShdw>
                </a:effectLst>
                <a:latin typeface="Times New Roman" pitchFamily="18" charset="0"/>
              </a:rPr>
              <a:t> </a:t>
            </a:r>
            <a:r>
              <a:rPr lang="en-US" altLang="en-US" sz="3200" b="1" dirty="0" err="1">
                <a:solidFill>
                  <a:srgbClr val="FF0000"/>
                </a:solidFill>
                <a:effectLst>
                  <a:outerShdw blurRad="38100" dist="38100" dir="2700000" algn="tl">
                    <a:srgbClr val="000000"/>
                  </a:outerShdw>
                </a:effectLst>
                <a:latin typeface="Times New Roman" pitchFamily="18" charset="0"/>
              </a:rPr>
              <a:t>nào</a:t>
            </a:r>
            <a:r>
              <a:rPr lang="en-US" altLang="en-US" sz="3200" b="1" dirty="0">
                <a:solidFill>
                  <a:srgbClr val="FF0000"/>
                </a:solidFill>
                <a:effectLst>
                  <a:outerShdw blurRad="38100" dist="38100" dir="2700000" algn="tl">
                    <a:srgbClr val="000000"/>
                  </a:outerShdw>
                </a:effectLst>
                <a:latin typeface="Times New Roman" pitchFamily="18" charset="0"/>
              </a:rPr>
              <a:t> </a:t>
            </a:r>
            <a:r>
              <a:rPr lang="en-US" altLang="en-US" sz="3200" b="1" dirty="0" err="1">
                <a:solidFill>
                  <a:srgbClr val="FF0000"/>
                </a:solidFill>
                <a:effectLst>
                  <a:outerShdw blurRad="38100" dist="38100" dir="2700000" algn="tl">
                    <a:srgbClr val="000000"/>
                  </a:outerShdw>
                </a:effectLst>
                <a:latin typeface="Times New Roman" pitchFamily="18" charset="0"/>
              </a:rPr>
              <a:t>nằm</a:t>
            </a:r>
            <a:r>
              <a:rPr lang="en-US" altLang="en-US" sz="3200" b="1" dirty="0">
                <a:solidFill>
                  <a:srgbClr val="FF0000"/>
                </a:solidFill>
                <a:effectLst>
                  <a:outerShdw blurRad="38100" dist="38100" dir="2700000" algn="tl">
                    <a:srgbClr val="000000"/>
                  </a:outerShdw>
                </a:effectLst>
                <a:latin typeface="Times New Roman" pitchFamily="18" charset="0"/>
              </a:rPr>
              <a:t> </a:t>
            </a:r>
            <a:r>
              <a:rPr lang="pt-BR" altLang="en-US" sz="3200" b="1" dirty="0">
                <a:solidFill>
                  <a:srgbClr val="FF0000"/>
                </a:solidFill>
                <a:effectLst>
                  <a:outerShdw blurRad="38100" dist="38100" dir="2700000" algn="tl">
                    <a:srgbClr val="000000"/>
                  </a:outerShdw>
                </a:effectLst>
                <a:latin typeface="Times New Roman" pitchFamily="18" charset="0"/>
              </a:rPr>
              <a:t>giữa</a:t>
            </a:r>
            <a:r>
              <a:rPr lang="en-US" altLang="en-US" sz="3200" b="1" dirty="0">
                <a:solidFill>
                  <a:srgbClr val="FF0000"/>
                </a:solidFill>
                <a:effectLst>
                  <a:outerShdw blurRad="38100" dist="38100" dir="2700000" algn="tl">
                    <a:srgbClr val="000000"/>
                  </a:outerShdw>
                </a:effectLst>
                <a:latin typeface="Times New Roman" pitchFamily="18" charset="0"/>
              </a:rPr>
              <a:t> 2 đ</a:t>
            </a:r>
            <a:r>
              <a:rPr lang="pt-BR" altLang="en-US" sz="3200" b="1" dirty="0">
                <a:solidFill>
                  <a:srgbClr val="FF0000"/>
                </a:solidFill>
                <a:effectLst>
                  <a:outerShdw blurRad="38100" dist="38100" dir="2700000" algn="tl">
                    <a:srgbClr val="000000"/>
                  </a:outerShdw>
                </a:effectLst>
                <a:latin typeface="Times New Roman" pitchFamily="18" charset="0"/>
              </a:rPr>
              <a:t>iểm</a:t>
            </a:r>
            <a:r>
              <a:rPr lang="pt-BR" altLang="en-US" sz="3200" dirty="0">
                <a:solidFill>
                  <a:srgbClr val="FF0000"/>
                </a:solidFill>
                <a:latin typeface="Times New Roman" pitchFamily="18" charset="0"/>
              </a:rPr>
              <a:t> </a:t>
            </a:r>
            <a:r>
              <a:rPr lang="en-US" altLang="en-US" sz="3200" b="1" dirty="0" err="1">
                <a:solidFill>
                  <a:srgbClr val="FF0000"/>
                </a:solidFill>
                <a:effectLst>
                  <a:outerShdw blurRad="38100" dist="38100" dir="2700000" algn="tl">
                    <a:srgbClr val="000000"/>
                  </a:outerShdw>
                </a:effectLst>
                <a:latin typeface="Times New Roman" pitchFamily="18" charset="0"/>
              </a:rPr>
              <a:t>còn</a:t>
            </a:r>
            <a:r>
              <a:rPr lang="en-US" altLang="en-US" sz="3200" b="1" dirty="0">
                <a:solidFill>
                  <a:srgbClr val="FF0000"/>
                </a:solidFill>
                <a:effectLst>
                  <a:outerShdw blurRad="38100" dist="38100" dir="2700000" algn="tl">
                    <a:srgbClr val="000000"/>
                  </a:outerShdw>
                </a:effectLst>
                <a:latin typeface="Times New Roman" pitchFamily="18" charset="0"/>
              </a:rPr>
              <a:t> </a:t>
            </a:r>
            <a:r>
              <a:rPr lang="en-US" altLang="en-US" sz="3200" b="1" dirty="0" err="1">
                <a:solidFill>
                  <a:srgbClr val="FF0000"/>
                </a:solidFill>
                <a:effectLst>
                  <a:outerShdw blurRad="38100" dist="38100" dir="2700000" algn="tl">
                    <a:srgbClr val="000000"/>
                  </a:outerShdw>
                </a:effectLst>
                <a:latin typeface="Times New Roman" pitchFamily="18" charset="0"/>
              </a:rPr>
              <a:t>lại</a:t>
            </a:r>
            <a:endParaRPr lang="en-US" altLang="en-US" sz="3200" b="1" dirty="0">
              <a:solidFill>
                <a:srgbClr val="FF0000"/>
              </a:solidFill>
              <a:effectLst>
                <a:outerShdw blurRad="38100" dist="38100" dir="2700000" algn="tl">
                  <a:srgbClr val="000000"/>
                </a:outerShdw>
              </a:effectLst>
              <a:latin typeface="Times New Roman" pitchFamily="18" charset="0"/>
            </a:endParaRPr>
          </a:p>
          <a:p>
            <a:pPr eaLnBrk="1" hangingPunct="1"/>
            <a:r>
              <a:rPr lang="en-US" altLang="en-US" sz="3200" b="1" dirty="0">
                <a:solidFill>
                  <a:srgbClr val="FF0000"/>
                </a:solidFill>
                <a:effectLst>
                  <a:outerShdw blurRad="38100" dist="38100" dir="2700000" algn="tl">
                    <a:srgbClr val="000000"/>
                  </a:outerShdw>
                </a:effectLst>
                <a:latin typeface="Times New Roman" pitchFamily="18" charset="0"/>
              </a:rPr>
              <a:t>( </a:t>
            </a:r>
            <a:r>
              <a:rPr lang="en-US" altLang="en-US" sz="3200" b="1" dirty="0" err="1">
                <a:solidFill>
                  <a:srgbClr val="FF0000"/>
                </a:solidFill>
                <a:effectLst>
                  <a:outerShdw blurRad="38100" dist="38100" dir="2700000" algn="tl">
                    <a:srgbClr val="000000"/>
                  </a:outerShdw>
                </a:effectLst>
                <a:latin typeface="Times New Roman" pitchFamily="18" charset="0"/>
              </a:rPr>
              <a:t>vì</a:t>
            </a:r>
            <a:r>
              <a:rPr lang="en-US" altLang="en-US" sz="3200" b="1" dirty="0">
                <a:solidFill>
                  <a:srgbClr val="FF0000"/>
                </a:solidFill>
                <a:effectLst>
                  <a:outerShdw blurRad="38100" dist="38100" dir="2700000" algn="tl">
                    <a:srgbClr val="000000"/>
                  </a:outerShdw>
                </a:effectLst>
                <a:latin typeface="Times New Roman" pitchFamily="18" charset="0"/>
              </a:rPr>
              <a:t> A, B, C </a:t>
            </a:r>
            <a:r>
              <a:rPr lang="pt-BR" altLang="en-US" sz="3200" b="1" dirty="0">
                <a:solidFill>
                  <a:srgbClr val="FF0000"/>
                </a:solidFill>
                <a:effectLst>
                  <a:outerShdw blurRad="38100" dist="38100" dir="2700000" algn="tl">
                    <a:srgbClr val="000000"/>
                  </a:outerShdw>
                </a:effectLst>
                <a:latin typeface="Times New Roman" pitchFamily="18" charset="0"/>
              </a:rPr>
              <a:t>không thẳng hàng)</a:t>
            </a:r>
            <a:r>
              <a:rPr lang="en-US" altLang="en-US" sz="3200" b="1" dirty="0">
                <a:solidFill>
                  <a:srgbClr val="FF0000"/>
                </a:solidFill>
                <a:effectLst>
                  <a:outerShdw blurRad="38100" dist="38100" dir="2700000" algn="tl">
                    <a:srgbClr val="000000"/>
                  </a:outerShdw>
                </a:effectLst>
                <a:latin typeface="Times New Roman" pitchFamily="18" charset="0"/>
              </a:rPr>
              <a:t>. </a:t>
            </a:r>
          </a:p>
        </p:txBody>
      </p:sp>
    </p:spTree>
    <p:extLst>
      <p:ext uri="{BB962C8B-B14F-4D97-AF65-F5344CB8AC3E}">
        <p14:creationId xmlns:p14="http://schemas.microsoft.com/office/powerpoint/2010/main" val="2713443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928"/>
                                        </p:tgtEl>
                                        <p:attrNameLst>
                                          <p:attrName>style.visibility</p:attrName>
                                        </p:attrNameLst>
                                      </p:cBhvr>
                                      <p:to>
                                        <p:strVal val="visible"/>
                                      </p:to>
                                    </p:set>
                                    <p:animEffect transition="in" filter="checkerboard(across)">
                                      <p:cBhvr>
                                        <p:cTn id="7" dur="500"/>
                                        <p:tgtEl>
                                          <p:spTgt spid="309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926"/>
                                        </p:tgtEl>
                                        <p:attrNameLst>
                                          <p:attrName>style.visibility</p:attrName>
                                        </p:attrNameLst>
                                      </p:cBhvr>
                                      <p:to>
                                        <p:strVal val="visible"/>
                                      </p:to>
                                    </p:set>
                                    <p:animEffect transition="in" filter="checkerboard(across)">
                                      <p:cBhvr>
                                        <p:cTn id="10" dur="500"/>
                                        <p:tgtEl>
                                          <p:spTgt spid="3092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0929"/>
                                        </p:tgtEl>
                                        <p:attrNameLst>
                                          <p:attrName>style.visibility</p:attrName>
                                        </p:attrNameLst>
                                      </p:cBhvr>
                                      <p:to>
                                        <p:strVal val="visible"/>
                                      </p:to>
                                    </p:set>
                                    <p:animEffect transition="in" filter="checkerboard(across)">
                                      <p:cBhvr>
                                        <p:cTn id="13" dur="500"/>
                                        <p:tgtEl>
                                          <p:spTgt spid="3092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0927"/>
                                        </p:tgtEl>
                                        <p:attrNameLst>
                                          <p:attrName>style.visibility</p:attrName>
                                        </p:attrNameLst>
                                      </p:cBhvr>
                                      <p:to>
                                        <p:strVal val="visible"/>
                                      </p:to>
                                    </p:set>
                                    <p:animEffect transition="in" filter="checkerboard(across)">
                                      <p:cBhvr>
                                        <p:cTn id="16" dur="500"/>
                                        <p:tgtEl>
                                          <p:spTgt spid="30927"/>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0931"/>
                                        </p:tgtEl>
                                        <p:attrNameLst>
                                          <p:attrName>style.visibility</p:attrName>
                                        </p:attrNameLst>
                                      </p:cBhvr>
                                      <p:to>
                                        <p:strVal val="visible"/>
                                      </p:to>
                                    </p:set>
                                    <p:animEffect transition="in" filter="checkerboard(across)">
                                      <p:cBhvr>
                                        <p:cTn id="19" dur="500"/>
                                        <p:tgtEl>
                                          <p:spTgt spid="30931"/>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0930"/>
                                        </p:tgtEl>
                                        <p:attrNameLst>
                                          <p:attrName>style.visibility</p:attrName>
                                        </p:attrNameLst>
                                      </p:cBhvr>
                                      <p:to>
                                        <p:strVal val="visible"/>
                                      </p:to>
                                    </p:set>
                                    <p:animEffect transition="in" filter="checkerboard(across)">
                                      <p:cBhvr>
                                        <p:cTn id="22" dur="500"/>
                                        <p:tgtEl>
                                          <p:spTgt spid="309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0935"/>
                                        </p:tgtEl>
                                        <p:attrNameLst>
                                          <p:attrName>style.visibility</p:attrName>
                                        </p:attrNameLst>
                                      </p:cBhvr>
                                      <p:to>
                                        <p:strVal val="visible"/>
                                      </p:to>
                                    </p:set>
                                    <p:animEffect transition="in" filter="checkerboard(across)">
                                      <p:cBhvr>
                                        <p:cTn id="27" dur="500"/>
                                        <p:tgtEl>
                                          <p:spTgt spid="3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6" grpId="0" animBg="1"/>
      <p:bldP spid="30927" grpId="0" animBg="1"/>
      <p:bldP spid="30928" grpId="0"/>
      <p:bldP spid="30929" grpId="0"/>
      <p:bldP spid="30930" grpId="0"/>
      <p:bldP spid="30931" grpId="0"/>
      <p:bldP spid="30935" grpId="0"/>
    </p:bldLst>
  </p:timing>
</p:sld>
</file>

<file path=ppt/theme/theme1.xml><?xml version="1.0" encoding="utf-8"?>
<a:theme xmlns:a="http://schemas.openxmlformats.org/drawingml/2006/main" name="Theme2">
  <a:themeElements>
    <a:clrScheme name="Custom 107">
      <a:dk1>
        <a:srgbClr val="000000"/>
      </a:dk1>
      <a:lt1>
        <a:srgbClr val="FFFFFF"/>
      </a:lt1>
      <a:dk2>
        <a:srgbClr val="702A2A"/>
      </a:dk2>
      <a:lt2>
        <a:srgbClr val="C0C0C0"/>
      </a:lt2>
      <a:accent1>
        <a:srgbClr val="FEB95C"/>
      </a:accent1>
      <a:accent2>
        <a:srgbClr val="DB6BBB"/>
      </a:accent2>
      <a:accent3>
        <a:srgbClr val="6F94E7"/>
      </a:accent3>
      <a:accent4>
        <a:srgbClr val="A3C95F"/>
      </a:accent4>
      <a:accent5>
        <a:srgbClr val="48CCAD"/>
      </a:accent5>
      <a:accent6>
        <a:srgbClr val="CEA57C"/>
      </a:accent6>
      <a:hlink>
        <a:srgbClr val="E17171"/>
      </a:hlink>
      <a:folHlink>
        <a:srgbClr val="B888DC"/>
      </a:folHlink>
    </a:clrScheme>
    <a:fontScheme name="Office Theme">
      <a:majorFont>
        <a:latin typeface="Candar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702A2A"/>
        </a:dk2>
        <a:lt2>
          <a:srgbClr val="C0C0C0"/>
        </a:lt2>
        <a:accent1>
          <a:srgbClr val="FEB95C"/>
        </a:accent1>
        <a:accent2>
          <a:srgbClr val="DB6BBB"/>
        </a:accent2>
        <a:accent3>
          <a:srgbClr val="FFFFFF"/>
        </a:accent3>
        <a:accent4>
          <a:srgbClr val="000000"/>
        </a:accent4>
        <a:accent5>
          <a:srgbClr val="FED9B5"/>
        </a:accent5>
        <a:accent6>
          <a:srgbClr val="C660A9"/>
        </a:accent6>
        <a:hlink>
          <a:srgbClr val="E17171"/>
        </a:hlink>
        <a:folHlink>
          <a:srgbClr val="B888DC"/>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6666"/>
        </a:dk2>
        <a:lt2>
          <a:srgbClr val="C0C0C0"/>
        </a:lt2>
        <a:accent1>
          <a:srgbClr val="5DCB99"/>
        </a:accent1>
        <a:accent2>
          <a:srgbClr val="89CD4B"/>
        </a:accent2>
        <a:accent3>
          <a:srgbClr val="FFFFFF"/>
        </a:accent3>
        <a:accent4>
          <a:srgbClr val="000000"/>
        </a:accent4>
        <a:accent5>
          <a:srgbClr val="B6E2CA"/>
        </a:accent5>
        <a:accent6>
          <a:srgbClr val="7CBA43"/>
        </a:accent6>
        <a:hlink>
          <a:srgbClr val="BBC749"/>
        </a:hlink>
        <a:folHlink>
          <a:srgbClr val="D6BE58"/>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104A7E"/>
        </a:dk2>
        <a:lt2>
          <a:srgbClr val="C0C0C0"/>
        </a:lt2>
        <a:accent1>
          <a:srgbClr val="62B6E0"/>
        </a:accent1>
        <a:accent2>
          <a:srgbClr val="4DD3B9"/>
        </a:accent2>
        <a:accent3>
          <a:srgbClr val="FFFFFF"/>
        </a:accent3>
        <a:accent4>
          <a:srgbClr val="000000"/>
        </a:accent4>
        <a:accent5>
          <a:srgbClr val="B7D7ED"/>
        </a:accent5>
        <a:accent6>
          <a:srgbClr val="45BFA7"/>
        </a:accent6>
        <a:hlink>
          <a:srgbClr val="8496E4"/>
        </a:hlink>
        <a:folHlink>
          <a:srgbClr val="A782D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2" id="{7CE8D715-B65A-4A01-8B47-2BDC328D2025}" vid="{7F9C2B4E-BAF9-484F-BB11-BFE8BC4280F1}"/>
    </a:ext>
  </a:extLst>
</a:theme>
</file>

<file path=ppt/theme/theme2.xml><?xml version="1.0" encoding="utf-8"?>
<a:theme xmlns:a="http://schemas.openxmlformats.org/drawingml/2006/main" name="935TGp_rest_light_ani">
  <a:themeElements>
    <a:clrScheme name="Custom 149">
      <a:dk1>
        <a:srgbClr val="000000"/>
      </a:dk1>
      <a:lt1>
        <a:srgbClr val="FFFFFF"/>
      </a:lt1>
      <a:dk2>
        <a:srgbClr val="1371B1"/>
      </a:dk2>
      <a:lt2>
        <a:srgbClr val="C0C0C0"/>
      </a:lt2>
      <a:accent1>
        <a:srgbClr val="4DB2DF"/>
      </a:accent1>
      <a:accent2>
        <a:srgbClr val="50B88E"/>
      </a:accent2>
      <a:accent3>
        <a:srgbClr val="E07C7C"/>
      </a:accent3>
      <a:accent4>
        <a:srgbClr val="BC89D3"/>
      </a:accent4>
      <a:accent5>
        <a:srgbClr val="9DBF51"/>
      </a:accent5>
      <a:accent6>
        <a:srgbClr val="CA9862"/>
      </a:accent6>
      <a:hlink>
        <a:srgbClr val="5F7BD3"/>
      </a:hlink>
      <a:folHlink>
        <a:srgbClr val="F79C37"/>
      </a:folHlink>
    </a:clrScheme>
    <a:fontScheme name="Office Theme">
      <a:majorFont>
        <a:latin typeface="Corbe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371B1"/>
        </a:dk2>
        <a:lt2>
          <a:srgbClr val="C0C0C0"/>
        </a:lt2>
        <a:accent1>
          <a:srgbClr val="4DB2DF"/>
        </a:accent1>
        <a:accent2>
          <a:srgbClr val="50B88E"/>
        </a:accent2>
        <a:accent3>
          <a:srgbClr val="FFFFFF"/>
        </a:accent3>
        <a:accent4>
          <a:srgbClr val="000000"/>
        </a:accent4>
        <a:accent5>
          <a:srgbClr val="B2D5EC"/>
        </a:accent5>
        <a:accent6>
          <a:srgbClr val="48A680"/>
        </a:accent6>
        <a:hlink>
          <a:srgbClr val="5F7BD3"/>
        </a:hlink>
        <a:folHlink>
          <a:srgbClr val="F79C37"/>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157D6C"/>
        </a:dk2>
        <a:lt2>
          <a:srgbClr val="C0C0C0"/>
        </a:lt2>
        <a:accent1>
          <a:srgbClr val="49B589"/>
        </a:accent1>
        <a:accent2>
          <a:srgbClr val="AE9F48"/>
        </a:accent2>
        <a:accent3>
          <a:srgbClr val="FFFFFF"/>
        </a:accent3>
        <a:accent4>
          <a:srgbClr val="000000"/>
        </a:accent4>
        <a:accent5>
          <a:srgbClr val="B1D7C4"/>
        </a:accent5>
        <a:accent6>
          <a:srgbClr val="9D9040"/>
        </a:accent6>
        <a:hlink>
          <a:srgbClr val="79C05C"/>
        </a:hlink>
        <a:folHlink>
          <a:srgbClr val="6C9CD6"/>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6B21A3"/>
        </a:dk2>
        <a:lt2>
          <a:srgbClr val="C0C0C0"/>
        </a:lt2>
        <a:accent1>
          <a:srgbClr val="9698DE"/>
        </a:accent1>
        <a:accent2>
          <a:srgbClr val="55A9C7"/>
        </a:accent2>
        <a:accent3>
          <a:srgbClr val="FFFFFF"/>
        </a:accent3>
        <a:accent4>
          <a:srgbClr val="000000"/>
        </a:accent4>
        <a:accent5>
          <a:srgbClr val="C9CAEC"/>
        </a:accent5>
        <a:accent6>
          <a:srgbClr val="4C99B4"/>
        </a:accent6>
        <a:hlink>
          <a:srgbClr val="D782EE"/>
        </a:hlink>
        <a:folHlink>
          <a:srgbClr val="DE706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935TGp_rest_light_ani">
  <a:themeElements>
    <a:clrScheme name="Custom 149">
      <a:dk1>
        <a:srgbClr val="000000"/>
      </a:dk1>
      <a:lt1>
        <a:srgbClr val="FFFFFF"/>
      </a:lt1>
      <a:dk2>
        <a:srgbClr val="1371B1"/>
      </a:dk2>
      <a:lt2>
        <a:srgbClr val="C0C0C0"/>
      </a:lt2>
      <a:accent1>
        <a:srgbClr val="4DB2DF"/>
      </a:accent1>
      <a:accent2>
        <a:srgbClr val="50B88E"/>
      </a:accent2>
      <a:accent3>
        <a:srgbClr val="E07C7C"/>
      </a:accent3>
      <a:accent4>
        <a:srgbClr val="BC89D3"/>
      </a:accent4>
      <a:accent5>
        <a:srgbClr val="9DBF51"/>
      </a:accent5>
      <a:accent6>
        <a:srgbClr val="CA9862"/>
      </a:accent6>
      <a:hlink>
        <a:srgbClr val="5F7BD3"/>
      </a:hlink>
      <a:folHlink>
        <a:srgbClr val="F79C37"/>
      </a:folHlink>
    </a:clrScheme>
    <a:fontScheme name="Office Theme">
      <a:majorFont>
        <a:latin typeface="Corbe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371B1"/>
        </a:dk2>
        <a:lt2>
          <a:srgbClr val="C0C0C0"/>
        </a:lt2>
        <a:accent1>
          <a:srgbClr val="4DB2DF"/>
        </a:accent1>
        <a:accent2>
          <a:srgbClr val="50B88E"/>
        </a:accent2>
        <a:accent3>
          <a:srgbClr val="FFFFFF"/>
        </a:accent3>
        <a:accent4>
          <a:srgbClr val="000000"/>
        </a:accent4>
        <a:accent5>
          <a:srgbClr val="B2D5EC"/>
        </a:accent5>
        <a:accent6>
          <a:srgbClr val="48A680"/>
        </a:accent6>
        <a:hlink>
          <a:srgbClr val="5F7BD3"/>
        </a:hlink>
        <a:folHlink>
          <a:srgbClr val="F79C37"/>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157D6C"/>
        </a:dk2>
        <a:lt2>
          <a:srgbClr val="C0C0C0"/>
        </a:lt2>
        <a:accent1>
          <a:srgbClr val="49B589"/>
        </a:accent1>
        <a:accent2>
          <a:srgbClr val="AE9F48"/>
        </a:accent2>
        <a:accent3>
          <a:srgbClr val="FFFFFF"/>
        </a:accent3>
        <a:accent4>
          <a:srgbClr val="000000"/>
        </a:accent4>
        <a:accent5>
          <a:srgbClr val="B1D7C4"/>
        </a:accent5>
        <a:accent6>
          <a:srgbClr val="9D9040"/>
        </a:accent6>
        <a:hlink>
          <a:srgbClr val="79C05C"/>
        </a:hlink>
        <a:folHlink>
          <a:srgbClr val="6C9CD6"/>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6B21A3"/>
        </a:dk2>
        <a:lt2>
          <a:srgbClr val="C0C0C0"/>
        </a:lt2>
        <a:accent1>
          <a:srgbClr val="9698DE"/>
        </a:accent1>
        <a:accent2>
          <a:srgbClr val="55A9C7"/>
        </a:accent2>
        <a:accent3>
          <a:srgbClr val="FFFFFF"/>
        </a:accent3>
        <a:accent4>
          <a:srgbClr val="000000"/>
        </a:accent4>
        <a:accent5>
          <a:srgbClr val="C9CAEC"/>
        </a:accent5>
        <a:accent6>
          <a:srgbClr val="4C99B4"/>
        </a:accent6>
        <a:hlink>
          <a:srgbClr val="D782EE"/>
        </a:hlink>
        <a:folHlink>
          <a:srgbClr val="DE706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2387</TotalTime>
  <Words>1066</Words>
  <Application>Microsoft Office PowerPoint</Application>
  <PresentationFormat>Widescreen</PresentationFormat>
  <Paragraphs>114</Paragraphs>
  <Slides>24</Slides>
  <Notes>1</Notes>
  <HiddenSlides>0</HiddenSlides>
  <MMClips>2</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2</vt:i4>
      </vt:variant>
      <vt:variant>
        <vt:lpstr>Slide Titles</vt:lpstr>
      </vt:variant>
      <vt:variant>
        <vt:i4>24</vt:i4>
      </vt:variant>
    </vt:vector>
  </HeadingPairs>
  <TitlesOfParts>
    <vt:vector size="36" baseType="lpstr">
      <vt:lpstr>.VnTime</vt:lpstr>
      <vt:lpstr>Arial</vt:lpstr>
      <vt:lpstr>Arial Black</vt:lpstr>
      <vt:lpstr>Calibri</vt:lpstr>
      <vt:lpstr>Candara</vt:lpstr>
      <vt:lpstr>Corbel</vt:lpstr>
      <vt:lpstr>Times New Roman</vt:lpstr>
      <vt:lpstr>Theme2</vt:lpstr>
      <vt:lpstr>935TGp_rest_light_ani</vt:lpstr>
      <vt:lpstr>1_935TGp_rest_light_ani</vt:lpstr>
      <vt:lpstr>Bitmap Image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quan sát hình 8.15 và cho biết: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Lương Thúy Ngần</cp:lastModifiedBy>
  <cp:revision>178</cp:revision>
  <dcterms:created xsi:type="dcterms:W3CDTF">2021-06-21T15:30:30Z</dcterms:created>
  <dcterms:modified xsi:type="dcterms:W3CDTF">2023-02-16T14:35:46Z</dcterms:modified>
</cp:coreProperties>
</file>