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9" r:id="rId2"/>
    <p:sldMasterId id="2147483714" r:id="rId3"/>
  </p:sldMasterIdLst>
  <p:notesMasterIdLst>
    <p:notesMasterId r:id="rId27"/>
  </p:notesMasterIdLst>
  <p:sldIdLst>
    <p:sldId id="256" r:id="rId4"/>
    <p:sldId id="323" r:id="rId5"/>
    <p:sldId id="324" r:id="rId6"/>
    <p:sldId id="325" r:id="rId7"/>
    <p:sldId id="326" r:id="rId8"/>
    <p:sldId id="327" r:id="rId9"/>
    <p:sldId id="261" r:id="rId10"/>
    <p:sldId id="353" r:id="rId11"/>
    <p:sldId id="342" r:id="rId12"/>
    <p:sldId id="361" r:id="rId13"/>
    <p:sldId id="343" r:id="rId14"/>
    <p:sldId id="344" r:id="rId15"/>
    <p:sldId id="328" r:id="rId16"/>
    <p:sldId id="329" r:id="rId17"/>
    <p:sldId id="332" r:id="rId18"/>
    <p:sldId id="333" r:id="rId19"/>
    <p:sldId id="363" r:id="rId20"/>
    <p:sldId id="334" r:id="rId21"/>
    <p:sldId id="336" r:id="rId22"/>
    <p:sldId id="359" r:id="rId23"/>
    <p:sldId id="340" r:id="rId24"/>
    <p:sldId id="337" r:id="rId25"/>
    <p:sldId id="33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772" autoAdjust="0"/>
  </p:normalViewPr>
  <p:slideViewPr>
    <p:cSldViewPr snapToGrid="0">
      <p:cViewPr varScale="1">
        <p:scale>
          <a:sx n="78" d="100"/>
          <a:sy n="78" d="100"/>
        </p:scale>
        <p:origin x="8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0074D-D12E-4DA8-8C53-9D9AE84B04F9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C6BB6D-8942-4C61-9913-1BB6F8545298}" type="pres">
      <dgm:prSet presAssocID="{5840074D-D12E-4DA8-8C53-9D9AE84B04F9}" presName="Name0" presStyleCnt="0">
        <dgm:presLayoutVars>
          <dgm:dir/>
          <dgm:animLvl val="lvl"/>
          <dgm:resizeHandles/>
        </dgm:presLayoutVars>
      </dgm:prSet>
      <dgm:spPr/>
    </dgm:pt>
  </dgm:ptLst>
  <dgm:cxnLst>
    <dgm:cxn modelId="{F1BB5816-9ECC-4011-8056-8227DFB4EC48}" type="presOf" srcId="{5840074D-D12E-4DA8-8C53-9D9AE84B04F9}" destId="{5EC6BB6D-8942-4C61-9913-1BB6F8545298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4C7654-B000-4DF8-B255-0D6FA1187F5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C2E464-44D7-4ADA-89FE-5D5DF936E54B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NẰM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HAI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CE2EA1-2B77-489A-B095-B21083B47B4D}" type="parTrans" cxnId="{226D8A39-ADDB-44CA-8E7E-D88BB76FE844}">
      <dgm:prSet/>
      <dgm:spPr/>
      <dgm:t>
        <a:bodyPr/>
        <a:lstStyle/>
        <a:p>
          <a:endParaRPr lang="en-US"/>
        </a:p>
      </dgm:t>
    </dgm:pt>
    <dgm:pt modelId="{1726272B-518F-46F1-BEC9-FE26CF517954}" type="sibTrans" cxnId="{226D8A39-ADDB-44CA-8E7E-D88BB76FE844}">
      <dgm:prSet/>
      <dgm:spPr/>
      <dgm:t>
        <a:bodyPr/>
        <a:lstStyle/>
        <a:p>
          <a:endParaRPr lang="en-US"/>
        </a:p>
      </dgm:t>
    </dgm:pt>
    <dgm:pt modelId="{75B7D3DC-1DEB-4849-81FF-70EDEF69D3A1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TIA</a:t>
          </a:r>
        </a:p>
      </dgm:t>
    </dgm:pt>
    <dgm:pt modelId="{DEE0A2E7-0D07-4015-ABE7-92A9D2F61FB6}" type="parTrans" cxnId="{53A595FC-09CE-41A4-B856-18C5F44500B4}">
      <dgm:prSet/>
      <dgm:spPr/>
      <dgm:t>
        <a:bodyPr/>
        <a:lstStyle/>
        <a:p>
          <a:endParaRPr lang="en-US"/>
        </a:p>
      </dgm:t>
    </dgm:pt>
    <dgm:pt modelId="{244FC473-A01E-4927-9B14-3EBAECAEAF17}" type="sibTrans" cxnId="{53A595FC-09CE-41A4-B856-18C5F44500B4}">
      <dgm:prSet/>
      <dgm:spPr/>
      <dgm:t>
        <a:bodyPr/>
        <a:lstStyle/>
        <a:p>
          <a:endParaRPr lang="en-US"/>
        </a:p>
      </dgm:t>
    </dgm:pt>
    <dgm:pt modelId="{72E6B5F0-2009-4526-A530-4A17D384ABE2}" type="pres">
      <dgm:prSet presAssocID="{824C7654-B000-4DF8-B255-0D6FA1187F55}" presName="Name0" presStyleCnt="0">
        <dgm:presLayoutVars>
          <dgm:dir/>
          <dgm:resizeHandles val="exact"/>
        </dgm:presLayoutVars>
      </dgm:prSet>
      <dgm:spPr/>
    </dgm:pt>
    <dgm:pt modelId="{35E64883-55F0-4ED0-A5C2-7A6A8D265ADC}" type="pres">
      <dgm:prSet presAssocID="{13C2E464-44D7-4ADA-89FE-5D5DF936E54B}" presName="composite" presStyleCnt="0"/>
      <dgm:spPr/>
    </dgm:pt>
    <dgm:pt modelId="{4BB7CD67-F36A-4F54-A2F0-6D638CDC9288}" type="pres">
      <dgm:prSet presAssocID="{13C2E464-44D7-4ADA-89FE-5D5DF936E54B}" presName="rect1" presStyleLbl="trAlignAcc1" presStyleIdx="0" presStyleCnt="2">
        <dgm:presLayoutVars>
          <dgm:bulletEnabled val="1"/>
        </dgm:presLayoutVars>
      </dgm:prSet>
      <dgm:spPr/>
    </dgm:pt>
    <dgm:pt modelId="{C44332D8-92F3-4D1D-8056-522CD92DE120}" type="pres">
      <dgm:prSet presAssocID="{13C2E464-44D7-4ADA-89FE-5D5DF936E54B}" presName="rect2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ADA66370-2965-4195-A03C-C2345EF05988}" type="pres">
      <dgm:prSet presAssocID="{1726272B-518F-46F1-BEC9-FE26CF517954}" presName="sibTrans" presStyleCnt="0"/>
      <dgm:spPr/>
    </dgm:pt>
    <dgm:pt modelId="{6E845AEB-130A-4E82-9785-EC044630209E}" type="pres">
      <dgm:prSet presAssocID="{75B7D3DC-1DEB-4849-81FF-70EDEF69D3A1}" presName="composite" presStyleCnt="0"/>
      <dgm:spPr/>
    </dgm:pt>
    <dgm:pt modelId="{467D5515-9118-482F-84E9-203C9D1764A6}" type="pres">
      <dgm:prSet presAssocID="{75B7D3DC-1DEB-4849-81FF-70EDEF69D3A1}" presName="rect1" presStyleLbl="trAlignAcc1" presStyleIdx="1" presStyleCnt="2" custScaleX="101418">
        <dgm:presLayoutVars>
          <dgm:bulletEnabled val="1"/>
        </dgm:presLayoutVars>
      </dgm:prSet>
      <dgm:spPr/>
    </dgm:pt>
    <dgm:pt modelId="{D0C3D9AF-FEED-42E2-BCBB-12898E6E6E58}" type="pres">
      <dgm:prSet presAssocID="{75B7D3DC-1DEB-4849-81FF-70EDEF69D3A1}" presName="rect2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F6BD3B13-356E-43EE-B601-E783E61E1F67}" type="presOf" srcId="{75B7D3DC-1DEB-4849-81FF-70EDEF69D3A1}" destId="{467D5515-9118-482F-84E9-203C9D1764A6}" srcOrd="0" destOrd="0" presId="urn:microsoft.com/office/officeart/2008/layout/PictureStrips"/>
    <dgm:cxn modelId="{226D8A39-ADDB-44CA-8E7E-D88BB76FE844}" srcId="{824C7654-B000-4DF8-B255-0D6FA1187F55}" destId="{13C2E464-44D7-4ADA-89FE-5D5DF936E54B}" srcOrd="0" destOrd="0" parTransId="{31CE2EA1-2B77-489A-B095-B21083B47B4D}" sibTransId="{1726272B-518F-46F1-BEC9-FE26CF517954}"/>
    <dgm:cxn modelId="{120168C2-8FB5-4491-A3C6-C416438C70F8}" type="presOf" srcId="{13C2E464-44D7-4ADA-89FE-5D5DF936E54B}" destId="{4BB7CD67-F36A-4F54-A2F0-6D638CDC9288}" srcOrd="0" destOrd="0" presId="urn:microsoft.com/office/officeart/2008/layout/PictureStrips"/>
    <dgm:cxn modelId="{4559F1CF-5FB0-40A6-BC95-C44EE0B4B2DA}" type="presOf" srcId="{824C7654-B000-4DF8-B255-0D6FA1187F55}" destId="{72E6B5F0-2009-4526-A530-4A17D384ABE2}" srcOrd="0" destOrd="0" presId="urn:microsoft.com/office/officeart/2008/layout/PictureStrips"/>
    <dgm:cxn modelId="{53A595FC-09CE-41A4-B856-18C5F44500B4}" srcId="{824C7654-B000-4DF8-B255-0D6FA1187F55}" destId="{75B7D3DC-1DEB-4849-81FF-70EDEF69D3A1}" srcOrd="1" destOrd="0" parTransId="{DEE0A2E7-0D07-4015-ABE7-92A9D2F61FB6}" sibTransId="{244FC473-A01E-4927-9B14-3EBAECAEAF17}"/>
    <dgm:cxn modelId="{9D2A6DE1-32BD-488A-A7E9-ED8F9237F884}" type="presParOf" srcId="{72E6B5F0-2009-4526-A530-4A17D384ABE2}" destId="{35E64883-55F0-4ED0-A5C2-7A6A8D265ADC}" srcOrd="0" destOrd="0" presId="urn:microsoft.com/office/officeart/2008/layout/PictureStrips"/>
    <dgm:cxn modelId="{507A055B-4FEA-4134-89C7-BD33889BBC98}" type="presParOf" srcId="{35E64883-55F0-4ED0-A5C2-7A6A8D265ADC}" destId="{4BB7CD67-F36A-4F54-A2F0-6D638CDC9288}" srcOrd="0" destOrd="0" presId="urn:microsoft.com/office/officeart/2008/layout/PictureStrips"/>
    <dgm:cxn modelId="{B72C0E47-8E22-4081-BC46-B80C0CB75EF3}" type="presParOf" srcId="{35E64883-55F0-4ED0-A5C2-7A6A8D265ADC}" destId="{C44332D8-92F3-4D1D-8056-522CD92DE120}" srcOrd="1" destOrd="0" presId="urn:microsoft.com/office/officeart/2008/layout/PictureStrips"/>
    <dgm:cxn modelId="{6D941632-8DFE-49E8-BF3D-7397F23F1814}" type="presParOf" srcId="{72E6B5F0-2009-4526-A530-4A17D384ABE2}" destId="{ADA66370-2965-4195-A03C-C2345EF05988}" srcOrd="1" destOrd="0" presId="urn:microsoft.com/office/officeart/2008/layout/PictureStrips"/>
    <dgm:cxn modelId="{989111A1-2A62-4092-9439-DC12A273CCEF}" type="presParOf" srcId="{72E6B5F0-2009-4526-A530-4A17D384ABE2}" destId="{6E845AEB-130A-4E82-9785-EC044630209E}" srcOrd="2" destOrd="0" presId="urn:microsoft.com/office/officeart/2008/layout/PictureStrips"/>
    <dgm:cxn modelId="{0BF127D3-464B-437B-B34A-EADFB976E447}" type="presParOf" srcId="{6E845AEB-130A-4E82-9785-EC044630209E}" destId="{467D5515-9118-482F-84E9-203C9D1764A6}" srcOrd="0" destOrd="0" presId="urn:microsoft.com/office/officeart/2008/layout/PictureStrips"/>
    <dgm:cxn modelId="{EC120466-52F7-4338-8F1B-C5AEF85DF278}" type="presParOf" srcId="{6E845AEB-130A-4E82-9785-EC044630209E}" destId="{D0C3D9AF-FEED-42E2-BCBB-12898E6E6E5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7CD67-F36A-4F54-A2F0-6D638CDC9288}">
      <dsp:nvSpPr>
        <dsp:cNvPr id="0" name=""/>
        <dsp:cNvSpPr/>
      </dsp:nvSpPr>
      <dsp:spPr>
        <a:xfrm>
          <a:off x="1222984" y="370241"/>
          <a:ext cx="6436444" cy="20113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2381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5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NẰM</a:t>
          </a:r>
          <a:r>
            <a:rPr lang="en-US" sz="5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5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HAI </a:t>
          </a:r>
          <a:r>
            <a:rPr lang="en-US" sz="5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endParaRPr lang="en-US" sz="5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2984" y="370241"/>
        <a:ext cx="6436444" cy="2011388"/>
      </dsp:txXfrm>
    </dsp:sp>
    <dsp:sp modelId="{C44332D8-92F3-4D1D-8056-522CD92DE120}">
      <dsp:nvSpPr>
        <dsp:cNvPr id="0" name=""/>
        <dsp:cNvSpPr/>
      </dsp:nvSpPr>
      <dsp:spPr>
        <a:xfrm>
          <a:off x="954799" y="79707"/>
          <a:ext cx="1407972" cy="211195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D5515-9118-482F-84E9-203C9D1764A6}">
      <dsp:nvSpPr>
        <dsp:cNvPr id="0" name=""/>
        <dsp:cNvSpPr/>
      </dsp:nvSpPr>
      <dsp:spPr>
        <a:xfrm>
          <a:off x="1154533" y="2902356"/>
          <a:ext cx="6527713" cy="20113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2381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TIA</a:t>
          </a:r>
        </a:p>
      </dsp:txBody>
      <dsp:txXfrm>
        <a:off x="1154533" y="2902356"/>
        <a:ext cx="6527713" cy="2011388"/>
      </dsp:txXfrm>
    </dsp:sp>
    <dsp:sp modelId="{D0C3D9AF-FEED-42E2-BCBB-12898E6E6E58}">
      <dsp:nvSpPr>
        <dsp:cNvPr id="0" name=""/>
        <dsp:cNvSpPr/>
      </dsp:nvSpPr>
      <dsp:spPr>
        <a:xfrm>
          <a:off x="931982" y="2611822"/>
          <a:ext cx="1407972" cy="211195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D1AB4-CAC3-4335-8CB6-1A3A98AC58AD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1EC6E-79AB-4BD0-9BED-88EFA75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2" name="Rectangle 56"/>
          <p:cNvSpPr>
            <a:spLocks noChangeArrowheads="1"/>
          </p:cNvSpPr>
          <p:nvPr/>
        </p:nvSpPr>
        <p:spPr bwMode="ltGray">
          <a:xfrm>
            <a:off x="0" y="3244850"/>
            <a:ext cx="12192000" cy="36131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0233" name="Rectangle 57"/>
          <p:cNvSpPr>
            <a:spLocks noChangeArrowheads="1"/>
          </p:cNvSpPr>
          <p:nvPr/>
        </p:nvSpPr>
        <p:spPr bwMode="gray">
          <a:xfrm flipH="1">
            <a:off x="8026400" y="1"/>
            <a:ext cx="4165600" cy="3908425"/>
          </a:xfrm>
          <a:prstGeom prst="rect">
            <a:avLst/>
          </a:prstGeom>
          <a:gradFill rotWithShape="1">
            <a:gsLst>
              <a:gs pos="0">
                <a:schemeClr val="accent2">
                  <a:alpha val="60001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0234" name="Rectangle 58"/>
          <p:cNvSpPr>
            <a:spLocks noChangeArrowheads="1"/>
          </p:cNvSpPr>
          <p:nvPr/>
        </p:nvSpPr>
        <p:spPr bwMode="gray">
          <a:xfrm>
            <a:off x="0" y="1"/>
            <a:ext cx="8534400" cy="3908425"/>
          </a:xfrm>
          <a:prstGeom prst="rect">
            <a:avLst/>
          </a:prstGeom>
          <a:gradFill rotWithShape="1">
            <a:gsLst>
              <a:gs pos="0">
                <a:schemeClr val="hlink">
                  <a:alpha val="50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50235" name="Picture 59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9430" r="12967" b="11002"/>
          <a:stretch>
            <a:fillRect/>
          </a:stretch>
        </p:blipFill>
        <p:spPr bwMode="auto">
          <a:xfrm>
            <a:off x="10426700" y="2992439"/>
            <a:ext cx="1143000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36" name="Picture 60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10001" r="12143" b="37653"/>
          <a:stretch>
            <a:fillRect/>
          </a:stretch>
        </p:blipFill>
        <p:spPr bwMode="auto">
          <a:xfrm>
            <a:off x="719667" y="6105526"/>
            <a:ext cx="14478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37" name="Picture 6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35"/>
          <a:stretch>
            <a:fillRect/>
          </a:stretch>
        </p:blipFill>
        <p:spPr bwMode="auto">
          <a:xfrm>
            <a:off x="11184467" y="3429001"/>
            <a:ext cx="1007533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38" name="Picture 62" descr="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r="7950" b="-2397"/>
          <a:stretch>
            <a:fillRect/>
          </a:stretch>
        </p:blipFill>
        <p:spPr bwMode="auto">
          <a:xfrm>
            <a:off x="-4233" y="3860801"/>
            <a:ext cx="2800351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39" name="Picture 63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12965" r="8136" b="10847"/>
          <a:stretch>
            <a:fillRect/>
          </a:stretch>
        </p:blipFill>
        <p:spPr bwMode="auto">
          <a:xfrm>
            <a:off x="4368800" y="152401"/>
            <a:ext cx="2142067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40" name="Picture 64" descr="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9616" r="8974" b="22986"/>
          <a:stretch>
            <a:fillRect/>
          </a:stretch>
        </p:blipFill>
        <p:spPr bwMode="auto">
          <a:xfrm>
            <a:off x="6288618" y="5627688"/>
            <a:ext cx="1934633" cy="12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41" name="Picture 65" descr="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53991" flipH="1">
            <a:off x="4938184" y="5932489"/>
            <a:ext cx="5842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42" name="Picture 66" descr="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9616" r="39903" b="10898"/>
          <a:stretch>
            <a:fillRect/>
          </a:stretch>
        </p:blipFill>
        <p:spPr bwMode="auto">
          <a:xfrm>
            <a:off x="11250085" y="620713"/>
            <a:ext cx="941916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43" name="Picture 67" descr="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1" y="188913"/>
            <a:ext cx="683683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44" name="Picture 68" descr="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000" flipH="1">
            <a:off x="401109" y="409575"/>
            <a:ext cx="4381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45" name="Rectangle 69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421439"/>
            <a:ext cx="2133600" cy="300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/>
            </a:lvl1pPr>
          </a:lstStyle>
          <a:p>
            <a:fld id="{55E0C165-B762-42E3-8810-94456B5AF9B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0246" name="Rectangle 70"/>
          <p:cNvSpPr>
            <a:spLocks noGrp="1" noChangeArrowheads="1"/>
          </p:cNvSpPr>
          <p:nvPr>
            <p:ph type="ftr" sz="quarter" idx="3"/>
          </p:nvPr>
        </p:nvSpPr>
        <p:spPr>
          <a:xfrm>
            <a:off x="2844800" y="6421439"/>
            <a:ext cx="3860800" cy="300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0247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6400" y="6421439"/>
            <a:ext cx="1828800" cy="300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  <p:sp>
        <p:nvSpPr>
          <p:cNvPr id="50248" name="Text Box 72"/>
          <p:cNvSpPr txBox="1">
            <a:spLocks noChangeArrowheads="1"/>
          </p:cNvSpPr>
          <p:nvPr/>
        </p:nvSpPr>
        <p:spPr bwMode="auto">
          <a:xfrm>
            <a:off x="10719937" y="6281738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Arial Black" pitchFamily="34" charset="0"/>
              </a:rPr>
              <a:t>L/O/G/O</a:t>
            </a:r>
          </a:p>
        </p:txBody>
      </p:sp>
      <p:grpSp>
        <p:nvGrpSpPr>
          <p:cNvPr id="50249" name="Group 73"/>
          <p:cNvGrpSpPr>
            <a:grpSpLocks/>
          </p:cNvGrpSpPr>
          <p:nvPr/>
        </p:nvGrpSpPr>
        <p:grpSpPr bwMode="auto">
          <a:xfrm>
            <a:off x="977901" y="374651"/>
            <a:ext cx="10325100" cy="5946775"/>
            <a:chOff x="462" y="236"/>
            <a:chExt cx="4878" cy="3746"/>
          </a:xfrm>
        </p:grpSpPr>
        <p:sp>
          <p:nvSpPr>
            <p:cNvPr id="50250" name="Freeform 74"/>
            <p:cNvSpPr>
              <a:spLocks/>
            </p:cNvSpPr>
            <p:nvPr/>
          </p:nvSpPr>
          <p:spPr bwMode="gray">
            <a:xfrm>
              <a:off x="504" y="592"/>
              <a:ext cx="4836" cy="3390"/>
            </a:xfrm>
            <a:custGeom>
              <a:avLst/>
              <a:gdLst>
                <a:gd name="T0" fmla="*/ 0 w 4836"/>
                <a:gd name="T1" fmla="*/ 3390 h 3390"/>
                <a:gd name="T2" fmla="*/ 132 w 4836"/>
                <a:gd name="T3" fmla="*/ 0 h 3390"/>
                <a:gd name="T4" fmla="*/ 4560 w 4836"/>
                <a:gd name="T5" fmla="*/ 132 h 3390"/>
                <a:gd name="T6" fmla="*/ 4836 w 4836"/>
                <a:gd name="T7" fmla="*/ 3210 h 3390"/>
                <a:gd name="T8" fmla="*/ 0 w 4836"/>
                <a:gd name="T9" fmla="*/ 339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6" h="3390">
                  <a:moveTo>
                    <a:pt x="0" y="3390"/>
                  </a:moveTo>
                  <a:lnTo>
                    <a:pt x="132" y="0"/>
                  </a:lnTo>
                  <a:lnTo>
                    <a:pt x="4560" y="132"/>
                  </a:lnTo>
                  <a:lnTo>
                    <a:pt x="4836" y="3210"/>
                  </a:lnTo>
                  <a:lnTo>
                    <a:pt x="0" y="3390"/>
                  </a:lnTo>
                  <a:close/>
                </a:path>
              </a:pathLst>
            </a:custGeom>
            <a:solidFill>
              <a:srgbClr val="333333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503F2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0251" name="Freeform 75"/>
            <p:cNvSpPr>
              <a:spLocks/>
            </p:cNvSpPr>
            <p:nvPr/>
          </p:nvSpPr>
          <p:spPr bwMode="gray">
            <a:xfrm>
              <a:off x="462" y="546"/>
              <a:ext cx="4836" cy="3390"/>
            </a:xfrm>
            <a:custGeom>
              <a:avLst/>
              <a:gdLst>
                <a:gd name="T0" fmla="*/ 0 w 4836"/>
                <a:gd name="T1" fmla="*/ 3390 h 3390"/>
                <a:gd name="T2" fmla="*/ 132 w 4836"/>
                <a:gd name="T3" fmla="*/ 0 h 3390"/>
                <a:gd name="T4" fmla="*/ 4560 w 4836"/>
                <a:gd name="T5" fmla="*/ 132 h 3390"/>
                <a:gd name="T6" fmla="*/ 4836 w 4836"/>
                <a:gd name="T7" fmla="*/ 3210 h 3390"/>
                <a:gd name="T8" fmla="*/ 0 w 4836"/>
                <a:gd name="T9" fmla="*/ 3390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6" h="3390">
                  <a:moveTo>
                    <a:pt x="0" y="3390"/>
                  </a:moveTo>
                  <a:lnTo>
                    <a:pt x="132" y="0"/>
                  </a:lnTo>
                  <a:lnTo>
                    <a:pt x="4560" y="132"/>
                  </a:lnTo>
                  <a:lnTo>
                    <a:pt x="4836" y="3210"/>
                  </a:lnTo>
                  <a:lnTo>
                    <a:pt x="0" y="339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95294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503F2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0252" name="Freeform 76"/>
            <p:cNvSpPr>
              <a:spLocks/>
            </p:cNvSpPr>
            <p:nvPr/>
          </p:nvSpPr>
          <p:spPr bwMode="gray">
            <a:xfrm>
              <a:off x="4926" y="906"/>
              <a:ext cx="288" cy="2718"/>
            </a:xfrm>
            <a:custGeom>
              <a:avLst/>
              <a:gdLst>
                <a:gd name="T0" fmla="*/ 288 w 288"/>
                <a:gd name="T1" fmla="*/ 2718 h 2718"/>
                <a:gd name="T2" fmla="*/ 0 w 288"/>
                <a:gd name="T3" fmla="*/ 0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8" h="2718">
                  <a:moveTo>
                    <a:pt x="288" y="2718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503F2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0253" name="Freeform 77"/>
            <p:cNvSpPr>
              <a:spLocks/>
            </p:cNvSpPr>
            <p:nvPr/>
          </p:nvSpPr>
          <p:spPr bwMode="gray">
            <a:xfrm>
              <a:off x="516" y="1248"/>
              <a:ext cx="4710" cy="2598"/>
            </a:xfrm>
            <a:custGeom>
              <a:avLst/>
              <a:gdLst>
                <a:gd name="T0" fmla="*/ 108 w 4710"/>
                <a:gd name="T1" fmla="*/ 0 h 2598"/>
                <a:gd name="T2" fmla="*/ 0 w 4710"/>
                <a:gd name="T3" fmla="*/ 2598 h 2598"/>
                <a:gd name="T4" fmla="*/ 4710 w 4710"/>
                <a:gd name="T5" fmla="*/ 2424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10" h="2598">
                  <a:moveTo>
                    <a:pt x="108" y="0"/>
                  </a:moveTo>
                  <a:lnTo>
                    <a:pt x="0" y="2598"/>
                  </a:lnTo>
                  <a:lnTo>
                    <a:pt x="4710" y="2424"/>
                  </a:lnTo>
                </a:path>
              </a:pathLst>
            </a:custGeom>
            <a:noFill/>
            <a:ln w="9525" cap="flat">
              <a:solidFill>
                <a:srgbClr val="503F2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0254" name="Oval 78"/>
            <p:cNvSpPr>
              <a:spLocks noChangeArrowheads="1"/>
            </p:cNvSpPr>
            <p:nvPr/>
          </p:nvSpPr>
          <p:spPr bwMode="gray">
            <a:xfrm>
              <a:off x="1931" y="660"/>
              <a:ext cx="141" cy="141"/>
            </a:xfrm>
            <a:prstGeom prst="ellipse">
              <a:avLst/>
            </a:prstGeom>
            <a:solidFill>
              <a:schemeClr val="hlink">
                <a:alpha val="39999"/>
              </a:schemeClr>
            </a:solidFill>
            <a:ln w="9525">
              <a:solidFill>
                <a:srgbClr val="503F2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255" name="Oval 79"/>
            <p:cNvSpPr>
              <a:spLocks noChangeArrowheads="1"/>
            </p:cNvSpPr>
            <p:nvPr/>
          </p:nvSpPr>
          <p:spPr bwMode="gray">
            <a:xfrm>
              <a:off x="3489" y="682"/>
              <a:ext cx="130" cy="1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503F2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256" name="Freeform 80"/>
            <p:cNvSpPr>
              <a:spLocks/>
            </p:cNvSpPr>
            <p:nvPr/>
          </p:nvSpPr>
          <p:spPr bwMode="gray">
            <a:xfrm>
              <a:off x="1985" y="236"/>
              <a:ext cx="1543" cy="548"/>
            </a:xfrm>
            <a:custGeom>
              <a:avLst/>
              <a:gdLst>
                <a:gd name="T0" fmla="*/ 81 w 1555"/>
                <a:gd name="T1" fmla="*/ 508 h 548"/>
                <a:gd name="T2" fmla="*/ 18 w 1555"/>
                <a:gd name="T3" fmla="*/ 469 h 548"/>
                <a:gd name="T4" fmla="*/ 188 w 1555"/>
                <a:gd name="T5" fmla="*/ 254 h 548"/>
                <a:gd name="T6" fmla="*/ 391 w 1555"/>
                <a:gd name="T7" fmla="*/ 62 h 548"/>
                <a:gd name="T8" fmla="*/ 1340 w 1555"/>
                <a:gd name="T9" fmla="*/ 96 h 548"/>
                <a:gd name="T10" fmla="*/ 1543 w 1555"/>
                <a:gd name="T11" fmla="*/ 497 h 548"/>
                <a:gd name="T12" fmla="*/ 1521 w 1555"/>
                <a:gd name="T13" fmla="*/ 531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5" h="548">
                  <a:moveTo>
                    <a:pt x="81" y="508"/>
                  </a:moveTo>
                  <a:cubicBezTo>
                    <a:pt x="71" y="502"/>
                    <a:pt x="0" y="511"/>
                    <a:pt x="18" y="469"/>
                  </a:cubicBezTo>
                  <a:cubicBezTo>
                    <a:pt x="47" y="416"/>
                    <a:pt x="126" y="322"/>
                    <a:pt x="188" y="254"/>
                  </a:cubicBezTo>
                  <a:cubicBezTo>
                    <a:pt x="250" y="186"/>
                    <a:pt x="301" y="49"/>
                    <a:pt x="391" y="62"/>
                  </a:cubicBezTo>
                  <a:cubicBezTo>
                    <a:pt x="481" y="75"/>
                    <a:pt x="950" y="0"/>
                    <a:pt x="1340" y="96"/>
                  </a:cubicBezTo>
                  <a:cubicBezTo>
                    <a:pt x="1425" y="271"/>
                    <a:pt x="1531" y="446"/>
                    <a:pt x="1543" y="497"/>
                  </a:cubicBezTo>
                  <a:cubicBezTo>
                    <a:pt x="1555" y="548"/>
                    <a:pt x="1526" y="524"/>
                    <a:pt x="1521" y="531"/>
                  </a:cubicBezTo>
                </a:path>
              </a:pathLst>
            </a:custGeom>
            <a:noFill/>
            <a:ln w="9525">
              <a:solidFill>
                <a:srgbClr val="503F2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0257" name="Freeform 81"/>
            <p:cNvSpPr>
              <a:spLocks/>
            </p:cNvSpPr>
            <p:nvPr/>
          </p:nvSpPr>
          <p:spPr bwMode="gray">
            <a:xfrm>
              <a:off x="616" y="912"/>
              <a:ext cx="4544" cy="2864"/>
            </a:xfrm>
            <a:custGeom>
              <a:avLst/>
              <a:gdLst>
                <a:gd name="T0" fmla="*/ 8 w 4544"/>
                <a:gd name="T1" fmla="*/ 2784 h 2864"/>
                <a:gd name="T2" fmla="*/ 80 w 4544"/>
                <a:gd name="T3" fmla="*/ 2864 h 2864"/>
                <a:gd name="T4" fmla="*/ 4480 w 4544"/>
                <a:gd name="T5" fmla="*/ 2720 h 2864"/>
                <a:gd name="T6" fmla="*/ 4536 w 4544"/>
                <a:gd name="T7" fmla="*/ 2592 h 2864"/>
                <a:gd name="T8" fmla="*/ 4256 w 4544"/>
                <a:gd name="T9" fmla="*/ 144 h 2864"/>
                <a:gd name="T10" fmla="*/ 4136 w 4544"/>
                <a:gd name="T11" fmla="*/ 56 h 2864"/>
                <a:gd name="T12" fmla="*/ 232 w 4544"/>
                <a:gd name="T13" fmla="*/ 8 h 2864"/>
                <a:gd name="T14" fmla="*/ 144 w 4544"/>
                <a:gd name="T15" fmla="*/ 104 h 2864"/>
                <a:gd name="T16" fmla="*/ 8 w 4544"/>
                <a:gd name="T17" fmla="*/ 2784 h 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4" h="2864">
                  <a:moveTo>
                    <a:pt x="8" y="2784"/>
                  </a:moveTo>
                  <a:cubicBezTo>
                    <a:pt x="0" y="2864"/>
                    <a:pt x="80" y="2864"/>
                    <a:pt x="80" y="2864"/>
                  </a:cubicBezTo>
                  <a:cubicBezTo>
                    <a:pt x="80" y="2864"/>
                    <a:pt x="2280" y="2792"/>
                    <a:pt x="4480" y="2720"/>
                  </a:cubicBezTo>
                  <a:cubicBezTo>
                    <a:pt x="4544" y="2728"/>
                    <a:pt x="4536" y="2592"/>
                    <a:pt x="4536" y="2592"/>
                  </a:cubicBezTo>
                  <a:lnTo>
                    <a:pt x="4256" y="144"/>
                  </a:lnTo>
                  <a:cubicBezTo>
                    <a:pt x="4256" y="144"/>
                    <a:pt x="4248" y="56"/>
                    <a:pt x="4136" y="56"/>
                  </a:cubicBezTo>
                  <a:cubicBezTo>
                    <a:pt x="3465" y="33"/>
                    <a:pt x="897" y="0"/>
                    <a:pt x="232" y="8"/>
                  </a:cubicBezTo>
                  <a:cubicBezTo>
                    <a:pt x="152" y="16"/>
                    <a:pt x="144" y="104"/>
                    <a:pt x="144" y="104"/>
                  </a:cubicBezTo>
                  <a:cubicBezTo>
                    <a:pt x="107" y="567"/>
                    <a:pt x="36" y="2226"/>
                    <a:pt x="8" y="27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50258" name="Picture 82" descr="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522289"/>
            <a:ext cx="21209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59" name="Picture 83" descr="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476251"/>
            <a:ext cx="2023533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60" name="Rectangle 84"/>
          <p:cNvSpPr>
            <a:spLocks noGrp="1" noChangeArrowheads="1"/>
          </p:cNvSpPr>
          <p:nvPr>
            <p:ph type="ctrTitle"/>
          </p:nvPr>
        </p:nvSpPr>
        <p:spPr>
          <a:xfrm>
            <a:off x="1727200" y="2286001"/>
            <a:ext cx="8737600" cy="151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1" hangingPunct="1">
              <a:defRPr sz="5000" smtClean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0261" name="Rectangle 85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4143375"/>
            <a:ext cx="8534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eaLnBrk="1" hangingPunct="1">
              <a:buFontTx/>
              <a:buNone/>
              <a:defRPr sz="2200" smtClean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50262" name="Picture 86" descr="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391">
            <a:off x="2250017" y="2897188"/>
            <a:ext cx="44026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63" name="Picture 87" descr="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2133600" y="3733800"/>
            <a:ext cx="82380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5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07 0.24301 C 0.22292 0.23237 0.18316 0.20786 0.16198 0.17965 C 0.1408 0.15145 0.1349 0.10382 0.10799 0.07399 C 0.08108 0.04416 0.04045 0.02197 5.55556E-7 -9.82659E-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5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3" y="-121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04 0.06335 C -0.15191 0.06335 -0.1276 0.06335 -0.09826 0.05272 C -0.06892 0.04208 -0.03455 0.02104 8.33333E-7 1.44509E-6 " pathEditMode="relative" ptsTypes="aaA">
                                      <p:cBhvr>
                                        <p:cTn id="18" dur="2000" fill="hold"/>
                                        <p:tgtEl>
                                          <p:spTgt spid="5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5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5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60" grpId="0"/>
      <p:bldP spid="502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2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02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17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74638"/>
            <a:ext cx="93472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30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74638"/>
            <a:ext cx="93472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14326"/>
            <a:ext cx="93472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24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ctrTitle"/>
          </p:nvPr>
        </p:nvSpPr>
        <p:spPr>
          <a:xfrm>
            <a:off x="2100167" y="2009533"/>
            <a:ext cx="7991600" cy="1546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ubTitle" idx="1"/>
          </p:nvPr>
        </p:nvSpPr>
        <p:spPr>
          <a:xfrm>
            <a:off x="2100167" y="3685136"/>
            <a:ext cx="7991600" cy="1046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B77C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433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6" name="Freeform 30"/>
          <p:cNvSpPr>
            <a:spLocks/>
          </p:cNvSpPr>
          <p:nvPr/>
        </p:nvSpPr>
        <p:spPr bwMode="gray">
          <a:xfrm>
            <a:off x="933451" y="244475"/>
            <a:ext cx="9804400" cy="4502150"/>
          </a:xfrm>
          <a:custGeom>
            <a:avLst/>
            <a:gdLst>
              <a:gd name="T0" fmla="*/ 1411 w 4506"/>
              <a:gd name="T1" fmla="*/ 387 h 2760"/>
              <a:gd name="T2" fmla="*/ 2418 w 4506"/>
              <a:gd name="T3" fmla="*/ 372 h 2760"/>
              <a:gd name="T4" fmla="*/ 2706 w 4506"/>
              <a:gd name="T5" fmla="*/ 420 h 2760"/>
              <a:gd name="T6" fmla="*/ 2916 w 4506"/>
              <a:gd name="T7" fmla="*/ 336 h 2760"/>
              <a:gd name="T8" fmla="*/ 3624 w 4506"/>
              <a:gd name="T9" fmla="*/ 294 h 2760"/>
              <a:gd name="T10" fmla="*/ 4176 w 4506"/>
              <a:gd name="T11" fmla="*/ 816 h 2760"/>
              <a:gd name="T12" fmla="*/ 4314 w 4506"/>
              <a:gd name="T13" fmla="*/ 1518 h 2760"/>
              <a:gd name="T14" fmla="*/ 4302 w 4506"/>
              <a:gd name="T15" fmla="*/ 1716 h 2760"/>
              <a:gd name="T16" fmla="*/ 4200 w 4506"/>
              <a:gd name="T17" fmla="*/ 2232 h 2760"/>
              <a:gd name="T18" fmla="*/ 4050 w 4506"/>
              <a:gd name="T19" fmla="*/ 2526 h 2760"/>
              <a:gd name="T20" fmla="*/ 990 w 4506"/>
              <a:gd name="T21" fmla="*/ 2742 h 2760"/>
              <a:gd name="T22" fmla="*/ 756 w 4506"/>
              <a:gd name="T23" fmla="*/ 2514 h 2760"/>
              <a:gd name="T24" fmla="*/ 582 w 4506"/>
              <a:gd name="T25" fmla="*/ 2304 h 2760"/>
              <a:gd name="T26" fmla="*/ 534 w 4506"/>
              <a:gd name="T27" fmla="*/ 1506 h 2760"/>
              <a:gd name="T28" fmla="*/ 618 w 4506"/>
              <a:gd name="T29" fmla="*/ 1284 h 2760"/>
              <a:gd name="T30" fmla="*/ 1140 w 4506"/>
              <a:gd name="T31" fmla="*/ 474 h 2760"/>
              <a:gd name="T32" fmla="*/ 1411 w 4506"/>
              <a:gd name="T33" fmla="*/ 387 h 2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06" h="2760">
                <a:moveTo>
                  <a:pt x="1411" y="387"/>
                </a:moveTo>
                <a:cubicBezTo>
                  <a:pt x="1674" y="96"/>
                  <a:pt x="2274" y="6"/>
                  <a:pt x="2418" y="372"/>
                </a:cubicBezTo>
                <a:cubicBezTo>
                  <a:pt x="2526" y="234"/>
                  <a:pt x="2670" y="318"/>
                  <a:pt x="2706" y="420"/>
                </a:cubicBezTo>
                <a:cubicBezTo>
                  <a:pt x="2724" y="282"/>
                  <a:pt x="2880" y="276"/>
                  <a:pt x="2916" y="336"/>
                </a:cubicBezTo>
                <a:cubicBezTo>
                  <a:pt x="2886" y="0"/>
                  <a:pt x="3564" y="36"/>
                  <a:pt x="3624" y="294"/>
                </a:cubicBezTo>
                <a:cubicBezTo>
                  <a:pt x="4020" y="282"/>
                  <a:pt x="4212" y="702"/>
                  <a:pt x="4176" y="816"/>
                </a:cubicBezTo>
                <a:cubicBezTo>
                  <a:pt x="4506" y="942"/>
                  <a:pt x="4398" y="1440"/>
                  <a:pt x="4314" y="1518"/>
                </a:cubicBezTo>
                <a:cubicBezTo>
                  <a:pt x="4434" y="1542"/>
                  <a:pt x="4338" y="1704"/>
                  <a:pt x="4302" y="1716"/>
                </a:cubicBezTo>
                <a:cubicBezTo>
                  <a:pt x="4464" y="2010"/>
                  <a:pt x="4248" y="2226"/>
                  <a:pt x="4200" y="2232"/>
                </a:cubicBezTo>
                <a:cubicBezTo>
                  <a:pt x="4230" y="2472"/>
                  <a:pt x="4050" y="2526"/>
                  <a:pt x="4050" y="2526"/>
                </a:cubicBezTo>
                <a:cubicBezTo>
                  <a:pt x="2520" y="2760"/>
                  <a:pt x="990" y="2742"/>
                  <a:pt x="990" y="2742"/>
                </a:cubicBezTo>
                <a:cubicBezTo>
                  <a:pt x="756" y="2742"/>
                  <a:pt x="714" y="2538"/>
                  <a:pt x="756" y="2514"/>
                </a:cubicBezTo>
                <a:cubicBezTo>
                  <a:pt x="588" y="2484"/>
                  <a:pt x="582" y="2304"/>
                  <a:pt x="582" y="2304"/>
                </a:cubicBezTo>
                <a:cubicBezTo>
                  <a:pt x="0" y="1980"/>
                  <a:pt x="312" y="1662"/>
                  <a:pt x="534" y="1506"/>
                </a:cubicBezTo>
                <a:cubicBezTo>
                  <a:pt x="444" y="1344"/>
                  <a:pt x="618" y="1284"/>
                  <a:pt x="618" y="1284"/>
                </a:cubicBezTo>
                <a:cubicBezTo>
                  <a:pt x="348" y="906"/>
                  <a:pt x="948" y="444"/>
                  <a:pt x="1140" y="474"/>
                </a:cubicBezTo>
                <a:cubicBezTo>
                  <a:pt x="1128" y="408"/>
                  <a:pt x="1206" y="276"/>
                  <a:pt x="1411" y="38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98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50207" name="Group 31"/>
          <p:cNvGrpSpPr>
            <a:grpSpLocks/>
          </p:cNvGrpSpPr>
          <p:nvPr/>
        </p:nvGrpSpPr>
        <p:grpSpPr bwMode="auto">
          <a:xfrm>
            <a:off x="1570567" y="541338"/>
            <a:ext cx="9086851" cy="3663950"/>
            <a:chOff x="809" y="458"/>
            <a:chExt cx="4176" cy="2246"/>
          </a:xfrm>
        </p:grpSpPr>
        <p:pic>
          <p:nvPicPr>
            <p:cNvPr id="50208" name="Picture 32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92" y="458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09" name="Picture 33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825" y="736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0" name="Picture 34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380044">
              <a:off x="3883" y="2097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1" name="Picture 35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68" y="947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2" name="Picture 36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-1255093">
              <a:off x="809" y="2173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3" name="Picture 37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-776406">
              <a:off x="1655" y="1584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4" name="Picture 38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026977">
              <a:off x="3080" y="1537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215" name="Group 39"/>
          <p:cNvGrpSpPr>
            <a:grpSpLocks/>
          </p:cNvGrpSpPr>
          <p:nvPr/>
        </p:nvGrpSpPr>
        <p:grpSpPr bwMode="auto">
          <a:xfrm>
            <a:off x="9431867" y="3760789"/>
            <a:ext cx="1678517" cy="655637"/>
            <a:chOff x="564" y="845"/>
            <a:chExt cx="2135" cy="1113"/>
          </a:xfrm>
        </p:grpSpPr>
        <p:sp>
          <p:nvSpPr>
            <p:cNvPr id="50216" name="Freeform 40"/>
            <p:cNvSpPr>
              <a:spLocks/>
            </p:cNvSpPr>
            <p:nvPr/>
          </p:nvSpPr>
          <p:spPr bwMode="gray">
            <a:xfrm>
              <a:off x="564" y="845"/>
              <a:ext cx="2135" cy="1113"/>
            </a:xfrm>
            <a:custGeom>
              <a:avLst/>
              <a:gdLst>
                <a:gd name="T0" fmla="*/ 2135 w 2135"/>
                <a:gd name="T1" fmla="*/ 0 h 1113"/>
                <a:gd name="T2" fmla="*/ 0 w 2135"/>
                <a:gd name="T3" fmla="*/ 88 h 1113"/>
                <a:gd name="T4" fmla="*/ 893 w 2135"/>
                <a:gd name="T5" fmla="*/ 1113 h 1113"/>
                <a:gd name="T6" fmla="*/ 1285 w 2135"/>
                <a:gd name="T7" fmla="*/ 751 h 1113"/>
                <a:gd name="T8" fmla="*/ 1861 w 2135"/>
                <a:gd name="T9" fmla="*/ 1010 h 1113"/>
                <a:gd name="T10" fmla="*/ 1798 w 2135"/>
                <a:gd name="T11" fmla="*/ 359 h 1113"/>
                <a:gd name="T12" fmla="*/ 2135 w 2135"/>
                <a:gd name="T13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5" h="1113">
                  <a:moveTo>
                    <a:pt x="2135" y="0"/>
                  </a:moveTo>
                  <a:lnTo>
                    <a:pt x="0" y="88"/>
                  </a:lnTo>
                  <a:lnTo>
                    <a:pt x="893" y="1113"/>
                  </a:lnTo>
                  <a:lnTo>
                    <a:pt x="1285" y="751"/>
                  </a:lnTo>
                  <a:lnTo>
                    <a:pt x="1861" y="1010"/>
                  </a:lnTo>
                  <a:lnTo>
                    <a:pt x="1798" y="359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217" name="Freeform 41"/>
            <p:cNvSpPr>
              <a:spLocks/>
            </p:cNvSpPr>
            <p:nvPr/>
          </p:nvSpPr>
          <p:spPr bwMode="gray">
            <a:xfrm>
              <a:off x="648" y="901"/>
              <a:ext cx="1927" cy="280"/>
            </a:xfrm>
            <a:custGeom>
              <a:avLst/>
              <a:gdLst>
                <a:gd name="T0" fmla="*/ 0 w 1939"/>
                <a:gd name="T1" fmla="*/ 59 h 280"/>
                <a:gd name="T2" fmla="*/ 1939 w 1939"/>
                <a:gd name="T3" fmla="*/ 0 h 280"/>
                <a:gd name="T4" fmla="*/ 1666 w 1939"/>
                <a:gd name="T5" fmla="*/ 280 h 280"/>
                <a:gd name="T6" fmla="*/ 0 w 1939"/>
                <a:gd name="T7" fmla="*/ 5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9" h="280">
                  <a:moveTo>
                    <a:pt x="0" y="59"/>
                  </a:moveTo>
                  <a:lnTo>
                    <a:pt x="1939" y="0"/>
                  </a:lnTo>
                  <a:lnTo>
                    <a:pt x="1666" y="28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218" name="Freeform 42"/>
            <p:cNvSpPr>
              <a:spLocks/>
            </p:cNvSpPr>
            <p:nvPr/>
          </p:nvSpPr>
          <p:spPr bwMode="gray">
            <a:xfrm>
              <a:off x="633" y="957"/>
              <a:ext cx="1359" cy="927"/>
            </a:xfrm>
            <a:custGeom>
              <a:avLst/>
              <a:gdLst>
                <a:gd name="T0" fmla="*/ 1359 w 1359"/>
                <a:gd name="T1" fmla="*/ 435 h 927"/>
                <a:gd name="T2" fmla="*/ 0 w 1359"/>
                <a:gd name="T3" fmla="*/ 0 h 927"/>
                <a:gd name="T4" fmla="*/ 825 w 1359"/>
                <a:gd name="T5" fmla="*/ 927 h 927"/>
                <a:gd name="T6" fmla="*/ 1359 w 1359"/>
                <a:gd name="T7" fmla="*/ 435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9" h="927">
                  <a:moveTo>
                    <a:pt x="1359" y="435"/>
                  </a:moveTo>
                  <a:lnTo>
                    <a:pt x="0" y="0"/>
                  </a:lnTo>
                  <a:lnTo>
                    <a:pt x="825" y="927"/>
                  </a:lnTo>
                  <a:lnTo>
                    <a:pt x="1359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219" name="Freeform 43"/>
            <p:cNvSpPr>
              <a:spLocks/>
            </p:cNvSpPr>
            <p:nvPr/>
          </p:nvSpPr>
          <p:spPr bwMode="gray">
            <a:xfrm>
              <a:off x="1896" y="1416"/>
              <a:ext cx="474" cy="360"/>
            </a:xfrm>
            <a:custGeom>
              <a:avLst/>
              <a:gdLst>
                <a:gd name="T0" fmla="*/ 156 w 483"/>
                <a:gd name="T1" fmla="*/ 0 h 369"/>
                <a:gd name="T2" fmla="*/ 483 w 483"/>
                <a:gd name="T3" fmla="*/ 369 h 369"/>
                <a:gd name="T4" fmla="*/ 0 w 483"/>
                <a:gd name="T5" fmla="*/ 141 h 369"/>
                <a:gd name="T6" fmla="*/ 156 w 483"/>
                <a:gd name="T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" h="369">
                  <a:moveTo>
                    <a:pt x="156" y="0"/>
                  </a:moveTo>
                  <a:lnTo>
                    <a:pt x="483" y="369"/>
                  </a:lnTo>
                  <a:lnTo>
                    <a:pt x="0" y="14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pic>
        <p:nvPicPr>
          <p:cNvPr id="50220" name="Picture 4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11918" y="1441450"/>
            <a:ext cx="3064933" cy="31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21" name="Picture 45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876801" y="1635125"/>
            <a:ext cx="280670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22" name="Picture 46" descr="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90318" y="1295400"/>
            <a:ext cx="3028949" cy="31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223" name="Group 47"/>
          <p:cNvGrpSpPr>
            <a:grpSpLocks/>
          </p:cNvGrpSpPr>
          <p:nvPr/>
        </p:nvGrpSpPr>
        <p:grpSpPr bwMode="auto">
          <a:xfrm>
            <a:off x="2825751" y="3419475"/>
            <a:ext cx="7198783" cy="1644650"/>
            <a:chOff x="1335" y="2154"/>
            <a:chExt cx="3401" cy="1036"/>
          </a:xfrm>
        </p:grpSpPr>
        <p:pic>
          <p:nvPicPr>
            <p:cNvPr id="50224" name="Picture 48" descr="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35" y="2464"/>
              <a:ext cx="3401" cy="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25" name="Picture 49" descr="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51" y="2154"/>
              <a:ext cx="2764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226" name="Group 50"/>
          <p:cNvGrpSpPr>
            <a:grpSpLocks/>
          </p:cNvGrpSpPr>
          <p:nvPr/>
        </p:nvGrpSpPr>
        <p:grpSpPr bwMode="auto">
          <a:xfrm rot="459480">
            <a:off x="7065434" y="1689101"/>
            <a:ext cx="2468033" cy="809625"/>
            <a:chOff x="2109" y="1253"/>
            <a:chExt cx="2533" cy="1108"/>
          </a:xfrm>
        </p:grpSpPr>
        <p:sp>
          <p:nvSpPr>
            <p:cNvPr id="50227" name="Freeform 51"/>
            <p:cNvSpPr>
              <a:spLocks/>
            </p:cNvSpPr>
            <p:nvPr/>
          </p:nvSpPr>
          <p:spPr bwMode="gray">
            <a:xfrm>
              <a:off x="2109" y="1253"/>
              <a:ext cx="2533" cy="1108"/>
            </a:xfrm>
            <a:custGeom>
              <a:avLst/>
              <a:gdLst>
                <a:gd name="T0" fmla="*/ 615 w 2533"/>
                <a:gd name="T1" fmla="*/ 71 h 1108"/>
                <a:gd name="T2" fmla="*/ 1212 w 2533"/>
                <a:gd name="T3" fmla="*/ 0 h 1108"/>
                <a:gd name="T4" fmla="*/ 1261 w 2533"/>
                <a:gd name="T5" fmla="*/ 142 h 1108"/>
                <a:gd name="T6" fmla="*/ 1383 w 2533"/>
                <a:gd name="T7" fmla="*/ 41 h 1108"/>
                <a:gd name="T8" fmla="*/ 2533 w 2533"/>
                <a:gd name="T9" fmla="*/ 194 h 1108"/>
                <a:gd name="T10" fmla="*/ 1505 w 2533"/>
                <a:gd name="T11" fmla="*/ 573 h 1108"/>
                <a:gd name="T12" fmla="*/ 1455 w 2533"/>
                <a:gd name="T13" fmla="*/ 1054 h 1108"/>
                <a:gd name="T14" fmla="*/ 0 w 2533"/>
                <a:gd name="T15" fmla="*/ 1108 h 1108"/>
                <a:gd name="T16" fmla="*/ 615 w 2533"/>
                <a:gd name="T17" fmla="*/ 71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3" h="1108">
                  <a:moveTo>
                    <a:pt x="615" y="71"/>
                  </a:moveTo>
                  <a:lnTo>
                    <a:pt x="1212" y="0"/>
                  </a:lnTo>
                  <a:lnTo>
                    <a:pt x="1261" y="142"/>
                  </a:lnTo>
                  <a:lnTo>
                    <a:pt x="1383" y="41"/>
                  </a:lnTo>
                  <a:lnTo>
                    <a:pt x="2533" y="194"/>
                  </a:lnTo>
                  <a:lnTo>
                    <a:pt x="1505" y="573"/>
                  </a:lnTo>
                  <a:lnTo>
                    <a:pt x="1455" y="1054"/>
                  </a:lnTo>
                  <a:lnTo>
                    <a:pt x="0" y="1108"/>
                  </a:lnTo>
                  <a:lnTo>
                    <a:pt x="615" y="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rgbClr val="FFFFFF">
                      <a:alpha val="50000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228" name="Freeform 52"/>
            <p:cNvSpPr>
              <a:spLocks/>
            </p:cNvSpPr>
            <p:nvPr/>
          </p:nvSpPr>
          <p:spPr bwMode="gray">
            <a:xfrm>
              <a:off x="2163" y="1288"/>
              <a:ext cx="1197" cy="1040"/>
            </a:xfrm>
            <a:custGeom>
              <a:avLst/>
              <a:gdLst>
                <a:gd name="T0" fmla="*/ 1160 w 1160"/>
                <a:gd name="T1" fmla="*/ 162 h 1008"/>
                <a:gd name="T2" fmla="*/ 1102 w 1160"/>
                <a:gd name="T3" fmla="*/ 0 h 1008"/>
                <a:gd name="T4" fmla="*/ 568 w 1160"/>
                <a:gd name="T5" fmla="*/ 62 h 1008"/>
                <a:gd name="T6" fmla="*/ 0 w 1160"/>
                <a:gd name="T7" fmla="*/ 1008 h 1008"/>
                <a:gd name="T8" fmla="*/ 1086 w 1160"/>
                <a:gd name="T9" fmla="*/ 42 h 1008"/>
                <a:gd name="T10" fmla="*/ 1136 w 1160"/>
                <a:gd name="T11" fmla="*/ 184 h 1008"/>
                <a:gd name="T12" fmla="*/ 1160 w 1160"/>
                <a:gd name="T13" fmla="*/ 162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0" h="1008">
                  <a:moveTo>
                    <a:pt x="1160" y="162"/>
                  </a:moveTo>
                  <a:lnTo>
                    <a:pt x="1102" y="0"/>
                  </a:lnTo>
                  <a:lnTo>
                    <a:pt x="568" y="62"/>
                  </a:lnTo>
                  <a:lnTo>
                    <a:pt x="0" y="1008"/>
                  </a:lnTo>
                  <a:lnTo>
                    <a:pt x="1086" y="42"/>
                  </a:lnTo>
                  <a:lnTo>
                    <a:pt x="1136" y="184"/>
                  </a:lnTo>
                  <a:lnTo>
                    <a:pt x="1160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229" name="Freeform 53"/>
            <p:cNvSpPr>
              <a:spLocks/>
            </p:cNvSpPr>
            <p:nvPr/>
          </p:nvSpPr>
          <p:spPr bwMode="gray">
            <a:xfrm>
              <a:off x="2165" y="1330"/>
              <a:ext cx="2325" cy="996"/>
            </a:xfrm>
            <a:custGeom>
              <a:avLst/>
              <a:gdLst>
                <a:gd name="T0" fmla="*/ 0 w 2253"/>
                <a:gd name="T1" fmla="*/ 965 h 965"/>
                <a:gd name="T2" fmla="*/ 2253 w 2253"/>
                <a:gd name="T3" fmla="*/ 126 h 965"/>
                <a:gd name="T4" fmla="*/ 1296 w 2253"/>
                <a:gd name="T5" fmla="*/ 0 h 965"/>
                <a:gd name="T6" fmla="*/ 0 w 2253"/>
                <a:gd name="T7" fmla="*/ 965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3" h="965">
                  <a:moveTo>
                    <a:pt x="0" y="965"/>
                  </a:moveTo>
                  <a:lnTo>
                    <a:pt x="2253" y="126"/>
                  </a:lnTo>
                  <a:lnTo>
                    <a:pt x="1296" y="0"/>
                  </a:lnTo>
                  <a:lnTo>
                    <a:pt x="0" y="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50230" name="Rectangle 54"/>
          <p:cNvSpPr>
            <a:spLocks noGrp="1" noChangeArrowheads="1"/>
          </p:cNvSpPr>
          <p:nvPr>
            <p:ph type="ctrTitle"/>
          </p:nvPr>
        </p:nvSpPr>
        <p:spPr>
          <a:xfrm>
            <a:off x="914400" y="5314950"/>
            <a:ext cx="10363200" cy="858838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1" hangingPunct="1">
              <a:defRPr sz="5000" smtClean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0231" name="Rectangle 55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010275"/>
            <a:ext cx="8534400" cy="496888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eaLnBrk="1" hangingPunct="1">
              <a:buFontTx/>
              <a:buNone/>
              <a:defRPr sz="2200" smtClean="0">
                <a:latin typeface="Calibri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0232" name="Rectangle 5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503988"/>
            <a:ext cx="2844800" cy="265112"/>
          </a:xfrm>
        </p:spPr>
        <p:txBody>
          <a:bodyPr/>
          <a:lstStyle>
            <a:lvl1pPr>
              <a:defRPr sz="1200"/>
            </a:lvl1pPr>
          </a:lstStyle>
          <a:p>
            <a:fld id="{3E6F847F-E291-4926-A7B6-8A9CBB270657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233" name="Rectangle 57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503988"/>
            <a:ext cx="3860800" cy="265112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234" name="Rectangle 5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503988"/>
            <a:ext cx="2844800" cy="265112"/>
          </a:xfrm>
        </p:spPr>
        <p:txBody>
          <a:bodyPr/>
          <a:lstStyle>
            <a:lvl1pPr>
              <a:defRPr sz="1200"/>
            </a:lvl1pPr>
          </a:lstStyle>
          <a:p>
            <a:fld id="{FFD4EEE7-EC40-4D6A-A545-F3E87ECA68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235" name="Text Box 59"/>
          <p:cNvSpPr txBox="1">
            <a:spLocks noChangeArrowheads="1"/>
          </p:cNvSpPr>
          <p:nvPr/>
        </p:nvSpPr>
        <p:spPr bwMode="gray">
          <a:xfrm>
            <a:off x="406400" y="228600"/>
            <a:ext cx="13147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50236" name="Group 60"/>
          <p:cNvGrpSpPr>
            <a:grpSpLocks/>
          </p:cNvGrpSpPr>
          <p:nvPr/>
        </p:nvGrpSpPr>
        <p:grpSpPr bwMode="auto">
          <a:xfrm>
            <a:off x="1143001" y="1689100"/>
            <a:ext cx="986367" cy="601663"/>
            <a:chOff x="334" y="1144"/>
            <a:chExt cx="1884" cy="1532"/>
          </a:xfrm>
        </p:grpSpPr>
        <p:sp>
          <p:nvSpPr>
            <p:cNvPr id="50237" name="Freeform 61"/>
            <p:cNvSpPr>
              <a:spLocks/>
            </p:cNvSpPr>
            <p:nvPr/>
          </p:nvSpPr>
          <p:spPr bwMode="gray">
            <a:xfrm>
              <a:off x="334" y="1144"/>
              <a:ext cx="1884" cy="1532"/>
            </a:xfrm>
            <a:custGeom>
              <a:avLst/>
              <a:gdLst>
                <a:gd name="T0" fmla="*/ 1646 w 1884"/>
                <a:gd name="T1" fmla="*/ 1223 h 1532"/>
                <a:gd name="T2" fmla="*/ 1612 w 1884"/>
                <a:gd name="T3" fmla="*/ 748 h 1532"/>
                <a:gd name="T4" fmla="*/ 1884 w 1884"/>
                <a:gd name="T5" fmla="*/ 172 h 1532"/>
                <a:gd name="T6" fmla="*/ 0 w 1884"/>
                <a:gd name="T7" fmla="*/ 0 h 1532"/>
                <a:gd name="T8" fmla="*/ 972 w 1884"/>
                <a:gd name="T9" fmla="*/ 1532 h 1532"/>
                <a:gd name="T10" fmla="*/ 1424 w 1884"/>
                <a:gd name="T11" fmla="*/ 1060 h 1532"/>
                <a:gd name="T12" fmla="*/ 1646 w 1884"/>
                <a:gd name="T13" fmla="*/ 1223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4" h="1532">
                  <a:moveTo>
                    <a:pt x="1646" y="1223"/>
                  </a:moveTo>
                  <a:lnTo>
                    <a:pt x="1612" y="748"/>
                  </a:lnTo>
                  <a:lnTo>
                    <a:pt x="1884" y="172"/>
                  </a:lnTo>
                  <a:lnTo>
                    <a:pt x="0" y="0"/>
                  </a:lnTo>
                  <a:lnTo>
                    <a:pt x="972" y="1532"/>
                  </a:lnTo>
                  <a:lnTo>
                    <a:pt x="1424" y="1060"/>
                  </a:lnTo>
                  <a:lnTo>
                    <a:pt x="1646" y="122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238" name="Freeform 62"/>
            <p:cNvSpPr>
              <a:spLocks/>
            </p:cNvSpPr>
            <p:nvPr/>
          </p:nvSpPr>
          <p:spPr bwMode="gray">
            <a:xfrm>
              <a:off x="398" y="1182"/>
              <a:ext cx="1762" cy="690"/>
            </a:xfrm>
            <a:custGeom>
              <a:avLst/>
              <a:gdLst>
                <a:gd name="T0" fmla="*/ 0 w 1762"/>
                <a:gd name="T1" fmla="*/ 0 h 690"/>
                <a:gd name="T2" fmla="*/ 1762 w 1762"/>
                <a:gd name="T3" fmla="*/ 163 h 690"/>
                <a:gd name="T4" fmla="*/ 1501 w 1762"/>
                <a:gd name="T5" fmla="*/ 690 h 690"/>
                <a:gd name="T6" fmla="*/ 0 w 1762"/>
                <a:gd name="T7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2" h="690">
                  <a:moveTo>
                    <a:pt x="0" y="0"/>
                  </a:moveTo>
                  <a:lnTo>
                    <a:pt x="1762" y="163"/>
                  </a:lnTo>
                  <a:lnTo>
                    <a:pt x="1501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239" name="Freeform 63"/>
            <p:cNvSpPr>
              <a:spLocks/>
            </p:cNvSpPr>
            <p:nvPr/>
          </p:nvSpPr>
          <p:spPr bwMode="gray">
            <a:xfrm>
              <a:off x="400" y="1182"/>
              <a:ext cx="1409" cy="1413"/>
            </a:xfrm>
            <a:custGeom>
              <a:avLst/>
              <a:gdLst>
                <a:gd name="T0" fmla="*/ 0 w 1409"/>
                <a:gd name="T1" fmla="*/ 0 h 1413"/>
                <a:gd name="T2" fmla="*/ 914 w 1409"/>
                <a:gd name="T3" fmla="*/ 1413 h 1413"/>
                <a:gd name="T4" fmla="*/ 1409 w 1409"/>
                <a:gd name="T5" fmla="*/ 894 h 1413"/>
                <a:gd name="T6" fmla="*/ 0 w 1409"/>
                <a:gd name="T7" fmla="*/ 0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9" h="1413">
                  <a:moveTo>
                    <a:pt x="0" y="0"/>
                  </a:moveTo>
                  <a:lnTo>
                    <a:pt x="914" y="1413"/>
                  </a:lnTo>
                  <a:lnTo>
                    <a:pt x="1409" y="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240" name="Freeform 64"/>
            <p:cNvSpPr>
              <a:spLocks/>
            </p:cNvSpPr>
            <p:nvPr/>
          </p:nvSpPr>
          <p:spPr bwMode="gray">
            <a:xfrm>
              <a:off x="1785" y="2124"/>
              <a:ext cx="162" cy="182"/>
            </a:xfrm>
            <a:custGeom>
              <a:avLst/>
              <a:gdLst>
                <a:gd name="T0" fmla="*/ 0 w 162"/>
                <a:gd name="T1" fmla="*/ 56 h 182"/>
                <a:gd name="T2" fmla="*/ 51 w 162"/>
                <a:gd name="T3" fmla="*/ 0 h 182"/>
                <a:gd name="T4" fmla="*/ 162 w 162"/>
                <a:gd name="T5" fmla="*/ 182 h 182"/>
                <a:gd name="T6" fmla="*/ 0 w 162"/>
                <a:gd name="T7" fmla="*/ 5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82">
                  <a:moveTo>
                    <a:pt x="0" y="56"/>
                  </a:moveTo>
                  <a:lnTo>
                    <a:pt x="51" y="0"/>
                  </a:lnTo>
                  <a:lnTo>
                    <a:pt x="162" y="18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20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21 -0.25949 C 0.37621 -0.26088 0.35555 -0.10972 0.29288 -0.06643 C 0.23021 -0.02314 0.09983 0.03542 8.33333E-7 -4.07407E-6 " pathEditMode="relative" rAng="0" ptsTypes="faf">
                                      <p:cBhvr>
                                        <p:cTn id="33" dur="23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9" y="1467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19167 0.43334 C 0.19097 0.34723 0.19028 0.26112 0.15833 0.1889 C 0.12639 0.11667 0.06319 0.05834 1.11111E-6 7.03704E-6 " pathEditMode="relative" ptsTypes="aaA">
                                      <p:cBhvr>
                                        <p:cTn id="38" dur="23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0E24F-E228-4DCD-933E-F2D1156E13F7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DE88E-5094-47C6-8DCA-785574926A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2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1131C-6537-4408-8020-AEB736FD89D7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8B08-697C-48A4-B4B5-F6A9F185CB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1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C999A-4878-440F-BCCF-118C9195EADD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92F73-0BFB-4D2A-9664-69289D04A2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17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6383D-61E8-437F-9801-22EAD87BDBAC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CECE2-8BE9-40B9-A733-F1016DA2B2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6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39DB2-6C6B-43D6-98F2-AA9AA2711E23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EF70B-1798-4F43-9507-BC3792C44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42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C239F-79DD-47F3-8A7A-50CC6618B94D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4BED9-B409-4DCE-B925-C070A63F03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0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DBA27-A64A-4B0E-8ABA-D15CF2C4E7C6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5FCBB-E407-4680-9C43-41FCFFB67F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48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4F585-0932-4181-B961-1D421BA4C12D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7CB46-4B31-4575-9554-119C2FC927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88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E7255-BA76-4A9E-A943-476ABCBBB45C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8411D-09EE-4590-A136-BE652920AB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02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D5422-D74B-4202-B540-26F8A075A2DE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9809-2E65-49DD-B08A-9385AFAF03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62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1" y="533400"/>
            <a:ext cx="9774767" cy="831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63505-84B3-4A00-BE3E-F954756F68F6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22594-537E-4662-910E-836A15597D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77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1" y="533400"/>
            <a:ext cx="9774767" cy="831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5F637-2C6B-43F1-AA4C-432CF68AE2B2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ADF78-9781-4FCC-BF3F-EAD24940AD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85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1" y="533400"/>
            <a:ext cx="9774767" cy="831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9A049-AE53-4406-A92B-BB93D9E67B02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B13D2-8E36-4931-A2F8-F34FA20549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0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98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6" name="Freeform 30"/>
          <p:cNvSpPr>
            <a:spLocks/>
          </p:cNvSpPr>
          <p:nvPr/>
        </p:nvSpPr>
        <p:spPr bwMode="gray">
          <a:xfrm>
            <a:off x="933451" y="244475"/>
            <a:ext cx="9804400" cy="4502150"/>
          </a:xfrm>
          <a:custGeom>
            <a:avLst/>
            <a:gdLst>
              <a:gd name="T0" fmla="*/ 1411 w 4506"/>
              <a:gd name="T1" fmla="*/ 387 h 2760"/>
              <a:gd name="T2" fmla="*/ 2418 w 4506"/>
              <a:gd name="T3" fmla="*/ 372 h 2760"/>
              <a:gd name="T4" fmla="*/ 2706 w 4506"/>
              <a:gd name="T5" fmla="*/ 420 h 2760"/>
              <a:gd name="T6" fmla="*/ 2916 w 4506"/>
              <a:gd name="T7" fmla="*/ 336 h 2760"/>
              <a:gd name="T8" fmla="*/ 3624 w 4506"/>
              <a:gd name="T9" fmla="*/ 294 h 2760"/>
              <a:gd name="T10" fmla="*/ 4176 w 4506"/>
              <a:gd name="T11" fmla="*/ 816 h 2760"/>
              <a:gd name="T12" fmla="*/ 4314 w 4506"/>
              <a:gd name="T13" fmla="*/ 1518 h 2760"/>
              <a:gd name="T14" fmla="*/ 4302 w 4506"/>
              <a:gd name="T15" fmla="*/ 1716 h 2760"/>
              <a:gd name="T16" fmla="*/ 4200 w 4506"/>
              <a:gd name="T17" fmla="*/ 2232 h 2760"/>
              <a:gd name="T18" fmla="*/ 4050 w 4506"/>
              <a:gd name="T19" fmla="*/ 2526 h 2760"/>
              <a:gd name="T20" fmla="*/ 990 w 4506"/>
              <a:gd name="T21" fmla="*/ 2742 h 2760"/>
              <a:gd name="T22" fmla="*/ 756 w 4506"/>
              <a:gd name="T23" fmla="*/ 2514 h 2760"/>
              <a:gd name="T24" fmla="*/ 582 w 4506"/>
              <a:gd name="T25" fmla="*/ 2304 h 2760"/>
              <a:gd name="T26" fmla="*/ 534 w 4506"/>
              <a:gd name="T27" fmla="*/ 1506 h 2760"/>
              <a:gd name="T28" fmla="*/ 618 w 4506"/>
              <a:gd name="T29" fmla="*/ 1284 h 2760"/>
              <a:gd name="T30" fmla="*/ 1140 w 4506"/>
              <a:gd name="T31" fmla="*/ 474 h 2760"/>
              <a:gd name="T32" fmla="*/ 1411 w 4506"/>
              <a:gd name="T33" fmla="*/ 387 h 2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06" h="2760">
                <a:moveTo>
                  <a:pt x="1411" y="387"/>
                </a:moveTo>
                <a:cubicBezTo>
                  <a:pt x="1674" y="96"/>
                  <a:pt x="2274" y="6"/>
                  <a:pt x="2418" y="372"/>
                </a:cubicBezTo>
                <a:cubicBezTo>
                  <a:pt x="2526" y="234"/>
                  <a:pt x="2670" y="318"/>
                  <a:pt x="2706" y="420"/>
                </a:cubicBezTo>
                <a:cubicBezTo>
                  <a:pt x="2724" y="282"/>
                  <a:pt x="2880" y="276"/>
                  <a:pt x="2916" y="336"/>
                </a:cubicBezTo>
                <a:cubicBezTo>
                  <a:pt x="2886" y="0"/>
                  <a:pt x="3564" y="36"/>
                  <a:pt x="3624" y="294"/>
                </a:cubicBezTo>
                <a:cubicBezTo>
                  <a:pt x="4020" y="282"/>
                  <a:pt x="4212" y="702"/>
                  <a:pt x="4176" y="816"/>
                </a:cubicBezTo>
                <a:cubicBezTo>
                  <a:pt x="4506" y="942"/>
                  <a:pt x="4398" y="1440"/>
                  <a:pt x="4314" y="1518"/>
                </a:cubicBezTo>
                <a:cubicBezTo>
                  <a:pt x="4434" y="1542"/>
                  <a:pt x="4338" y="1704"/>
                  <a:pt x="4302" y="1716"/>
                </a:cubicBezTo>
                <a:cubicBezTo>
                  <a:pt x="4464" y="2010"/>
                  <a:pt x="4248" y="2226"/>
                  <a:pt x="4200" y="2232"/>
                </a:cubicBezTo>
                <a:cubicBezTo>
                  <a:pt x="4230" y="2472"/>
                  <a:pt x="4050" y="2526"/>
                  <a:pt x="4050" y="2526"/>
                </a:cubicBezTo>
                <a:cubicBezTo>
                  <a:pt x="2520" y="2760"/>
                  <a:pt x="990" y="2742"/>
                  <a:pt x="990" y="2742"/>
                </a:cubicBezTo>
                <a:cubicBezTo>
                  <a:pt x="756" y="2742"/>
                  <a:pt x="714" y="2538"/>
                  <a:pt x="756" y="2514"/>
                </a:cubicBezTo>
                <a:cubicBezTo>
                  <a:pt x="588" y="2484"/>
                  <a:pt x="582" y="2304"/>
                  <a:pt x="582" y="2304"/>
                </a:cubicBezTo>
                <a:cubicBezTo>
                  <a:pt x="0" y="1980"/>
                  <a:pt x="312" y="1662"/>
                  <a:pt x="534" y="1506"/>
                </a:cubicBezTo>
                <a:cubicBezTo>
                  <a:pt x="444" y="1344"/>
                  <a:pt x="618" y="1284"/>
                  <a:pt x="618" y="1284"/>
                </a:cubicBezTo>
                <a:cubicBezTo>
                  <a:pt x="348" y="906"/>
                  <a:pt x="948" y="444"/>
                  <a:pt x="1140" y="474"/>
                </a:cubicBezTo>
                <a:cubicBezTo>
                  <a:pt x="1128" y="408"/>
                  <a:pt x="1206" y="276"/>
                  <a:pt x="1411" y="38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98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50207" name="Group 31"/>
          <p:cNvGrpSpPr>
            <a:grpSpLocks/>
          </p:cNvGrpSpPr>
          <p:nvPr/>
        </p:nvGrpSpPr>
        <p:grpSpPr bwMode="auto">
          <a:xfrm>
            <a:off x="1570567" y="541338"/>
            <a:ext cx="9086851" cy="3663950"/>
            <a:chOff x="809" y="458"/>
            <a:chExt cx="4176" cy="2246"/>
          </a:xfrm>
        </p:grpSpPr>
        <p:pic>
          <p:nvPicPr>
            <p:cNvPr id="50208" name="Picture 32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92" y="458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09" name="Picture 33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825" y="736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0" name="Picture 34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380044">
              <a:off x="3883" y="2097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1" name="Picture 35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968" y="947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2" name="Picture 36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-1255093">
              <a:off x="809" y="2173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3" name="Picture 37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-776406">
              <a:off x="1655" y="1584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14" name="Picture 38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026977">
              <a:off x="3080" y="1537"/>
              <a:ext cx="1102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215" name="Group 39"/>
          <p:cNvGrpSpPr>
            <a:grpSpLocks/>
          </p:cNvGrpSpPr>
          <p:nvPr/>
        </p:nvGrpSpPr>
        <p:grpSpPr bwMode="auto">
          <a:xfrm>
            <a:off x="9431867" y="3760789"/>
            <a:ext cx="1678517" cy="655637"/>
            <a:chOff x="564" y="845"/>
            <a:chExt cx="2135" cy="1113"/>
          </a:xfrm>
        </p:grpSpPr>
        <p:sp>
          <p:nvSpPr>
            <p:cNvPr id="50216" name="Freeform 40"/>
            <p:cNvSpPr>
              <a:spLocks/>
            </p:cNvSpPr>
            <p:nvPr/>
          </p:nvSpPr>
          <p:spPr bwMode="gray">
            <a:xfrm>
              <a:off x="564" y="845"/>
              <a:ext cx="2135" cy="1113"/>
            </a:xfrm>
            <a:custGeom>
              <a:avLst/>
              <a:gdLst>
                <a:gd name="T0" fmla="*/ 2135 w 2135"/>
                <a:gd name="T1" fmla="*/ 0 h 1113"/>
                <a:gd name="T2" fmla="*/ 0 w 2135"/>
                <a:gd name="T3" fmla="*/ 88 h 1113"/>
                <a:gd name="T4" fmla="*/ 893 w 2135"/>
                <a:gd name="T5" fmla="*/ 1113 h 1113"/>
                <a:gd name="T6" fmla="*/ 1285 w 2135"/>
                <a:gd name="T7" fmla="*/ 751 h 1113"/>
                <a:gd name="T8" fmla="*/ 1861 w 2135"/>
                <a:gd name="T9" fmla="*/ 1010 h 1113"/>
                <a:gd name="T10" fmla="*/ 1798 w 2135"/>
                <a:gd name="T11" fmla="*/ 359 h 1113"/>
                <a:gd name="T12" fmla="*/ 2135 w 2135"/>
                <a:gd name="T13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5" h="1113">
                  <a:moveTo>
                    <a:pt x="2135" y="0"/>
                  </a:moveTo>
                  <a:lnTo>
                    <a:pt x="0" y="88"/>
                  </a:lnTo>
                  <a:lnTo>
                    <a:pt x="893" y="1113"/>
                  </a:lnTo>
                  <a:lnTo>
                    <a:pt x="1285" y="751"/>
                  </a:lnTo>
                  <a:lnTo>
                    <a:pt x="1861" y="1010"/>
                  </a:lnTo>
                  <a:lnTo>
                    <a:pt x="1798" y="359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217" name="Freeform 41"/>
            <p:cNvSpPr>
              <a:spLocks/>
            </p:cNvSpPr>
            <p:nvPr/>
          </p:nvSpPr>
          <p:spPr bwMode="gray">
            <a:xfrm>
              <a:off x="648" y="901"/>
              <a:ext cx="1927" cy="280"/>
            </a:xfrm>
            <a:custGeom>
              <a:avLst/>
              <a:gdLst>
                <a:gd name="T0" fmla="*/ 0 w 1939"/>
                <a:gd name="T1" fmla="*/ 59 h 280"/>
                <a:gd name="T2" fmla="*/ 1939 w 1939"/>
                <a:gd name="T3" fmla="*/ 0 h 280"/>
                <a:gd name="T4" fmla="*/ 1666 w 1939"/>
                <a:gd name="T5" fmla="*/ 280 h 280"/>
                <a:gd name="T6" fmla="*/ 0 w 1939"/>
                <a:gd name="T7" fmla="*/ 5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9" h="280">
                  <a:moveTo>
                    <a:pt x="0" y="59"/>
                  </a:moveTo>
                  <a:lnTo>
                    <a:pt x="1939" y="0"/>
                  </a:lnTo>
                  <a:lnTo>
                    <a:pt x="1666" y="28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218" name="Freeform 42"/>
            <p:cNvSpPr>
              <a:spLocks/>
            </p:cNvSpPr>
            <p:nvPr/>
          </p:nvSpPr>
          <p:spPr bwMode="gray">
            <a:xfrm>
              <a:off x="633" y="957"/>
              <a:ext cx="1359" cy="927"/>
            </a:xfrm>
            <a:custGeom>
              <a:avLst/>
              <a:gdLst>
                <a:gd name="T0" fmla="*/ 1359 w 1359"/>
                <a:gd name="T1" fmla="*/ 435 h 927"/>
                <a:gd name="T2" fmla="*/ 0 w 1359"/>
                <a:gd name="T3" fmla="*/ 0 h 927"/>
                <a:gd name="T4" fmla="*/ 825 w 1359"/>
                <a:gd name="T5" fmla="*/ 927 h 927"/>
                <a:gd name="T6" fmla="*/ 1359 w 1359"/>
                <a:gd name="T7" fmla="*/ 435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9" h="927">
                  <a:moveTo>
                    <a:pt x="1359" y="435"/>
                  </a:moveTo>
                  <a:lnTo>
                    <a:pt x="0" y="0"/>
                  </a:lnTo>
                  <a:lnTo>
                    <a:pt x="825" y="927"/>
                  </a:lnTo>
                  <a:lnTo>
                    <a:pt x="1359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219" name="Freeform 43"/>
            <p:cNvSpPr>
              <a:spLocks/>
            </p:cNvSpPr>
            <p:nvPr/>
          </p:nvSpPr>
          <p:spPr bwMode="gray">
            <a:xfrm>
              <a:off x="1896" y="1416"/>
              <a:ext cx="474" cy="360"/>
            </a:xfrm>
            <a:custGeom>
              <a:avLst/>
              <a:gdLst>
                <a:gd name="T0" fmla="*/ 156 w 483"/>
                <a:gd name="T1" fmla="*/ 0 h 369"/>
                <a:gd name="T2" fmla="*/ 483 w 483"/>
                <a:gd name="T3" fmla="*/ 369 h 369"/>
                <a:gd name="T4" fmla="*/ 0 w 483"/>
                <a:gd name="T5" fmla="*/ 141 h 369"/>
                <a:gd name="T6" fmla="*/ 156 w 483"/>
                <a:gd name="T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" h="369">
                  <a:moveTo>
                    <a:pt x="156" y="0"/>
                  </a:moveTo>
                  <a:lnTo>
                    <a:pt x="483" y="369"/>
                  </a:lnTo>
                  <a:lnTo>
                    <a:pt x="0" y="14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pic>
        <p:nvPicPr>
          <p:cNvPr id="50220" name="Picture 4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11918" y="1441450"/>
            <a:ext cx="3064933" cy="31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21" name="Picture 45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876801" y="1635125"/>
            <a:ext cx="280670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22" name="Picture 46" descr="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90318" y="1295400"/>
            <a:ext cx="3028949" cy="31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223" name="Group 47"/>
          <p:cNvGrpSpPr>
            <a:grpSpLocks/>
          </p:cNvGrpSpPr>
          <p:nvPr/>
        </p:nvGrpSpPr>
        <p:grpSpPr bwMode="auto">
          <a:xfrm>
            <a:off x="2825751" y="3419475"/>
            <a:ext cx="7198783" cy="1644650"/>
            <a:chOff x="1335" y="2154"/>
            <a:chExt cx="3401" cy="1036"/>
          </a:xfrm>
        </p:grpSpPr>
        <p:pic>
          <p:nvPicPr>
            <p:cNvPr id="50224" name="Picture 48" descr="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35" y="2464"/>
              <a:ext cx="3401" cy="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25" name="Picture 49" descr="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51" y="2154"/>
              <a:ext cx="2764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226" name="Group 50"/>
          <p:cNvGrpSpPr>
            <a:grpSpLocks/>
          </p:cNvGrpSpPr>
          <p:nvPr/>
        </p:nvGrpSpPr>
        <p:grpSpPr bwMode="auto">
          <a:xfrm rot="459480">
            <a:off x="7065434" y="1689101"/>
            <a:ext cx="2468033" cy="809625"/>
            <a:chOff x="2109" y="1253"/>
            <a:chExt cx="2533" cy="1108"/>
          </a:xfrm>
        </p:grpSpPr>
        <p:sp>
          <p:nvSpPr>
            <p:cNvPr id="50227" name="Freeform 51"/>
            <p:cNvSpPr>
              <a:spLocks/>
            </p:cNvSpPr>
            <p:nvPr/>
          </p:nvSpPr>
          <p:spPr bwMode="gray">
            <a:xfrm>
              <a:off x="2109" y="1253"/>
              <a:ext cx="2533" cy="1108"/>
            </a:xfrm>
            <a:custGeom>
              <a:avLst/>
              <a:gdLst>
                <a:gd name="T0" fmla="*/ 615 w 2533"/>
                <a:gd name="T1" fmla="*/ 71 h 1108"/>
                <a:gd name="T2" fmla="*/ 1212 w 2533"/>
                <a:gd name="T3" fmla="*/ 0 h 1108"/>
                <a:gd name="T4" fmla="*/ 1261 w 2533"/>
                <a:gd name="T5" fmla="*/ 142 h 1108"/>
                <a:gd name="T6" fmla="*/ 1383 w 2533"/>
                <a:gd name="T7" fmla="*/ 41 h 1108"/>
                <a:gd name="T8" fmla="*/ 2533 w 2533"/>
                <a:gd name="T9" fmla="*/ 194 h 1108"/>
                <a:gd name="T10" fmla="*/ 1505 w 2533"/>
                <a:gd name="T11" fmla="*/ 573 h 1108"/>
                <a:gd name="T12" fmla="*/ 1455 w 2533"/>
                <a:gd name="T13" fmla="*/ 1054 h 1108"/>
                <a:gd name="T14" fmla="*/ 0 w 2533"/>
                <a:gd name="T15" fmla="*/ 1108 h 1108"/>
                <a:gd name="T16" fmla="*/ 615 w 2533"/>
                <a:gd name="T17" fmla="*/ 71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3" h="1108">
                  <a:moveTo>
                    <a:pt x="615" y="71"/>
                  </a:moveTo>
                  <a:lnTo>
                    <a:pt x="1212" y="0"/>
                  </a:lnTo>
                  <a:lnTo>
                    <a:pt x="1261" y="142"/>
                  </a:lnTo>
                  <a:lnTo>
                    <a:pt x="1383" y="41"/>
                  </a:lnTo>
                  <a:lnTo>
                    <a:pt x="2533" y="194"/>
                  </a:lnTo>
                  <a:lnTo>
                    <a:pt x="1505" y="573"/>
                  </a:lnTo>
                  <a:lnTo>
                    <a:pt x="1455" y="1054"/>
                  </a:lnTo>
                  <a:lnTo>
                    <a:pt x="0" y="1108"/>
                  </a:lnTo>
                  <a:lnTo>
                    <a:pt x="615" y="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rgbClr val="FFFFFF">
                      <a:alpha val="50000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228" name="Freeform 52"/>
            <p:cNvSpPr>
              <a:spLocks/>
            </p:cNvSpPr>
            <p:nvPr/>
          </p:nvSpPr>
          <p:spPr bwMode="gray">
            <a:xfrm>
              <a:off x="2163" y="1288"/>
              <a:ext cx="1197" cy="1040"/>
            </a:xfrm>
            <a:custGeom>
              <a:avLst/>
              <a:gdLst>
                <a:gd name="T0" fmla="*/ 1160 w 1160"/>
                <a:gd name="T1" fmla="*/ 162 h 1008"/>
                <a:gd name="T2" fmla="*/ 1102 w 1160"/>
                <a:gd name="T3" fmla="*/ 0 h 1008"/>
                <a:gd name="T4" fmla="*/ 568 w 1160"/>
                <a:gd name="T5" fmla="*/ 62 h 1008"/>
                <a:gd name="T6" fmla="*/ 0 w 1160"/>
                <a:gd name="T7" fmla="*/ 1008 h 1008"/>
                <a:gd name="T8" fmla="*/ 1086 w 1160"/>
                <a:gd name="T9" fmla="*/ 42 h 1008"/>
                <a:gd name="T10" fmla="*/ 1136 w 1160"/>
                <a:gd name="T11" fmla="*/ 184 h 1008"/>
                <a:gd name="T12" fmla="*/ 1160 w 1160"/>
                <a:gd name="T13" fmla="*/ 162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0" h="1008">
                  <a:moveTo>
                    <a:pt x="1160" y="162"/>
                  </a:moveTo>
                  <a:lnTo>
                    <a:pt x="1102" y="0"/>
                  </a:lnTo>
                  <a:lnTo>
                    <a:pt x="568" y="62"/>
                  </a:lnTo>
                  <a:lnTo>
                    <a:pt x="0" y="1008"/>
                  </a:lnTo>
                  <a:lnTo>
                    <a:pt x="1086" y="42"/>
                  </a:lnTo>
                  <a:lnTo>
                    <a:pt x="1136" y="184"/>
                  </a:lnTo>
                  <a:lnTo>
                    <a:pt x="1160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229" name="Freeform 53"/>
            <p:cNvSpPr>
              <a:spLocks/>
            </p:cNvSpPr>
            <p:nvPr/>
          </p:nvSpPr>
          <p:spPr bwMode="gray">
            <a:xfrm>
              <a:off x="2165" y="1330"/>
              <a:ext cx="2325" cy="996"/>
            </a:xfrm>
            <a:custGeom>
              <a:avLst/>
              <a:gdLst>
                <a:gd name="T0" fmla="*/ 0 w 2253"/>
                <a:gd name="T1" fmla="*/ 965 h 965"/>
                <a:gd name="T2" fmla="*/ 2253 w 2253"/>
                <a:gd name="T3" fmla="*/ 126 h 965"/>
                <a:gd name="T4" fmla="*/ 1296 w 2253"/>
                <a:gd name="T5" fmla="*/ 0 h 965"/>
                <a:gd name="T6" fmla="*/ 0 w 2253"/>
                <a:gd name="T7" fmla="*/ 965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3" h="965">
                  <a:moveTo>
                    <a:pt x="0" y="965"/>
                  </a:moveTo>
                  <a:lnTo>
                    <a:pt x="2253" y="126"/>
                  </a:lnTo>
                  <a:lnTo>
                    <a:pt x="1296" y="0"/>
                  </a:lnTo>
                  <a:lnTo>
                    <a:pt x="0" y="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50230" name="Rectangle 54"/>
          <p:cNvSpPr>
            <a:spLocks noGrp="1" noChangeArrowheads="1"/>
          </p:cNvSpPr>
          <p:nvPr>
            <p:ph type="ctrTitle"/>
          </p:nvPr>
        </p:nvSpPr>
        <p:spPr>
          <a:xfrm>
            <a:off x="914400" y="5314950"/>
            <a:ext cx="10363200" cy="858838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1" hangingPunct="1">
              <a:defRPr sz="5000" smtClean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0231" name="Rectangle 55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010275"/>
            <a:ext cx="8534400" cy="496888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eaLnBrk="1" hangingPunct="1">
              <a:buFontTx/>
              <a:buNone/>
              <a:defRPr sz="2200" smtClean="0">
                <a:latin typeface="Calibri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0232" name="Rectangle 5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503988"/>
            <a:ext cx="2844800" cy="265112"/>
          </a:xfrm>
        </p:spPr>
        <p:txBody>
          <a:bodyPr/>
          <a:lstStyle>
            <a:lvl1pPr>
              <a:defRPr sz="1200"/>
            </a:lvl1pPr>
          </a:lstStyle>
          <a:p>
            <a:fld id="{3E6F847F-E291-4926-A7B6-8A9CBB270657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233" name="Rectangle 57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503988"/>
            <a:ext cx="3860800" cy="265112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234" name="Rectangle 5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503988"/>
            <a:ext cx="2844800" cy="265112"/>
          </a:xfrm>
        </p:spPr>
        <p:txBody>
          <a:bodyPr/>
          <a:lstStyle>
            <a:lvl1pPr>
              <a:defRPr sz="1200"/>
            </a:lvl1pPr>
          </a:lstStyle>
          <a:p>
            <a:fld id="{FFD4EEE7-EC40-4D6A-A545-F3E87ECA68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235" name="Text Box 59"/>
          <p:cNvSpPr txBox="1">
            <a:spLocks noChangeArrowheads="1"/>
          </p:cNvSpPr>
          <p:nvPr/>
        </p:nvSpPr>
        <p:spPr bwMode="gray">
          <a:xfrm>
            <a:off x="406400" y="228600"/>
            <a:ext cx="13147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50236" name="Group 60"/>
          <p:cNvGrpSpPr>
            <a:grpSpLocks/>
          </p:cNvGrpSpPr>
          <p:nvPr/>
        </p:nvGrpSpPr>
        <p:grpSpPr bwMode="auto">
          <a:xfrm>
            <a:off x="1143001" y="1689100"/>
            <a:ext cx="986367" cy="601663"/>
            <a:chOff x="334" y="1144"/>
            <a:chExt cx="1884" cy="1532"/>
          </a:xfrm>
        </p:grpSpPr>
        <p:sp>
          <p:nvSpPr>
            <p:cNvPr id="50237" name="Freeform 61"/>
            <p:cNvSpPr>
              <a:spLocks/>
            </p:cNvSpPr>
            <p:nvPr/>
          </p:nvSpPr>
          <p:spPr bwMode="gray">
            <a:xfrm>
              <a:off x="334" y="1144"/>
              <a:ext cx="1884" cy="1532"/>
            </a:xfrm>
            <a:custGeom>
              <a:avLst/>
              <a:gdLst>
                <a:gd name="T0" fmla="*/ 1646 w 1884"/>
                <a:gd name="T1" fmla="*/ 1223 h 1532"/>
                <a:gd name="T2" fmla="*/ 1612 w 1884"/>
                <a:gd name="T3" fmla="*/ 748 h 1532"/>
                <a:gd name="T4" fmla="*/ 1884 w 1884"/>
                <a:gd name="T5" fmla="*/ 172 h 1532"/>
                <a:gd name="T6" fmla="*/ 0 w 1884"/>
                <a:gd name="T7" fmla="*/ 0 h 1532"/>
                <a:gd name="T8" fmla="*/ 972 w 1884"/>
                <a:gd name="T9" fmla="*/ 1532 h 1532"/>
                <a:gd name="T10" fmla="*/ 1424 w 1884"/>
                <a:gd name="T11" fmla="*/ 1060 h 1532"/>
                <a:gd name="T12" fmla="*/ 1646 w 1884"/>
                <a:gd name="T13" fmla="*/ 1223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4" h="1532">
                  <a:moveTo>
                    <a:pt x="1646" y="1223"/>
                  </a:moveTo>
                  <a:lnTo>
                    <a:pt x="1612" y="748"/>
                  </a:lnTo>
                  <a:lnTo>
                    <a:pt x="1884" y="172"/>
                  </a:lnTo>
                  <a:lnTo>
                    <a:pt x="0" y="0"/>
                  </a:lnTo>
                  <a:lnTo>
                    <a:pt x="972" y="1532"/>
                  </a:lnTo>
                  <a:lnTo>
                    <a:pt x="1424" y="1060"/>
                  </a:lnTo>
                  <a:lnTo>
                    <a:pt x="1646" y="122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238" name="Freeform 62"/>
            <p:cNvSpPr>
              <a:spLocks/>
            </p:cNvSpPr>
            <p:nvPr/>
          </p:nvSpPr>
          <p:spPr bwMode="gray">
            <a:xfrm>
              <a:off x="398" y="1182"/>
              <a:ext cx="1762" cy="690"/>
            </a:xfrm>
            <a:custGeom>
              <a:avLst/>
              <a:gdLst>
                <a:gd name="T0" fmla="*/ 0 w 1762"/>
                <a:gd name="T1" fmla="*/ 0 h 690"/>
                <a:gd name="T2" fmla="*/ 1762 w 1762"/>
                <a:gd name="T3" fmla="*/ 163 h 690"/>
                <a:gd name="T4" fmla="*/ 1501 w 1762"/>
                <a:gd name="T5" fmla="*/ 690 h 690"/>
                <a:gd name="T6" fmla="*/ 0 w 1762"/>
                <a:gd name="T7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2" h="690">
                  <a:moveTo>
                    <a:pt x="0" y="0"/>
                  </a:moveTo>
                  <a:lnTo>
                    <a:pt x="1762" y="163"/>
                  </a:lnTo>
                  <a:lnTo>
                    <a:pt x="1501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239" name="Freeform 63"/>
            <p:cNvSpPr>
              <a:spLocks/>
            </p:cNvSpPr>
            <p:nvPr/>
          </p:nvSpPr>
          <p:spPr bwMode="gray">
            <a:xfrm>
              <a:off x="400" y="1182"/>
              <a:ext cx="1409" cy="1413"/>
            </a:xfrm>
            <a:custGeom>
              <a:avLst/>
              <a:gdLst>
                <a:gd name="T0" fmla="*/ 0 w 1409"/>
                <a:gd name="T1" fmla="*/ 0 h 1413"/>
                <a:gd name="T2" fmla="*/ 914 w 1409"/>
                <a:gd name="T3" fmla="*/ 1413 h 1413"/>
                <a:gd name="T4" fmla="*/ 1409 w 1409"/>
                <a:gd name="T5" fmla="*/ 894 h 1413"/>
                <a:gd name="T6" fmla="*/ 0 w 1409"/>
                <a:gd name="T7" fmla="*/ 0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9" h="1413">
                  <a:moveTo>
                    <a:pt x="0" y="0"/>
                  </a:moveTo>
                  <a:lnTo>
                    <a:pt x="914" y="1413"/>
                  </a:lnTo>
                  <a:lnTo>
                    <a:pt x="1409" y="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0240" name="Freeform 64"/>
            <p:cNvSpPr>
              <a:spLocks/>
            </p:cNvSpPr>
            <p:nvPr/>
          </p:nvSpPr>
          <p:spPr bwMode="gray">
            <a:xfrm>
              <a:off x="1785" y="2124"/>
              <a:ext cx="162" cy="182"/>
            </a:xfrm>
            <a:custGeom>
              <a:avLst/>
              <a:gdLst>
                <a:gd name="T0" fmla="*/ 0 w 162"/>
                <a:gd name="T1" fmla="*/ 56 h 182"/>
                <a:gd name="T2" fmla="*/ 51 w 162"/>
                <a:gd name="T3" fmla="*/ 0 h 182"/>
                <a:gd name="T4" fmla="*/ 162 w 162"/>
                <a:gd name="T5" fmla="*/ 182 h 182"/>
                <a:gd name="T6" fmla="*/ 0 w 162"/>
                <a:gd name="T7" fmla="*/ 5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82">
                  <a:moveTo>
                    <a:pt x="0" y="56"/>
                  </a:moveTo>
                  <a:lnTo>
                    <a:pt x="51" y="0"/>
                  </a:lnTo>
                  <a:lnTo>
                    <a:pt x="162" y="18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21 -0.25949 C 0.37621 -0.26088 0.35555 -0.10972 0.29288 -0.06643 C 0.23021 -0.02314 0.09983 0.03542 8.33333E-7 -4.07407E-6 " pathEditMode="relative" rAng="0" ptsTypes="faf">
                                      <p:cBhvr>
                                        <p:cTn id="33" dur="23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9" y="1467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19167 0.43334 C 0.19097 0.34723 0.19028 0.26112 0.15833 0.1889 C 0.12639 0.11667 0.06319 0.05834 1.11111E-6 7.03704E-6 " pathEditMode="relative" ptsTypes="aaA">
                                      <p:cBhvr>
                                        <p:cTn id="38" dur="23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0E24F-E228-4DCD-933E-F2D1156E13F7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DE88E-5094-47C6-8DCA-785574926A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18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1131C-6537-4408-8020-AEB736FD89D7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8B08-697C-48A4-B4B5-F6A9F185CB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07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C999A-4878-440F-BCCF-118C9195EADD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92F73-0BFB-4D2A-9664-69289D04A2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77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6383D-61E8-437F-9801-22EAD87BDBAC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CECE2-8BE9-40B9-A733-F1016DA2B2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4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39DB2-6C6B-43D6-98F2-AA9AA2711E23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EF70B-1798-4F43-9507-BC3792C44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37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C239F-79DD-47F3-8A7A-50CC6618B94D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4BED9-B409-4DCE-B925-C070A63F03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60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DBA27-A64A-4B0E-8ABA-D15CF2C4E7C6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5FCBB-E407-4680-9C43-41FCFFB67F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39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4F585-0932-4181-B961-1D421BA4C12D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7CB46-4B31-4575-9554-119C2FC927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05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E7255-BA76-4A9E-A943-476ABCBBB45C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8411D-09EE-4590-A136-BE652920AB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9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26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D5422-D74B-4202-B540-26F8A075A2DE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9809-2E65-49DD-B08A-9385AFAF03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78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1" y="533400"/>
            <a:ext cx="9774767" cy="831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63505-84B3-4A00-BE3E-F954756F68F6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22594-537E-4662-910E-836A15597D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91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1" y="533400"/>
            <a:ext cx="9774767" cy="831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5F637-2C6B-43F1-AA4C-432CF68AE2B2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ADF78-9781-4FCC-BF3F-EAD24940AD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10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1" y="533400"/>
            <a:ext cx="9774767" cy="831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9A049-AE53-4406-A92B-BB93D9E67B02}" type="datetimeFigureOut">
              <a:rPr lang="en-US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B13D2-8E36-4931-A2F8-F34FA20549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5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0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1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1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0C165-B762-42E3-8810-94456B5AF9B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ltGray">
          <a:xfrm flipH="1">
            <a:off x="7924800" y="0"/>
            <a:ext cx="4267200" cy="4114800"/>
          </a:xfrm>
          <a:prstGeom prst="rect">
            <a:avLst/>
          </a:prstGeom>
          <a:gradFill rotWithShape="1">
            <a:gsLst>
              <a:gs pos="0">
                <a:schemeClr val="accent2">
                  <a:alpha val="60001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ltGray">
          <a:xfrm>
            <a:off x="0" y="3733800"/>
            <a:ext cx="12192000" cy="3124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>
                  <a:alpha val="30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ltGray">
          <a:xfrm>
            <a:off x="0" y="0"/>
            <a:ext cx="8839200" cy="4114800"/>
          </a:xfrm>
          <a:prstGeom prst="rect">
            <a:avLst/>
          </a:prstGeom>
          <a:gradFill rotWithShape="1">
            <a:gsLst>
              <a:gs pos="0">
                <a:schemeClr val="hlink">
                  <a:alpha val="50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1" y="6530976"/>
            <a:ext cx="1511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fld id="{55E0C165-B762-42E3-8810-94456B5AF9B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15300" y="6530976"/>
            <a:ext cx="264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endParaRPr lang="en-US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30976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  <p:grpSp>
        <p:nvGrpSpPr>
          <p:cNvPr id="1032" name="Group 26"/>
          <p:cNvGrpSpPr>
            <a:grpSpLocks/>
          </p:cNvGrpSpPr>
          <p:nvPr/>
        </p:nvGrpSpPr>
        <p:grpSpPr bwMode="auto">
          <a:xfrm>
            <a:off x="107951" y="87313"/>
            <a:ext cx="11973983" cy="6723062"/>
            <a:chOff x="96" y="72"/>
            <a:chExt cx="5494" cy="4190"/>
          </a:xfrm>
        </p:grpSpPr>
        <p:sp>
          <p:nvSpPr>
            <p:cNvPr id="1051" name="Freeform 27"/>
            <p:cNvSpPr>
              <a:spLocks/>
            </p:cNvSpPr>
            <p:nvPr/>
          </p:nvSpPr>
          <p:spPr bwMode="gray">
            <a:xfrm>
              <a:off x="126" y="102"/>
              <a:ext cx="5464" cy="4160"/>
            </a:xfrm>
            <a:custGeom>
              <a:avLst/>
              <a:gdLst/>
              <a:ahLst/>
              <a:cxnLst>
                <a:cxn ang="0">
                  <a:pos x="0" y="4160"/>
                </a:cxn>
                <a:cxn ang="0">
                  <a:pos x="160" y="0"/>
                </a:cxn>
                <a:cxn ang="0">
                  <a:pos x="5328" y="72"/>
                </a:cxn>
                <a:cxn ang="0">
                  <a:pos x="5464" y="3952"/>
                </a:cxn>
                <a:cxn ang="0">
                  <a:pos x="0" y="4160"/>
                </a:cxn>
              </a:cxnLst>
              <a:rect l="0" t="0" r="r" b="b"/>
              <a:pathLst>
                <a:path w="5464" h="4160">
                  <a:moveTo>
                    <a:pt x="0" y="4160"/>
                  </a:moveTo>
                  <a:lnTo>
                    <a:pt x="160" y="0"/>
                  </a:lnTo>
                  <a:lnTo>
                    <a:pt x="5328" y="72"/>
                  </a:lnTo>
                  <a:lnTo>
                    <a:pt x="5464" y="3952"/>
                  </a:lnTo>
                  <a:lnTo>
                    <a:pt x="0" y="4160"/>
                  </a:lnTo>
                  <a:close/>
                </a:path>
              </a:pathLst>
            </a:custGeom>
            <a:solidFill>
              <a:srgbClr val="333333">
                <a:alpha val="3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gray">
            <a:xfrm>
              <a:off x="96" y="72"/>
              <a:ext cx="5464" cy="4160"/>
            </a:xfrm>
            <a:custGeom>
              <a:avLst/>
              <a:gdLst/>
              <a:ahLst/>
              <a:cxnLst>
                <a:cxn ang="0">
                  <a:pos x="0" y="4160"/>
                </a:cxn>
                <a:cxn ang="0">
                  <a:pos x="160" y="0"/>
                </a:cxn>
                <a:cxn ang="0">
                  <a:pos x="5328" y="72"/>
                </a:cxn>
                <a:cxn ang="0">
                  <a:pos x="5464" y="3952"/>
                </a:cxn>
                <a:cxn ang="0">
                  <a:pos x="0" y="4160"/>
                </a:cxn>
              </a:cxnLst>
              <a:rect l="0" t="0" r="r" b="b"/>
              <a:pathLst>
                <a:path w="5464" h="4160">
                  <a:moveTo>
                    <a:pt x="0" y="4160"/>
                  </a:moveTo>
                  <a:lnTo>
                    <a:pt x="160" y="0"/>
                  </a:lnTo>
                  <a:lnTo>
                    <a:pt x="5328" y="72"/>
                  </a:lnTo>
                  <a:lnTo>
                    <a:pt x="5464" y="3952"/>
                  </a:lnTo>
                  <a:lnTo>
                    <a:pt x="0" y="416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95294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503F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gray">
            <a:xfrm>
              <a:off x="200" y="184"/>
              <a:ext cx="5284" cy="3936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3936"/>
                </a:cxn>
                <a:cxn ang="0">
                  <a:pos x="5284" y="3782"/>
                </a:cxn>
              </a:cxnLst>
              <a:rect l="0" t="0" r="r" b="b"/>
              <a:pathLst>
                <a:path w="5284" h="3936">
                  <a:moveTo>
                    <a:pt x="120" y="0"/>
                  </a:moveTo>
                  <a:lnTo>
                    <a:pt x="0" y="3936"/>
                  </a:lnTo>
                  <a:lnTo>
                    <a:pt x="5284" y="3782"/>
                  </a:lnTo>
                </a:path>
              </a:pathLst>
            </a:custGeom>
            <a:noFill/>
            <a:ln w="9525" cap="flat" cmpd="sng">
              <a:solidFill>
                <a:srgbClr val="503F2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gray">
            <a:xfrm>
              <a:off x="5352" y="248"/>
              <a:ext cx="138" cy="3681"/>
            </a:xfrm>
            <a:custGeom>
              <a:avLst/>
              <a:gdLst/>
              <a:ahLst/>
              <a:cxnLst>
                <a:cxn ang="0">
                  <a:pos x="138" y="3682"/>
                </a:cxn>
                <a:cxn ang="0">
                  <a:pos x="0" y="0"/>
                </a:cxn>
              </a:cxnLst>
              <a:rect l="0" t="0" r="r" b="b"/>
              <a:pathLst>
                <a:path w="138" h="3682">
                  <a:moveTo>
                    <a:pt x="138" y="3682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503F2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gray">
            <a:xfrm>
              <a:off x="246" y="628"/>
              <a:ext cx="5220" cy="3436"/>
            </a:xfrm>
            <a:custGeom>
              <a:avLst/>
              <a:gdLst/>
              <a:ahLst/>
              <a:cxnLst>
                <a:cxn ang="0">
                  <a:pos x="9" y="3218"/>
                </a:cxn>
                <a:cxn ang="0">
                  <a:pos x="92" y="3310"/>
                </a:cxn>
                <a:cxn ang="0">
                  <a:pos x="5158" y="3144"/>
                </a:cxn>
                <a:cxn ang="0">
                  <a:pos x="5214" y="2990"/>
                </a:cxn>
                <a:cxn ang="0">
                  <a:pos x="5100" y="194"/>
                </a:cxn>
                <a:cxn ang="0">
                  <a:pos x="4986" y="26"/>
                </a:cxn>
                <a:cxn ang="0">
                  <a:pos x="267" y="23"/>
                </a:cxn>
                <a:cxn ang="0">
                  <a:pos x="120" y="140"/>
                </a:cxn>
                <a:cxn ang="0">
                  <a:pos x="9" y="3218"/>
                </a:cxn>
              </a:cxnLst>
              <a:rect l="0" t="0" r="r" b="b"/>
              <a:pathLst>
                <a:path w="5232" h="3310">
                  <a:moveTo>
                    <a:pt x="9" y="3218"/>
                  </a:moveTo>
                  <a:cubicBezTo>
                    <a:pt x="0" y="3310"/>
                    <a:pt x="92" y="3310"/>
                    <a:pt x="92" y="3310"/>
                  </a:cubicBezTo>
                  <a:cubicBezTo>
                    <a:pt x="92" y="3310"/>
                    <a:pt x="4304" y="3197"/>
                    <a:pt x="5158" y="3144"/>
                  </a:cubicBezTo>
                  <a:cubicBezTo>
                    <a:pt x="5232" y="3153"/>
                    <a:pt x="5214" y="3122"/>
                    <a:pt x="5214" y="2990"/>
                  </a:cubicBezTo>
                  <a:cubicBezTo>
                    <a:pt x="5157" y="1592"/>
                    <a:pt x="5100" y="194"/>
                    <a:pt x="5100" y="194"/>
                  </a:cubicBezTo>
                  <a:cubicBezTo>
                    <a:pt x="5100" y="194"/>
                    <a:pt x="5115" y="26"/>
                    <a:pt x="4986" y="26"/>
                  </a:cubicBezTo>
                  <a:cubicBezTo>
                    <a:pt x="4214" y="0"/>
                    <a:pt x="1033" y="14"/>
                    <a:pt x="267" y="23"/>
                  </a:cubicBezTo>
                  <a:cubicBezTo>
                    <a:pt x="175" y="32"/>
                    <a:pt x="156" y="20"/>
                    <a:pt x="120" y="140"/>
                  </a:cubicBezTo>
                  <a:cubicBezTo>
                    <a:pt x="77" y="672"/>
                    <a:pt x="32" y="2577"/>
                    <a:pt x="9" y="32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pic>
        <p:nvPicPr>
          <p:cNvPr id="1033" name="Picture 35" descr="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"/>
          <a:stretch>
            <a:fillRect/>
          </a:stretch>
        </p:blipFill>
        <p:spPr bwMode="ltGray">
          <a:xfrm>
            <a:off x="228600" y="5432425"/>
            <a:ext cx="2946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5" name="Picture 38" descr="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391">
            <a:off x="1320800" y="85725"/>
            <a:ext cx="44026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39" descr="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1204384" y="922339"/>
            <a:ext cx="823806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14326"/>
            <a:ext cx="9347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64" name="Picture 40" descr="1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4800"/>
            <a:ext cx="1339851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99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729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21 0.19815 C 0.06979 0.19005 0.05938 0.18218 0.04601 0.14908 C 0.03264 0.11598 0.01632 0.05787 8.33333E-7 -3.7037E-6 " pathEditMode="relative" ptsTypes="aaA">
                                      <p:cBhvr>
                                        <p:cTn id="12" dur="27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ndar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ndar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ndar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ndar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ndar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ndar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ndar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ndar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1"/>
            <a:ext cx="12192000" cy="2924175"/>
          </a:xfrm>
          <a:prstGeom prst="rect">
            <a:avLst/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55" name="Freeform 31"/>
          <p:cNvSpPr>
            <a:spLocks/>
          </p:cNvSpPr>
          <p:nvPr/>
        </p:nvSpPr>
        <p:spPr bwMode="gray">
          <a:xfrm>
            <a:off x="8467" y="-125413"/>
            <a:ext cx="12179300" cy="6973888"/>
          </a:xfrm>
          <a:custGeom>
            <a:avLst/>
            <a:gdLst>
              <a:gd name="T0" fmla="*/ 5754 w 5754"/>
              <a:gd name="T1" fmla="*/ 4393 h 4393"/>
              <a:gd name="T2" fmla="*/ 5754 w 5754"/>
              <a:gd name="T3" fmla="*/ 225 h 4393"/>
              <a:gd name="T4" fmla="*/ 5286 w 5754"/>
              <a:gd name="T5" fmla="*/ 407 h 4393"/>
              <a:gd name="T6" fmla="*/ 5112 w 5754"/>
              <a:gd name="T7" fmla="*/ 357 h 4393"/>
              <a:gd name="T8" fmla="*/ 4686 w 5754"/>
              <a:gd name="T9" fmla="*/ 307 h 4393"/>
              <a:gd name="T10" fmla="*/ 4436 w 5754"/>
              <a:gd name="T11" fmla="*/ 463 h 4393"/>
              <a:gd name="T12" fmla="*/ 3621 w 5754"/>
              <a:gd name="T13" fmla="*/ 497 h 4393"/>
              <a:gd name="T14" fmla="*/ 3404 w 5754"/>
              <a:gd name="T15" fmla="*/ 343 h 4393"/>
              <a:gd name="T16" fmla="*/ 2684 w 5754"/>
              <a:gd name="T17" fmla="*/ 295 h 4393"/>
              <a:gd name="T18" fmla="*/ 1933 w 5754"/>
              <a:gd name="T19" fmla="*/ 294 h 4393"/>
              <a:gd name="T20" fmla="*/ 1544 w 5754"/>
              <a:gd name="T21" fmla="*/ 79 h 4393"/>
              <a:gd name="T22" fmla="*/ 2 w 5754"/>
              <a:gd name="T23" fmla="*/ 79 h 4393"/>
              <a:gd name="T24" fmla="*/ 0 w 5754"/>
              <a:gd name="T25" fmla="*/ 4393 h 4393"/>
              <a:gd name="T26" fmla="*/ 5754 w 5754"/>
              <a:gd name="T27" fmla="*/ 4393 h 4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54" h="4393">
                <a:moveTo>
                  <a:pt x="5754" y="4393"/>
                </a:moveTo>
                <a:cubicBezTo>
                  <a:pt x="5754" y="4393"/>
                  <a:pt x="5754" y="2309"/>
                  <a:pt x="5754" y="225"/>
                </a:cubicBezTo>
                <a:cubicBezTo>
                  <a:pt x="5388" y="25"/>
                  <a:pt x="5286" y="407"/>
                  <a:pt x="5286" y="407"/>
                </a:cubicBezTo>
                <a:cubicBezTo>
                  <a:pt x="5220" y="301"/>
                  <a:pt x="5112" y="357"/>
                  <a:pt x="5112" y="357"/>
                </a:cubicBezTo>
                <a:cubicBezTo>
                  <a:pt x="5124" y="151"/>
                  <a:pt x="4756" y="87"/>
                  <a:pt x="4686" y="307"/>
                </a:cubicBezTo>
                <a:cubicBezTo>
                  <a:pt x="4502" y="163"/>
                  <a:pt x="4394" y="427"/>
                  <a:pt x="4436" y="463"/>
                </a:cubicBezTo>
                <a:cubicBezTo>
                  <a:pt x="4262" y="205"/>
                  <a:pt x="3722" y="253"/>
                  <a:pt x="3621" y="497"/>
                </a:cubicBezTo>
                <a:cubicBezTo>
                  <a:pt x="3590" y="379"/>
                  <a:pt x="3518" y="343"/>
                  <a:pt x="3404" y="343"/>
                </a:cubicBezTo>
                <a:cubicBezTo>
                  <a:pt x="3271" y="0"/>
                  <a:pt x="2822" y="85"/>
                  <a:pt x="2684" y="295"/>
                </a:cubicBezTo>
                <a:cubicBezTo>
                  <a:pt x="2636" y="55"/>
                  <a:pt x="2012" y="25"/>
                  <a:pt x="1933" y="294"/>
                </a:cubicBezTo>
                <a:cubicBezTo>
                  <a:pt x="1826" y="145"/>
                  <a:pt x="1760" y="73"/>
                  <a:pt x="1544" y="79"/>
                </a:cubicBezTo>
                <a:lnTo>
                  <a:pt x="2" y="79"/>
                </a:lnTo>
                <a:lnTo>
                  <a:pt x="0" y="4393"/>
                </a:lnTo>
                <a:lnTo>
                  <a:pt x="5754" y="4393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56" name="Freeform 32"/>
          <p:cNvSpPr>
            <a:spLocks/>
          </p:cNvSpPr>
          <p:nvPr/>
        </p:nvSpPr>
        <p:spPr bwMode="gray">
          <a:xfrm>
            <a:off x="1" y="-241300"/>
            <a:ext cx="12204700" cy="7105650"/>
          </a:xfrm>
          <a:custGeom>
            <a:avLst/>
            <a:gdLst>
              <a:gd name="T0" fmla="*/ 5758 w 5766"/>
              <a:gd name="T1" fmla="*/ 4450 h 4476"/>
              <a:gd name="T2" fmla="*/ 5766 w 5766"/>
              <a:gd name="T3" fmla="*/ 581 h 4476"/>
              <a:gd name="T4" fmla="*/ 5389 w 5766"/>
              <a:gd name="T5" fmla="*/ 842 h 4476"/>
              <a:gd name="T6" fmla="*/ 4806 w 5766"/>
              <a:gd name="T7" fmla="*/ 1022 h 4476"/>
              <a:gd name="T8" fmla="*/ 4478 w 5766"/>
              <a:gd name="T9" fmla="*/ 1016 h 4476"/>
              <a:gd name="T10" fmla="*/ 3558 w 5766"/>
              <a:gd name="T11" fmla="*/ 649 h 4476"/>
              <a:gd name="T12" fmla="*/ 3304 w 5766"/>
              <a:gd name="T13" fmla="*/ 468 h 4476"/>
              <a:gd name="T14" fmla="*/ 2496 w 5766"/>
              <a:gd name="T15" fmla="*/ 511 h 4476"/>
              <a:gd name="T16" fmla="*/ 1780 w 5766"/>
              <a:gd name="T17" fmla="*/ 356 h 4476"/>
              <a:gd name="T18" fmla="*/ 1710 w 5766"/>
              <a:gd name="T19" fmla="*/ 350 h 4476"/>
              <a:gd name="T20" fmla="*/ 1308 w 5766"/>
              <a:gd name="T21" fmla="*/ 152 h 4476"/>
              <a:gd name="T22" fmla="*/ 0 w 5766"/>
              <a:gd name="T23" fmla="*/ 152 h 4476"/>
              <a:gd name="T24" fmla="*/ 0 w 5766"/>
              <a:gd name="T25" fmla="*/ 4476 h 4476"/>
              <a:gd name="T26" fmla="*/ 5758 w 5766"/>
              <a:gd name="T27" fmla="*/ 4450 h 4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66" h="4476">
                <a:moveTo>
                  <a:pt x="5758" y="4450"/>
                </a:moveTo>
                <a:cubicBezTo>
                  <a:pt x="5758" y="4450"/>
                  <a:pt x="5766" y="2515"/>
                  <a:pt x="5766" y="581"/>
                </a:cubicBezTo>
                <a:cubicBezTo>
                  <a:pt x="5587" y="457"/>
                  <a:pt x="5365" y="649"/>
                  <a:pt x="5389" y="842"/>
                </a:cubicBezTo>
                <a:cubicBezTo>
                  <a:pt x="5154" y="494"/>
                  <a:pt x="4758" y="716"/>
                  <a:pt x="4806" y="1022"/>
                </a:cubicBezTo>
                <a:cubicBezTo>
                  <a:pt x="4752" y="920"/>
                  <a:pt x="4560" y="902"/>
                  <a:pt x="4478" y="1016"/>
                </a:cubicBezTo>
                <a:cubicBezTo>
                  <a:pt x="4546" y="638"/>
                  <a:pt x="3976" y="242"/>
                  <a:pt x="3558" y="649"/>
                </a:cubicBezTo>
                <a:cubicBezTo>
                  <a:pt x="3586" y="485"/>
                  <a:pt x="3360" y="412"/>
                  <a:pt x="3304" y="468"/>
                </a:cubicBezTo>
                <a:cubicBezTo>
                  <a:pt x="3185" y="0"/>
                  <a:pt x="2513" y="124"/>
                  <a:pt x="2496" y="511"/>
                </a:cubicBezTo>
                <a:cubicBezTo>
                  <a:pt x="2496" y="230"/>
                  <a:pt x="2014" y="20"/>
                  <a:pt x="1780" y="356"/>
                </a:cubicBezTo>
                <a:lnTo>
                  <a:pt x="1710" y="350"/>
                </a:lnTo>
                <a:cubicBezTo>
                  <a:pt x="1554" y="128"/>
                  <a:pt x="1394" y="158"/>
                  <a:pt x="1308" y="152"/>
                </a:cubicBezTo>
                <a:lnTo>
                  <a:pt x="0" y="152"/>
                </a:lnTo>
                <a:lnTo>
                  <a:pt x="0" y="4476"/>
                </a:lnTo>
                <a:lnTo>
                  <a:pt x="5758" y="4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1057" name="Group 33"/>
          <p:cNvGrpSpPr>
            <a:grpSpLocks/>
          </p:cNvGrpSpPr>
          <p:nvPr/>
        </p:nvGrpSpPr>
        <p:grpSpPr bwMode="auto">
          <a:xfrm>
            <a:off x="2446867" y="6092826"/>
            <a:ext cx="658284" cy="258763"/>
            <a:chOff x="564" y="845"/>
            <a:chExt cx="2135" cy="1113"/>
          </a:xfrm>
        </p:grpSpPr>
        <p:sp>
          <p:nvSpPr>
            <p:cNvPr id="1058" name="Freeform 34"/>
            <p:cNvSpPr>
              <a:spLocks/>
            </p:cNvSpPr>
            <p:nvPr/>
          </p:nvSpPr>
          <p:spPr bwMode="gray">
            <a:xfrm>
              <a:off x="564" y="845"/>
              <a:ext cx="2135" cy="1113"/>
            </a:xfrm>
            <a:custGeom>
              <a:avLst/>
              <a:gdLst>
                <a:gd name="T0" fmla="*/ 2135 w 2135"/>
                <a:gd name="T1" fmla="*/ 0 h 1113"/>
                <a:gd name="T2" fmla="*/ 0 w 2135"/>
                <a:gd name="T3" fmla="*/ 88 h 1113"/>
                <a:gd name="T4" fmla="*/ 893 w 2135"/>
                <a:gd name="T5" fmla="*/ 1113 h 1113"/>
                <a:gd name="T6" fmla="*/ 1285 w 2135"/>
                <a:gd name="T7" fmla="*/ 751 h 1113"/>
                <a:gd name="T8" fmla="*/ 1861 w 2135"/>
                <a:gd name="T9" fmla="*/ 1010 h 1113"/>
                <a:gd name="T10" fmla="*/ 1798 w 2135"/>
                <a:gd name="T11" fmla="*/ 359 h 1113"/>
                <a:gd name="T12" fmla="*/ 2135 w 2135"/>
                <a:gd name="T13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5" h="1113">
                  <a:moveTo>
                    <a:pt x="2135" y="0"/>
                  </a:moveTo>
                  <a:lnTo>
                    <a:pt x="0" y="88"/>
                  </a:lnTo>
                  <a:lnTo>
                    <a:pt x="893" y="1113"/>
                  </a:lnTo>
                  <a:lnTo>
                    <a:pt x="1285" y="751"/>
                  </a:lnTo>
                  <a:lnTo>
                    <a:pt x="1861" y="1010"/>
                  </a:lnTo>
                  <a:lnTo>
                    <a:pt x="1798" y="359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gray">
            <a:xfrm>
              <a:off x="648" y="901"/>
              <a:ext cx="1927" cy="280"/>
            </a:xfrm>
            <a:custGeom>
              <a:avLst/>
              <a:gdLst>
                <a:gd name="T0" fmla="*/ 0 w 1939"/>
                <a:gd name="T1" fmla="*/ 59 h 280"/>
                <a:gd name="T2" fmla="*/ 1939 w 1939"/>
                <a:gd name="T3" fmla="*/ 0 h 280"/>
                <a:gd name="T4" fmla="*/ 1666 w 1939"/>
                <a:gd name="T5" fmla="*/ 280 h 280"/>
                <a:gd name="T6" fmla="*/ 0 w 1939"/>
                <a:gd name="T7" fmla="*/ 5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9" h="280">
                  <a:moveTo>
                    <a:pt x="0" y="59"/>
                  </a:moveTo>
                  <a:lnTo>
                    <a:pt x="1939" y="0"/>
                  </a:lnTo>
                  <a:lnTo>
                    <a:pt x="1666" y="28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gray">
            <a:xfrm>
              <a:off x="633" y="957"/>
              <a:ext cx="1359" cy="927"/>
            </a:xfrm>
            <a:custGeom>
              <a:avLst/>
              <a:gdLst>
                <a:gd name="T0" fmla="*/ 1359 w 1359"/>
                <a:gd name="T1" fmla="*/ 435 h 927"/>
                <a:gd name="T2" fmla="*/ 0 w 1359"/>
                <a:gd name="T3" fmla="*/ 0 h 927"/>
                <a:gd name="T4" fmla="*/ 825 w 1359"/>
                <a:gd name="T5" fmla="*/ 927 h 927"/>
                <a:gd name="T6" fmla="*/ 1359 w 1359"/>
                <a:gd name="T7" fmla="*/ 435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9" h="927">
                  <a:moveTo>
                    <a:pt x="1359" y="435"/>
                  </a:moveTo>
                  <a:lnTo>
                    <a:pt x="0" y="0"/>
                  </a:lnTo>
                  <a:lnTo>
                    <a:pt x="825" y="927"/>
                  </a:lnTo>
                  <a:lnTo>
                    <a:pt x="1359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gray">
            <a:xfrm>
              <a:off x="1896" y="1416"/>
              <a:ext cx="474" cy="360"/>
            </a:xfrm>
            <a:custGeom>
              <a:avLst/>
              <a:gdLst>
                <a:gd name="T0" fmla="*/ 156 w 483"/>
                <a:gd name="T1" fmla="*/ 0 h 369"/>
                <a:gd name="T2" fmla="*/ 483 w 483"/>
                <a:gd name="T3" fmla="*/ 369 h 369"/>
                <a:gd name="T4" fmla="*/ 0 w 483"/>
                <a:gd name="T5" fmla="*/ 141 h 369"/>
                <a:gd name="T6" fmla="*/ 156 w 483"/>
                <a:gd name="T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" h="369">
                  <a:moveTo>
                    <a:pt x="156" y="0"/>
                  </a:moveTo>
                  <a:lnTo>
                    <a:pt x="483" y="369"/>
                  </a:lnTo>
                  <a:lnTo>
                    <a:pt x="0" y="14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62" name="Group 38"/>
          <p:cNvGrpSpPr>
            <a:grpSpLocks/>
          </p:cNvGrpSpPr>
          <p:nvPr/>
        </p:nvGrpSpPr>
        <p:grpSpPr bwMode="auto">
          <a:xfrm flipH="1">
            <a:off x="325967" y="914401"/>
            <a:ext cx="1168400" cy="441325"/>
            <a:chOff x="564" y="845"/>
            <a:chExt cx="2135" cy="1113"/>
          </a:xfrm>
        </p:grpSpPr>
        <p:sp>
          <p:nvSpPr>
            <p:cNvPr id="1063" name="Freeform 39"/>
            <p:cNvSpPr>
              <a:spLocks/>
            </p:cNvSpPr>
            <p:nvPr/>
          </p:nvSpPr>
          <p:spPr bwMode="gray">
            <a:xfrm>
              <a:off x="564" y="845"/>
              <a:ext cx="2135" cy="1113"/>
            </a:xfrm>
            <a:custGeom>
              <a:avLst/>
              <a:gdLst>
                <a:gd name="T0" fmla="*/ 2135 w 2135"/>
                <a:gd name="T1" fmla="*/ 0 h 1113"/>
                <a:gd name="T2" fmla="*/ 0 w 2135"/>
                <a:gd name="T3" fmla="*/ 88 h 1113"/>
                <a:gd name="T4" fmla="*/ 893 w 2135"/>
                <a:gd name="T5" fmla="*/ 1113 h 1113"/>
                <a:gd name="T6" fmla="*/ 1285 w 2135"/>
                <a:gd name="T7" fmla="*/ 751 h 1113"/>
                <a:gd name="T8" fmla="*/ 1861 w 2135"/>
                <a:gd name="T9" fmla="*/ 1010 h 1113"/>
                <a:gd name="T10" fmla="*/ 1798 w 2135"/>
                <a:gd name="T11" fmla="*/ 359 h 1113"/>
                <a:gd name="T12" fmla="*/ 2135 w 2135"/>
                <a:gd name="T13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5" h="1113">
                  <a:moveTo>
                    <a:pt x="2135" y="0"/>
                  </a:moveTo>
                  <a:lnTo>
                    <a:pt x="0" y="88"/>
                  </a:lnTo>
                  <a:lnTo>
                    <a:pt x="893" y="1113"/>
                  </a:lnTo>
                  <a:lnTo>
                    <a:pt x="1285" y="751"/>
                  </a:lnTo>
                  <a:lnTo>
                    <a:pt x="1861" y="1010"/>
                  </a:lnTo>
                  <a:lnTo>
                    <a:pt x="1798" y="359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gray">
            <a:xfrm>
              <a:off x="648" y="901"/>
              <a:ext cx="1927" cy="280"/>
            </a:xfrm>
            <a:custGeom>
              <a:avLst/>
              <a:gdLst>
                <a:gd name="T0" fmla="*/ 0 w 1939"/>
                <a:gd name="T1" fmla="*/ 59 h 280"/>
                <a:gd name="T2" fmla="*/ 1939 w 1939"/>
                <a:gd name="T3" fmla="*/ 0 h 280"/>
                <a:gd name="T4" fmla="*/ 1666 w 1939"/>
                <a:gd name="T5" fmla="*/ 280 h 280"/>
                <a:gd name="T6" fmla="*/ 0 w 1939"/>
                <a:gd name="T7" fmla="*/ 5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9" h="280">
                  <a:moveTo>
                    <a:pt x="0" y="59"/>
                  </a:moveTo>
                  <a:lnTo>
                    <a:pt x="1939" y="0"/>
                  </a:lnTo>
                  <a:lnTo>
                    <a:pt x="1666" y="28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gray">
            <a:xfrm>
              <a:off x="633" y="957"/>
              <a:ext cx="1359" cy="927"/>
            </a:xfrm>
            <a:custGeom>
              <a:avLst/>
              <a:gdLst>
                <a:gd name="T0" fmla="*/ 1359 w 1359"/>
                <a:gd name="T1" fmla="*/ 435 h 927"/>
                <a:gd name="T2" fmla="*/ 0 w 1359"/>
                <a:gd name="T3" fmla="*/ 0 h 927"/>
                <a:gd name="T4" fmla="*/ 825 w 1359"/>
                <a:gd name="T5" fmla="*/ 927 h 927"/>
                <a:gd name="T6" fmla="*/ 1359 w 1359"/>
                <a:gd name="T7" fmla="*/ 435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9" h="927">
                  <a:moveTo>
                    <a:pt x="1359" y="435"/>
                  </a:moveTo>
                  <a:lnTo>
                    <a:pt x="0" y="0"/>
                  </a:lnTo>
                  <a:lnTo>
                    <a:pt x="825" y="927"/>
                  </a:lnTo>
                  <a:lnTo>
                    <a:pt x="1359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gray">
            <a:xfrm>
              <a:off x="1896" y="1416"/>
              <a:ext cx="474" cy="360"/>
            </a:xfrm>
            <a:custGeom>
              <a:avLst/>
              <a:gdLst>
                <a:gd name="T0" fmla="*/ 156 w 483"/>
                <a:gd name="T1" fmla="*/ 0 h 369"/>
                <a:gd name="T2" fmla="*/ 483 w 483"/>
                <a:gd name="T3" fmla="*/ 369 h 369"/>
                <a:gd name="T4" fmla="*/ 0 w 483"/>
                <a:gd name="T5" fmla="*/ 141 h 369"/>
                <a:gd name="T6" fmla="*/ 156 w 483"/>
                <a:gd name="T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" h="369">
                  <a:moveTo>
                    <a:pt x="156" y="0"/>
                  </a:moveTo>
                  <a:lnTo>
                    <a:pt x="483" y="369"/>
                  </a:lnTo>
                  <a:lnTo>
                    <a:pt x="0" y="14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67" name="Group 43"/>
          <p:cNvGrpSpPr>
            <a:grpSpLocks/>
          </p:cNvGrpSpPr>
          <p:nvPr/>
        </p:nvGrpSpPr>
        <p:grpSpPr bwMode="auto">
          <a:xfrm flipH="1">
            <a:off x="935567" y="457201"/>
            <a:ext cx="687917" cy="328613"/>
            <a:chOff x="334" y="1144"/>
            <a:chExt cx="1884" cy="1532"/>
          </a:xfrm>
        </p:grpSpPr>
        <p:sp>
          <p:nvSpPr>
            <p:cNvPr id="1068" name="Freeform 44"/>
            <p:cNvSpPr>
              <a:spLocks/>
            </p:cNvSpPr>
            <p:nvPr/>
          </p:nvSpPr>
          <p:spPr bwMode="gray">
            <a:xfrm>
              <a:off x="334" y="1144"/>
              <a:ext cx="1884" cy="1532"/>
            </a:xfrm>
            <a:custGeom>
              <a:avLst/>
              <a:gdLst>
                <a:gd name="T0" fmla="*/ 1646 w 1884"/>
                <a:gd name="T1" fmla="*/ 1223 h 1532"/>
                <a:gd name="T2" fmla="*/ 1612 w 1884"/>
                <a:gd name="T3" fmla="*/ 748 h 1532"/>
                <a:gd name="T4" fmla="*/ 1884 w 1884"/>
                <a:gd name="T5" fmla="*/ 172 h 1532"/>
                <a:gd name="T6" fmla="*/ 0 w 1884"/>
                <a:gd name="T7" fmla="*/ 0 h 1532"/>
                <a:gd name="T8" fmla="*/ 972 w 1884"/>
                <a:gd name="T9" fmla="*/ 1532 h 1532"/>
                <a:gd name="T10" fmla="*/ 1424 w 1884"/>
                <a:gd name="T11" fmla="*/ 1060 h 1532"/>
                <a:gd name="T12" fmla="*/ 1646 w 1884"/>
                <a:gd name="T13" fmla="*/ 1223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4" h="1532">
                  <a:moveTo>
                    <a:pt x="1646" y="1223"/>
                  </a:moveTo>
                  <a:lnTo>
                    <a:pt x="1612" y="748"/>
                  </a:lnTo>
                  <a:lnTo>
                    <a:pt x="1884" y="172"/>
                  </a:lnTo>
                  <a:lnTo>
                    <a:pt x="0" y="0"/>
                  </a:lnTo>
                  <a:lnTo>
                    <a:pt x="972" y="1532"/>
                  </a:lnTo>
                  <a:lnTo>
                    <a:pt x="1424" y="1060"/>
                  </a:lnTo>
                  <a:lnTo>
                    <a:pt x="1646" y="122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gray">
            <a:xfrm>
              <a:off x="398" y="1182"/>
              <a:ext cx="1762" cy="690"/>
            </a:xfrm>
            <a:custGeom>
              <a:avLst/>
              <a:gdLst>
                <a:gd name="T0" fmla="*/ 0 w 1762"/>
                <a:gd name="T1" fmla="*/ 0 h 690"/>
                <a:gd name="T2" fmla="*/ 1762 w 1762"/>
                <a:gd name="T3" fmla="*/ 163 h 690"/>
                <a:gd name="T4" fmla="*/ 1501 w 1762"/>
                <a:gd name="T5" fmla="*/ 690 h 690"/>
                <a:gd name="T6" fmla="*/ 0 w 1762"/>
                <a:gd name="T7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2" h="690">
                  <a:moveTo>
                    <a:pt x="0" y="0"/>
                  </a:moveTo>
                  <a:lnTo>
                    <a:pt x="1762" y="163"/>
                  </a:lnTo>
                  <a:lnTo>
                    <a:pt x="1501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gray">
            <a:xfrm>
              <a:off x="400" y="1182"/>
              <a:ext cx="1409" cy="1413"/>
            </a:xfrm>
            <a:custGeom>
              <a:avLst/>
              <a:gdLst>
                <a:gd name="T0" fmla="*/ 0 w 1409"/>
                <a:gd name="T1" fmla="*/ 0 h 1413"/>
                <a:gd name="T2" fmla="*/ 914 w 1409"/>
                <a:gd name="T3" fmla="*/ 1413 h 1413"/>
                <a:gd name="T4" fmla="*/ 1409 w 1409"/>
                <a:gd name="T5" fmla="*/ 894 h 1413"/>
                <a:gd name="T6" fmla="*/ 0 w 1409"/>
                <a:gd name="T7" fmla="*/ 0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9" h="1413">
                  <a:moveTo>
                    <a:pt x="0" y="0"/>
                  </a:moveTo>
                  <a:lnTo>
                    <a:pt x="914" y="1413"/>
                  </a:lnTo>
                  <a:lnTo>
                    <a:pt x="1409" y="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gray">
            <a:xfrm>
              <a:off x="1785" y="2124"/>
              <a:ext cx="162" cy="182"/>
            </a:xfrm>
            <a:custGeom>
              <a:avLst/>
              <a:gdLst>
                <a:gd name="T0" fmla="*/ 0 w 162"/>
                <a:gd name="T1" fmla="*/ 56 h 182"/>
                <a:gd name="T2" fmla="*/ 51 w 162"/>
                <a:gd name="T3" fmla="*/ 0 h 182"/>
                <a:gd name="T4" fmla="*/ 162 w 162"/>
                <a:gd name="T5" fmla="*/ 182 h 182"/>
                <a:gd name="T6" fmla="*/ 0 w 162"/>
                <a:gd name="T7" fmla="*/ 5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82">
                  <a:moveTo>
                    <a:pt x="0" y="56"/>
                  </a:moveTo>
                  <a:lnTo>
                    <a:pt x="51" y="0"/>
                  </a:lnTo>
                  <a:lnTo>
                    <a:pt x="162" y="18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072" name="Picture 48" descr="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2"/>
          <a:stretch>
            <a:fillRect/>
          </a:stretch>
        </p:blipFill>
        <p:spPr bwMode="gray">
          <a:xfrm>
            <a:off x="0" y="5743576"/>
            <a:ext cx="372533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18167" y="5886451"/>
            <a:ext cx="783167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4068" y="5570538"/>
            <a:ext cx="1157817" cy="11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t="-1547" b="22601"/>
          <a:stretch>
            <a:fillRect/>
          </a:stretch>
        </p:blipFill>
        <p:spPr bwMode="gray">
          <a:xfrm>
            <a:off x="1" y="6462713"/>
            <a:ext cx="2544233" cy="4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2310"/>
          <a:stretch>
            <a:fillRect/>
          </a:stretch>
        </p:blipFill>
        <p:spPr bwMode="gray">
          <a:xfrm>
            <a:off x="0" y="6246813"/>
            <a:ext cx="23368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1625601" y="533400"/>
            <a:ext cx="977476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8" name="Rectangle 5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9" name="Rectangle 55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235200" y="6388101"/>
            <a:ext cx="2844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23440BE-FBA9-427B-A5DB-1AEF4132619F}" type="datetimeFigureOut">
              <a:rPr lang="en-US" smtClean="0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0" name="Rectangle 5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181600" y="6388101"/>
            <a:ext cx="3860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1" name="Rectangle 5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347200" y="6388101"/>
            <a:ext cx="22352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0C851-A8F5-4EB4-8B82-94005C8E1B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8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86 0.08055 C -0.09409 0.03727 -0.02691 0.00301 -3.33333E-6 7.40741E-7 " pathEditMode="relative" rAng="0" ptsTypes="ff">
                                      <p:cBhvr>
                                        <p:cTn id="9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402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4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1"/>
            <a:ext cx="12192000" cy="2924175"/>
          </a:xfrm>
          <a:prstGeom prst="rect">
            <a:avLst/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55" name="Freeform 31"/>
          <p:cNvSpPr>
            <a:spLocks/>
          </p:cNvSpPr>
          <p:nvPr/>
        </p:nvSpPr>
        <p:spPr bwMode="gray">
          <a:xfrm>
            <a:off x="8467" y="-125413"/>
            <a:ext cx="12179300" cy="6973888"/>
          </a:xfrm>
          <a:custGeom>
            <a:avLst/>
            <a:gdLst>
              <a:gd name="T0" fmla="*/ 5754 w 5754"/>
              <a:gd name="T1" fmla="*/ 4393 h 4393"/>
              <a:gd name="T2" fmla="*/ 5754 w 5754"/>
              <a:gd name="T3" fmla="*/ 225 h 4393"/>
              <a:gd name="T4" fmla="*/ 5286 w 5754"/>
              <a:gd name="T5" fmla="*/ 407 h 4393"/>
              <a:gd name="T6" fmla="*/ 5112 w 5754"/>
              <a:gd name="T7" fmla="*/ 357 h 4393"/>
              <a:gd name="T8" fmla="*/ 4686 w 5754"/>
              <a:gd name="T9" fmla="*/ 307 h 4393"/>
              <a:gd name="T10" fmla="*/ 4436 w 5754"/>
              <a:gd name="T11" fmla="*/ 463 h 4393"/>
              <a:gd name="T12" fmla="*/ 3621 w 5754"/>
              <a:gd name="T13" fmla="*/ 497 h 4393"/>
              <a:gd name="T14" fmla="*/ 3404 w 5754"/>
              <a:gd name="T15" fmla="*/ 343 h 4393"/>
              <a:gd name="T16" fmla="*/ 2684 w 5754"/>
              <a:gd name="T17" fmla="*/ 295 h 4393"/>
              <a:gd name="T18" fmla="*/ 1933 w 5754"/>
              <a:gd name="T19" fmla="*/ 294 h 4393"/>
              <a:gd name="T20" fmla="*/ 1544 w 5754"/>
              <a:gd name="T21" fmla="*/ 79 h 4393"/>
              <a:gd name="T22" fmla="*/ 2 w 5754"/>
              <a:gd name="T23" fmla="*/ 79 h 4393"/>
              <a:gd name="T24" fmla="*/ 0 w 5754"/>
              <a:gd name="T25" fmla="*/ 4393 h 4393"/>
              <a:gd name="T26" fmla="*/ 5754 w 5754"/>
              <a:gd name="T27" fmla="*/ 4393 h 4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54" h="4393">
                <a:moveTo>
                  <a:pt x="5754" y="4393"/>
                </a:moveTo>
                <a:cubicBezTo>
                  <a:pt x="5754" y="4393"/>
                  <a:pt x="5754" y="2309"/>
                  <a:pt x="5754" y="225"/>
                </a:cubicBezTo>
                <a:cubicBezTo>
                  <a:pt x="5388" y="25"/>
                  <a:pt x="5286" y="407"/>
                  <a:pt x="5286" y="407"/>
                </a:cubicBezTo>
                <a:cubicBezTo>
                  <a:pt x="5220" y="301"/>
                  <a:pt x="5112" y="357"/>
                  <a:pt x="5112" y="357"/>
                </a:cubicBezTo>
                <a:cubicBezTo>
                  <a:pt x="5124" y="151"/>
                  <a:pt x="4756" y="87"/>
                  <a:pt x="4686" y="307"/>
                </a:cubicBezTo>
                <a:cubicBezTo>
                  <a:pt x="4502" y="163"/>
                  <a:pt x="4394" y="427"/>
                  <a:pt x="4436" y="463"/>
                </a:cubicBezTo>
                <a:cubicBezTo>
                  <a:pt x="4262" y="205"/>
                  <a:pt x="3722" y="253"/>
                  <a:pt x="3621" y="497"/>
                </a:cubicBezTo>
                <a:cubicBezTo>
                  <a:pt x="3590" y="379"/>
                  <a:pt x="3518" y="343"/>
                  <a:pt x="3404" y="343"/>
                </a:cubicBezTo>
                <a:cubicBezTo>
                  <a:pt x="3271" y="0"/>
                  <a:pt x="2822" y="85"/>
                  <a:pt x="2684" y="295"/>
                </a:cubicBezTo>
                <a:cubicBezTo>
                  <a:pt x="2636" y="55"/>
                  <a:pt x="2012" y="25"/>
                  <a:pt x="1933" y="294"/>
                </a:cubicBezTo>
                <a:cubicBezTo>
                  <a:pt x="1826" y="145"/>
                  <a:pt x="1760" y="73"/>
                  <a:pt x="1544" y="79"/>
                </a:cubicBezTo>
                <a:lnTo>
                  <a:pt x="2" y="79"/>
                </a:lnTo>
                <a:lnTo>
                  <a:pt x="0" y="4393"/>
                </a:lnTo>
                <a:lnTo>
                  <a:pt x="5754" y="4393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56" name="Freeform 32"/>
          <p:cNvSpPr>
            <a:spLocks/>
          </p:cNvSpPr>
          <p:nvPr/>
        </p:nvSpPr>
        <p:spPr bwMode="gray">
          <a:xfrm>
            <a:off x="1" y="-241300"/>
            <a:ext cx="12204700" cy="7105650"/>
          </a:xfrm>
          <a:custGeom>
            <a:avLst/>
            <a:gdLst>
              <a:gd name="T0" fmla="*/ 5758 w 5766"/>
              <a:gd name="T1" fmla="*/ 4450 h 4476"/>
              <a:gd name="T2" fmla="*/ 5766 w 5766"/>
              <a:gd name="T3" fmla="*/ 581 h 4476"/>
              <a:gd name="T4" fmla="*/ 5389 w 5766"/>
              <a:gd name="T5" fmla="*/ 842 h 4476"/>
              <a:gd name="T6" fmla="*/ 4806 w 5766"/>
              <a:gd name="T7" fmla="*/ 1022 h 4476"/>
              <a:gd name="T8" fmla="*/ 4478 w 5766"/>
              <a:gd name="T9" fmla="*/ 1016 h 4476"/>
              <a:gd name="T10" fmla="*/ 3558 w 5766"/>
              <a:gd name="T11" fmla="*/ 649 h 4476"/>
              <a:gd name="T12" fmla="*/ 3304 w 5766"/>
              <a:gd name="T13" fmla="*/ 468 h 4476"/>
              <a:gd name="T14" fmla="*/ 2496 w 5766"/>
              <a:gd name="T15" fmla="*/ 511 h 4476"/>
              <a:gd name="T16" fmla="*/ 1780 w 5766"/>
              <a:gd name="T17" fmla="*/ 356 h 4476"/>
              <a:gd name="T18" fmla="*/ 1710 w 5766"/>
              <a:gd name="T19" fmla="*/ 350 h 4476"/>
              <a:gd name="T20" fmla="*/ 1308 w 5766"/>
              <a:gd name="T21" fmla="*/ 152 h 4476"/>
              <a:gd name="T22" fmla="*/ 0 w 5766"/>
              <a:gd name="T23" fmla="*/ 152 h 4476"/>
              <a:gd name="T24" fmla="*/ 0 w 5766"/>
              <a:gd name="T25" fmla="*/ 4476 h 4476"/>
              <a:gd name="T26" fmla="*/ 5758 w 5766"/>
              <a:gd name="T27" fmla="*/ 4450 h 4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66" h="4476">
                <a:moveTo>
                  <a:pt x="5758" y="4450"/>
                </a:moveTo>
                <a:cubicBezTo>
                  <a:pt x="5758" y="4450"/>
                  <a:pt x="5766" y="2515"/>
                  <a:pt x="5766" y="581"/>
                </a:cubicBezTo>
                <a:cubicBezTo>
                  <a:pt x="5587" y="457"/>
                  <a:pt x="5365" y="649"/>
                  <a:pt x="5389" y="842"/>
                </a:cubicBezTo>
                <a:cubicBezTo>
                  <a:pt x="5154" y="494"/>
                  <a:pt x="4758" y="716"/>
                  <a:pt x="4806" y="1022"/>
                </a:cubicBezTo>
                <a:cubicBezTo>
                  <a:pt x="4752" y="920"/>
                  <a:pt x="4560" y="902"/>
                  <a:pt x="4478" y="1016"/>
                </a:cubicBezTo>
                <a:cubicBezTo>
                  <a:pt x="4546" y="638"/>
                  <a:pt x="3976" y="242"/>
                  <a:pt x="3558" y="649"/>
                </a:cubicBezTo>
                <a:cubicBezTo>
                  <a:pt x="3586" y="485"/>
                  <a:pt x="3360" y="412"/>
                  <a:pt x="3304" y="468"/>
                </a:cubicBezTo>
                <a:cubicBezTo>
                  <a:pt x="3185" y="0"/>
                  <a:pt x="2513" y="124"/>
                  <a:pt x="2496" y="511"/>
                </a:cubicBezTo>
                <a:cubicBezTo>
                  <a:pt x="2496" y="230"/>
                  <a:pt x="2014" y="20"/>
                  <a:pt x="1780" y="356"/>
                </a:cubicBezTo>
                <a:lnTo>
                  <a:pt x="1710" y="350"/>
                </a:lnTo>
                <a:cubicBezTo>
                  <a:pt x="1554" y="128"/>
                  <a:pt x="1394" y="158"/>
                  <a:pt x="1308" y="152"/>
                </a:cubicBezTo>
                <a:lnTo>
                  <a:pt x="0" y="152"/>
                </a:lnTo>
                <a:lnTo>
                  <a:pt x="0" y="4476"/>
                </a:lnTo>
                <a:lnTo>
                  <a:pt x="5758" y="4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1057" name="Group 33"/>
          <p:cNvGrpSpPr>
            <a:grpSpLocks/>
          </p:cNvGrpSpPr>
          <p:nvPr/>
        </p:nvGrpSpPr>
        <p:grpSpPr bwMode="auto">
          <a:xfrm>
            <a:off x="2446867" y="6092826"/>
            <a:ext cx="658284" cy="258763"/>
            <a:chOff x="564" y="845"/>
            <a:chExt cx="2135" cy="1113"/>
          </a:xfrm>
        </p:grpSpPr>
        <p:sp>
          <p:nvSpPr>
            <p:cNvPr id="1058" name="Freeform 34"/>
            <p:cNvSpPr>
              <a:spLocks/>
            </p:cNvSpPr>
            <p:nvPr/>
          </p:nvSpPr>
          <p:spPr bwMode="gray">
            <a:xfrm>
              <a:off x="564" y="845"/>
              <a:ext cx="2135" cy="1113"/>
            </a:xfrm>
            <a:custGeom>
              <a:avLst/>
              <a:gdLst>
                <a:gd name="T0" fmla="*/ 2135 w 2135"/>
                <a:gd name="T1" fmla="*/ 0 h 1113"/>
                <a:gd name="T2" fmla="*/ 0 w 2135"/>
                <a:gd name="T3" fmla="*/ 88 h 1113"/>
                <a:gd name="T4" fmla="*/ 893 w 2135"/>
                <a:gd name="T5" fmla="*/ 1113 h 1113"/>
                <a:gd name="T6" fmla="*/ 1285 w 2135"/>
                <a:gd name="T7" fmla="*/ 751 h 1113"/>
                <a:gd name="T8" fmla="*/ 1861 w 2135"/>
                <a:gd name="T9" fmla="*/ 1010 h 1113"/>
                <a:gd name="T10" fmla="*/ 1798 w 2135"/>
                <a:gd name="T11" fmla="*/ 359 h 1113"/>
                <a:gd name="T12" fmla="*/ 2135 w 2135"/>
                <a:gd name="T13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5" h="1113">
                  <a:moveTo>
                    <a:pt x="2135" y="0"/>
                  </a:moveTo>
                  <a:lnTo>
                    <a:pt x="0" y="88"/>
                  </a:lnTo>
                  <a:lnTo>
                    <a:pt x="893" y="1113"/>
                  </a:lnTo>
                  <a:lnTo>
                    <a:pt x="1285" y="751"/>
                  </a:lnTo>
                  <a:lnTo>
                    <a:pt x="1861" y="1010"/>
                  </a:lnTo>
                  <a:lnTo>
                    <a:pt x="1798" y="359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gray">
            <a:xfrm>
              <a:off x="648" y="901"/>
              <a:ext cx="1927" cy="280"/>
            </a:xfrm>
            <a:custGeom>
              <a:avLst/>
              <a:gdLst>
                <a:gd name="T0" fmla="*/ 0 w 1939"/>
                <a:gd name="T1" fmla="*/ 59 h 280"/>
                <a:gd name="T2" fmla="*/ 1939 w 1939"/>
                <a:gd name="T3" fmla="*/ 0 h 280"/>
                <a:gd name="T4" fmla="*/ 1666 w 1939"/>
                <a:gd name="T5" fmla="*/ 280 h 280"/>
                <a:gd name="T6" fmla="*/ 0 w 1939"/>
                <a:gd name="T7" fmla="*/ 5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9" h="280">
                  <a:moveTo>
                    <a:pt x="0" y="59"/>
                  </a:moveTo>
                  <a:lnTo>
                    <a:pt x="1939" y="0"/>
                  </a:lnTo>
                  <a:lnTo>
                    <a:pt x="1666" y="28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gray">
            <a:xfrm>
              <a:off x="633" y="957"/>
              <a:ext cx="1359" cy="927"/>
            </a:xfrm>
            <a:custGeom>
              <a:avLst/>
              <a:gdLst>
                <a:gd name="T0" fmla="*/ 1359 w 1359"/>
                <a:gd name="T1" fmla="*/ 435 h 927"/>
                <a:gd name="T2" fmla="*/ 0 w 1359"/>
                <a:gd name="T3" fmla="*/ 0 h 927"/>
                <a:gd name="T4" fmla="*/ 825 w 1359"/>
                <a:gd name="T5" fmla="*/ 927 h 927"/>
                <a:gd name="T6" fmla="*/ 1359 w 1359"/>
                <a:gd name="T7" fmla="*/ 435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9" h="927">
                  <a:moveTo>
                    <a:pt x="1359" y="435"/>
                  </a:moveTo>
                  <a:lnTo>
                    <a:pt x="0" y="0"/>
                  </a:lnTo>
                  <a:lnTo>
                    <a:pt x="825" y="927"/>
                  </a:lnTo>
                  <a:lnTo>
                    <a:pt x="1359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gray">
            <a:xfrm>
              <a:off x="1896" y="1416"/>
              <a:ext cx="474" cy="360"/>
            </a:xfrm>
            <a:custGeom>
              <a:avLst/>
              <a:gdLst>
                <a:gd name="T0" fmla="*/ 156 w 483"/>
                <a:gd name="T1" fmla="*/ 0 h 369"/>
                <a:gd name="T2" fmla="*/ 483 w 483"/>
                <a:gd name="T3" fmla="*/ 369 h 369"/>
                <a:gd name="T4" fmla="*/ 0 w 483"/>
                <a:gd name="T5" fmla="*/ 141 h 369"/>
                <a:gd name="T6" fmla="*/ 156 w 483"/>
                <a:gd name="T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" h="369">
                  <a:moveTo>
                    <a:pt x="156" y="0"/>
                  </a:moveTo>
                  <a:lnTo>
                    <a:pt x="483" y="369"/>
                  </a:lnTo>
                  <a:lnTo>
                    <a:pt x="0" y="14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62" name="Group 38"/>
          <p:cNvGrpSpPr>
            <a:grpSpLocks/>
          </p:cNvGrpSpPr>
          <p:nvPr/>
        </p:nvGrpSpPr>
        <p:grpSpPr bwMode="auto">
          <a:xfrm flipH="1">
            <a:off x="325967" y="914401"/>
            <a:ext cx="1168400" cy="441325"/>
            <a:chOff x="564" y="845"/>
            <a:chExt cx="2135" cy="1113"/>
          </a:xfrm>
        </p:grpSpPr>
        <p:sp>
          <p:nvSpPr>
            <p:cNvPr id="1063" name="Freeform 39"/>
            <p:cNvSpPr>
              <a:spLocks/>
            </p:cNvSpPr>
            <p:nvPr/>
          </p:nvSpPr>
          <p:spPr bwMode="gray">
            <a:xfrm>
              <a:off x="564" y="845"/>
              <a:ext cx="2135" cy="1113"/>
            </a:xfrm>
            <a:custGeom>
              <a:avLst/>
              <a:gdLst>
                <a:gd name="T0" fmla="*/ 2135 w 2135"/>
                <a:gd name="T1" fmla="*/ 0 h 1113"/>
                <a:gd name="T2" fmla="*/ 0 w 2135"/>
                <a:gd name="T3" fmla="*/ 88 h 1113"/>
                <a:gd name="T4" fmla="*/ 893 w 2135"/>
                <a:gd name="T5" fmla="*/ 1113 h 1113"/>
                <a:gd name="T6" fmla="*/ 1285 w 2135"/>
                <a:gd name="T7" fmla="*/ 751 h 1113"/>
                <a:gd name="T8" fmla="*/ 1861 w 2135"/>
                <a:gd name="T9" fmla="*/ 1010 h 1113"/>
                <a:gd name="T10" fmla="*/ 1798 w 2135"/>
                <a:gd name="T11" fmla="*/ 359 h 1113"/>
                <a:gd name="T12" fmla="*/ 2135 w 2135"/>
                <a:gd name="T13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5" h="1113">
                  <a:moveTo>
                    <a:pt x="2135" y="0"/>
                  </a:moveTo>
                  <a:lnTo>
                    <a:pt x="0" y="88"/>
                  </a:lnTo>
                  <a:lnTo>
                    <a:pt x="893" y="1113"/>
                  </a:lnTo>
                  <a:lnTo>
                    <a:pt x="1285" y="751"/>
                  </a:lnTo>
                  <a:lnTo>
                    <a:pt x="1861" y="1010"/>
                  </a:lnTo>
                  <a:lnTo>
                    <a:pt x="1798" y="359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gray">
            <a:xfrm>
              <a:off x="648" y="901"/>
              <a:ext cx="1927" cy="280"/>
            </a:xfrm>
            <a:custGeom>
              <a:avLst/>
              <a:gdLst>
                <a:gd name="T0" fmla="*/ 0 w 1939"/>
                <a:gd name="T1" fmla="*/ 59 h 280"/>
                <a:gd name="T2" fmla="*/ 1939 w 1939"/>
                <a:gd name="T3" fmla="*/ 0 h 280"/>
                <a:gd name="T4" fmla="*/ 1666 w 1939"/>
                <a:gd name="T5" fmla="*/ 280 h 280"/>
                <a:gd name="T6" fmla="*/ 0 w 1939"/>
                <a:gd name="T7" fmla="*/ 5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9" h="280">
                  <a:moveTo>
                    <a:pt x="0" y="59"/>
                  </a:moveTo>
                  <a:lnTo>
                    <a:pt x="1939" y="0"/>
                  </a:lnTo>
                  <a:lnTo>
                    <a:pt x="1666" y="28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gray">
            <a:xfrm>
              <a:off x="633" y="957"/>
              <a:ext cx="1359" cy="927"/>
            </a:xfrm>
            <a:custGeom>
              <a:avLst/>
              <a:gdLst>
                <a:gd name="T0" fmla="*/ 1359 w 1359"/>
                <a:gd name="T1" fmla="*/ 435 h 927"/>
                <a:gd name="T2" fmla="*/ 0 w 1359"/>
                <a:gd name="T3" fmla="*/ 0 h 927"/>
                <a:gd name="T4" fmla="*/ 825 w 1359"/>
                <a:gd name="T5" fmla="*/ 927 h 927"/>
                <a:gd name="T6" fmla="*/ 1359 w 1359"/>
                <a:gd name="T7" fmla="*/ 435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9" h="927">
                  <a:moveTo>
                    <a:pt x="1359" y="435"/>
                  </a:moveTo>
                  <a:lnTo>
                    <a:pt x="0" y="0"/>
                  </a:lnTo>
                  <a:lnTo>
                    <a:pt x="825" y="927"/>
                  </a:lnTo>
                  <a:lnTo>
                    <a:pt x="1359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gray">
            <a:xfrm>
              <a:off x="1896" y="1416"/>
              <a:ext cx="474" cy="360"/>
            </a:xfrm>
            <a:custGeom>
              <a:avLst/>
              <a:gdLst>
                <a:gd name="T0" fmla="*/ 156 w 483"/>
                <a:gd name="T1" fmla="*/ 0 h 369"/>
                <a:gd name="T2" fmla="*/ 483 w 483"/>
                <a:gd name="T3" fmla="*/ 369 h 369"/>
                <a:gd name="T4" fmla="*/ 0 w 483"/>
                <a:gd name="T5" fmla="*/ 141 h 369"/>
                <a:gd name="T6" fmla="*/ 156 w 483"/>
                <a:gd name="T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" h="369">
                  <a:moveTo>
                    <a:pt x="156" y="0"/>
                  </a:moveTo>
                  <a:lnTo>
                    <a:pt x="483" y="369"/>
                  </a:lnTo>
                  <a:lnTo>
                    <a:pt x="0" y="14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67" name="Group 43"/>
          <p:cNvGrpSpPr>
            <a:grpSpLocks/>
          </p:cNvGrpSpPr>
          <p:nvPr/>
        </p:nvGrpSpPr>
        <p:grpSpPr bwMode="auto">
          <a:xfrm flipH="1">
            <a:off x="935567" y="457201"/>
            <a:ext cx="687917" cy="328613"/>
            <a:chOff x="334" y="1144"/>
            <a:chExt cx="1884" cy="1532"/>
          </a:xfrm>
        </p:grpSpPr>
        <p:sp>
          <p:nvSpPr>
            <p:cNvPr id="1068" name="Freeform 44"/>
            <p:cNvSpPr>
              <a:spLocks/>
            </p:cNvSpPr>
            <p:nvPr/>
          </p:nvSpPr>
          <p:spPr bwMode="gray">
            <a:xfrm>
              <a:off x="334" y="1144"/>
              <a:ext cx="1884" cy="1532"/>
            </a:xfrm>
            <a:custGeom>
              <a:avLst/>
              <a:gdLst>
                <a:gd name="T0" fmla="*/ 1646 w 1884"/>
                <a:gd name="T1" fmla="*/ 1223 h 1532"/>
                <a:gd name="T2" fmla="*/ 1612 w 1884"/>
                <a:gd name="T3" fmla="*/ 748 h 1532"/>
                <a:gd name="T4" fmla="*/ 1884 w 1884"/>
                <a:gd name="T5" fmla="*/ 172 h 1532"/>
                <a:gd name="T6" fmla="*/ 0 w 1884"/>
                <a:gd name="T7" fmla="*/ 0 h 1532"/>
                <a:gd name="T8" fmla="*/ 972 w 1884"/>
                <a:gd name="T9" fmla="*/ 1532 h 1532"/>
                <a:gd name="T10" fmla="*/ 1424 w 1884"/>
                <a:gd name="T11" fmla="*/ 1060 h 1532"/>
                <a:gd name="T12" fmla="*/ 1646 w 1884"/>
                <a:gd name="T13" fmla="*/ 1223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4" h="1532">
                  <a:moveTo>
                    <a:pt x="1646" y="1223"/>
                  </a:moveTo>
                  <a:lnTo>
                    <a:pt x="1612" y="748"/>
                  </a:lnTo>
                  <a:lnTo>
                    <a:pt x="1884" y="172"/>
                  </a:lnTo>
                  <a:lnTo>
                    <a:pt x="0" y="0"/>
                  </a:lnTo>
                  <a:lnTo>
                    <a:pt x="972" y="1532"/>
                  </a:lnTo>
                  <a:lnTo>
                    <a:pt x="1424" y="1060"/>
                  </a:lnTo>
                  <a:lnTo>
                    <a:pt x="1646" y="122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gray">
            <a:xfrm>
              <a:off x="398" y="1182"/>
              <a:ext cx="1762" cy="690"/>
            </a:xfrm>
            <a:custGeom>
              <a:avLst/>
              <a:gdLst>
                <a:gd name="T0" fmla="*/ 0 w 1762"/>
                <a:gd name="T1" fmla="*/ 0 h 690"/>
                <a:gd name="T2" fmla="*/ 1762 w 1762"/>
                <a:gd name="T3" fmla="*/ 163 h 690"/>
                <a:gd name="T4" fmla="*/ 1501 w 1762"/>
                <a:gd name="T5" fmla="*/ 690 h 690"/>
                <a:gd name="T6" fmla="*/ 0 w 1762"/>
                <a:gd name="T7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2" h="690">
                  <a:moveTo>
                    <a:pt x="0" y="0"/>
                  </a:moveTo>
                  <a:lnTo>
                    <a:pt x="1762" y="163"/>
                  </a:lnTo>
                  <a:lnTo>
                    <a:pt x="1501" y="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gray">
            <a:xfrm>
              <a:off x="400" y="1182"/>
              <a:ext cx="1409" cy="1413"/>
            </a:xfrm>
            <a:custGeom>
              <a:avLst/>
              <a:gdLst>
                <a:gd name="T0" fmla="*/ 0 w 1409"/>
                <a:gd name="T1" fmla="*/ 0 h 1413"/>
                <a:gd name="T2" fmla="*/ 914 w 1409"/>
                <a:gd name="T3" fmla="*/ 1413 h 1413"/>
                <a:gd name="T4" fmla="*/ 1409 w 1409"/>
                <a:gd name="T5" fmla="*/ 894 h 1413"/>
                <a:gd name="T6" fmla="*/ 0 w 1409"/>
                <a:gd name="T7" fmla="*/ 0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9" h="1413">
                  <a:moveTo>
                    <a:pt x="0" y="0"/>
                  </a:moveTo>
                  <a:lnTo>
                    <a:pt x="914" y="1413"/>
                  </a:lnTo>
                  <a:lnTo>
                    <a:pt x="1409" y="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gray">
            <a:xfrm>
              <a:off x="1785" y="2124"/>
              <a:ext cx="162" cy="182"/>
            </a:xfrm>
            <a:custGeom>
              <a:avLst/>
              <a:gdLst>
                <a:gd name="T0" fmla="*/ 0 w 162"/>
                <a:gd name="T1" fmla="*/ 56 h 182"/>
                <a:gd name="T2" fmla="*/ 51 w 162"/>
                <a:gd name="T3" fmla="*/ 0 h 182"/>
                <a:gd name="T4" fmla="*/ 162 w 162"/>
                <a:gd name="T5" fmla="*/ 182 h 182"/>
                <a:gd name="T6" fmla="*/ 0 w 162"/>
                <a:gd name="T7" fmla="*/ 5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82">
                  <a:moveTo>
                    <a:pt x="0" y="56"/>
                  </a:moveTo>
                  <a:lnTo>
                    <a:pt x="51" y="0"/>
                  </a:lnTo>
                  <a:lnTo>
                    <a:pt x="162" y="18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072" name="Picture 48" descr="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2"/>
          <a:stretch>
            <a:fillRect/>
          </a:stretch>
        </p:blipFill>
        <p:spPr bwMode="gray">
          <a:xfrm>
            <a:off x="0" y="5743576"/>
            <a:ext cx="372533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18167" y="5886451"/>
            <a:ext cx="783167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4068" y="5570538"/>
            <a:ext cx="1157817" cy="11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t="-1547" b="22601"/>
          <a:stretch>
            <a:fillRect/>
          </a:stretch>
        </p:blipFill>
        <p:spPr bwMode="gray">
          <a:xfrm>
            <a:off x="1" y="6462713"/>
            <a:ext cx="2544233" cy="4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2310"/>
          <a:stretch>
            <a:fillRect/>
          </a:stretch>
        </p:blipFill>
        <p:spPr bwMode="gray">
          <a:xfrm>
            <a:off x="0" y="6246813"/>
            <a:ext cx="23368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1625601" y="533400"/>
            <a:ext cx="977476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8" name="Rectangle 5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9" name="Rectangle 55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235200" y="6388101"/>
            <a:ext cx="2844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23440BE-FBA9-427B-A5DB-1AEF4132619F}" type="datetimeFigureOut">
              <a:rPr lang="en-US" smtClean="0">
                <a:solidFill>
                  <a:srgbClr val="000000"/>
                </a:solidFill>
              </a:rPr>
              <a:pPr/>
              <a:t>2/23/2023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0" name="Rectangle 5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181600" y="6388101"/>
            <a:ext cx="3860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1" name="Rectangle 5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347200" y="6388101"/>
            <a:ext cx="22352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0C851-A8F5-4EB4-8B82-94005C8E1B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8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86 0.08055 C -0.09409 0.03727 -0.02691 0.00301 -3.33333E-6 7.40741E-7 " pathEditMode="relative" rAng="0" ptsTypes="ff">
                                      <p:cBhvr>
                                        <p:cTn id="9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402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4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orbe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ool babes">
            <a:extLst>
              <a:ext uri="{FF2B5EF4-FFF2-40B4-BE49-F238E27FC236}">
                <a16:creationId xmlns:a16="http://schemas.microsoft.com/office/drawing/2014/main" id="{74930246-6C37-9C6B-E11A-D5834273B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62249" y="2737252"/>
            <a:ext cx="487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80992" y="2164571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2249" y="225230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646197" y="2183654"/>
            <a:ext cx="677990" cy="745621"/>
            <a:chOff x="3844413" y="3213115"/>
            <a:chExt cx="508492" cy="559216"/>
          </a:xfrm>
        </p:grpSpPr>
        <p:sp>
          <p:nvSpPr>
            <p:cNvPr id="7" name="TextBox 6"/>
            <p:cNvSpPr txBox="1"/>
            <p:nvPr/>
          </p:nvSpPr>
          <p:spPr>
            <a:xfrm>
              <a:off x="3844413" y="3333750"/>
              <a:ext cx="29742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44866" y="3213115"/>
              <a:ext cx="408039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770181" y="393943"/>
            <a:ext cx="2824420" cy="6576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Tia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54353" y="3501956"/>
            <a:ext cx="7582240" cy="1587337"/>
            <a:chOff x="2307862" y="2800350"/>
            <a:chExt cx="4600842" cy="1190503"/>
          </a:xfrm>
        </p:grpSpPr>
        <p:sp>
          <p:nvSpPr>
            <p:cNvPr id="3" name="Rounded Rectangle 2"/>
            <p:cNvSpPr/>
            <p:nvPr/>
          </p:nvSpPr>
          <p:spPr>
            <a:xfrm>
              <a:off x="2521417" y="2800350"/>
              <a:ext cx="4387287" cy="11430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33581" y="2813608"/>
              <a:ext cx="3646067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O.</a:t>
              </a:r>
            </a:p>
          </p:txBody>
        </p:sp>
        <p:sp>
          <p:nvSpPr>
            <p:cNvPr id="14" name="Right Triangle 13"/>
            <p:cNvSpPr/>
            <p:nvPr/>
          </p:nvSpPr>
          <p:spPr>
            <a:xfrm rot="13365306">
              <a:off x="2307862" y="2987441"/>
              <a:ext cx="635303" cy="795005"/>
            </a:xfrm>
            <a:prstGeom prst="rtTriangle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>
                <a:effectLst>
                  <a:reflection blurRad="571500" stA="60000" endPos="65000" dist="495300" dir="5400000" sy="-100000" algn="bl" rotWithShape="0"/>
                </a:effectLst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779734" y="1400531"/>
            <a:ext cx="1539977" cy="85986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Oy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4118183" y="1425908"/>
            <a:ext cx="1539977" cy="818955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Ox</a:t>
            </a:r>
          </a:p>
        </p:txBody>
      </p:sp>
    </p:spTree>
    <p:extLst>
      <p:ext uri="{BB962C8B-B14F-4D97-AF65-F5344CB8AC3E}">
        <p14:creationId xmlns:p14="http://schemas.microsoft.com/office/powerpoint/2010/main" val="32623587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046562" y="2191239"/>
            <a:ext cx="5188155" cy="913007"/>
            <a:chOff x="2585884" y="1635264"/>
            <a:chExt cx="3891116" cy="68475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590800" y="2114550"/>
              <a:ext cx="3657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943600" y="1715055"/>
              <a:ext cx="53340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85884" y="1689227"/>
              <a:ext cx="53340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429000" y="1635264"/>
              <a:ext cx="408039" cy="684755"/>
              <a:chOff x="3829665" y="3333750"/>
              <a:chExt cx="408039" cy="6847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844413" y="3333750"/>
                <a:ext cx="297426" cy="684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5333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29665" y="3412406"/>
                <a:ext cx="408039" cy="377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en-US" sz="2667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</p:grpSp>
      <p:sp>
        <p:nvSpPr>
          <p:cNvPr id="12" name="Rounded Rectangle 11"/>
          <p:cNvSpPr/>
          <p:nvPr/>
        </p:nvSpPr>
        <p:spPr>
          <a:xfrm>
            <a:off x="4118902" y="289901"/>
            <a:ext cx="2687555" cy="6576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Tia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464046" y="1400531"/>
            <a:ext cx="1536522" cy="85986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Oy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3706761" y="1425908"/>
            <a:ext cx="1635712" cy="818955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Ox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029020" y="2180353"/>
            <a:ext cx="1672795" cy="913007"/>
            <a:chOff x="3048459" y="3827681"/>
            <a:chExt cx="1254596" cy="684755"/>
          </a:xfrm>
        </p:grpSpPr>
        <p:grpSp>
          <p:nvGrpSpPr>
            <p:cNvPr id="28" name="Group 27"/>
            <p:cNvGrpSpPr/>
            <p:nvPr/>
          </p:nvGrpSpPr>
          <p:grpSpPr>
            <a:xfrm>
              <a:off x="3048459" y="3827681"/>
              <a:ext cx="1254596" cy="684755"/>
              <a:chOff x="2615995" y="2025742"/>
              <a:chExt cx="1254596" cy="68475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2615995" y="2495550"/>
                <a:ext cx="100657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5" name="Group 24"/>
              <p:cNvGrpSpPr/>
              <p:nvPr/>
            </p:nvGrpSpPr>
            <p:grpSpPr>
              <a:xfrm>
                <a:off x="3462552" y="2025742"/>
                <a:ext cx="408039" cy="684755"/>
                <a:chOff x="3829665" y="3333750"/>
                <a:chExt cx="408039" cy="68475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3844413" y="3333750"/>
                  <a:ext cx="297426" cy="684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defRPr/>
                  </a:pPr>
                  <a:r>
                    <a:rPr lang="en-US" sz="5333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rPr>
                    <a:t>.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829665" y="3412406"/>
                  <a:ext cx="408039" cy="377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defRPr/>
                  </a:pPr>
                  <a:r>
                    <a:rPr lang="en-US" sz="2667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3051538" y="3882164"/>
              <a:ext cx="53340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70410" y="2168309"/>
            <a:ext cx="4056380" cy="913007"/>
            <a:chOff x="3429000" y="2778264"/>
            <a:chExt cx="3042285" cy="684755"/>
          </a:xfrm>
        </p:grpSpPr>
        <p:grpSp>
          <p:nvGrpSpPr>
            <p:cNvPr id="32" name="Group 31"/>
            <p:cNvGrpSpPr/>
            <p:nvPr/>
          </p:nvGrpSpPr>
          <p:grpSpPr>
            <a:xfrm>
              <a:off x="3429000" y="2778264"/>
              <a:ext cx="2743324" cy="684755"/>
              <a:chOff x="3756536" y="2007870"/>
              <a:chExt cx="2743324" cy="684755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912132" y="2502096"/>
                <a:ext cx="2587728" cy="113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" name="Group 28"/>
              <p:cNvGrpSpPr/>
              <p:nvPr/>
            </p:nvGrpSpPr>
            <p:grpSpPr>
              <a:xfrm>
                <a:off x="3756536" y="2007870"/>
                <a:ext cx="408039" cy="684755"/>
                <a:chOff x="3829665" y="3333750"/>
                <a:chExt cx="408039" cy="684755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3844413" y="3333750"/>
                  <a:ext cx="297426" cy="684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defRPr/>
                  </a:pPr>
                  <a:r>
                    <a:rPr lang="en-US" sz="5333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</a:rPr>
                    <a:t>.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829665" y="3412406"/>
                  <a:ext cx="408039" cy="377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defRPr/>
                  </a:pPr>
                  <a:r>
                    <a:rPr lang="en-US" sz="2667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</p:grpSp>
        </p:grpSp>
        <p:sp>
          <p:nvSpPr>
            <p:cNvPr id="36" name="TextBox 35"/>
            <p:cNvSpPr txBox="1"/>
            <p:nvPr/>
          </p:nvSpPr>
          <p:spPr>
            <a:xfrm>
              <a:off x="5937885" y="2853690"/>
              <a:ext cx="53340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2667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23337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308 L -0.06667 -0.002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4097 -2.9629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06614 -0.0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2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9136E-6 L 0.06493 -0.004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97557" y="306622"/>
            <a:ext cx="3206444" cy="6576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49600" y="1468953"/>
            <a:ext cx="5188155" cy="738966"/>
            <a:chOff x="2585884" y="1689227"/>
            <a:chExt cx="3891116" cy="55422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590800" y="2114550"/>
              <a:ext cx="3657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943600" y="1715055"/>
              <a:ext cx="5334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85884" y="1689227"/>
              <a:ext cx="5334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647768" y="1689227"/>
              <a:ext cx="530520" cy="554224"/>
              <a:chOff x="4048433" y="3387713"/>
              <a:chExt cx="530520" cy="55422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048433" y="3503356"/>
                <a:ext cx="297426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70914" y="3387713"/>
                <a:ext cx="408039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</p:grpSp>
      <p:sp>
        <p:nvSpPr>
          <p:cNvPr id="12" name="Content Placeholder 4"/>
          <p:cNvSpPr txBox="1">
            <a:spLocks/>
          </p:cNvSpPr>
          <p:nvPr/>
        </p:nvSpPr>
        <p:spPr>
          <a:xfrm>
            <a:off x="485058" y="2281489"/>
            <a:ext cx="10517239" cy="24883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92" lvl="0" indent="-342892" algn="ctr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Font typeface="Arial" pitchFamily="34" charset="0"/>
              <a:buNone/>
              <a:defRPr sz="1500" kern="1200">
                <a:solidFill>
                  <a:srgbClr val="7B77C8"/>
                </a:solidFill>
                <a:latin typeface="+mn-lt"/>
                <a:ea typeface="+mn-ea"/>
                <a:cs typeface="+mn-cs"/>
              </a:defRPr>
            </a:lvl1pPr>
            <a:lvl2pPr marL="742931" lvl="1" indent="-285743" algn="ctr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Font typeface="Arial" pitchFamily="34" charset="0"/>
              <a:buNone/>
              <a:defRPr sz="1500" kern="1200">
                <a:solidFill>
                  <a:srgbClr val="7B77C8"/>
                </a:solidFill>
                <a:latin typeface="+mn-lt"/>
                <a:ea typeface="+mn-ea"/>
                <a:cs typeface="+mn-cs"/>
              </a:defRPr>
            </a:lvl2pPr>
            <a:lvl3pPr marL="1142972" lvl="2" indent="-228594" algn="ctr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Font typeface="Arial" pitchFamily="34" charset="0"/>
              <a:buNone/>
              <a:defRPr sz="1500" kern="1200">
                <a:solidFill>
                  <a:srgbClr val="7B77C8"/>
                </a:solidFill>
                <a:latin typeface="+mn-lt"/>
                <a:ea typeface="+mn-ea"/>
                <a:cs typeface="+mn-cs"/>
              </a:defRPr>
            </a:lvl3pPr>
            <a:lvl4pPr marL="1600160" lvl="3" indent="-228594" algn="ctr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Font typeface="Arial" pitchFamily="34" charset="0"/>
              <a:buNone/>
              <a:defRPr sz="1500" kern="1200">
                <a:solidFill>
                  <a:srgbClr val="7B77C8"/>
                </a:solidFill>
                <a:latin typeface="+mn-lt"/>
                <a:ea typeface="+mn-ea"/>
                <a:cs typeface="+mn-cs"/>
              </a:defRPr>
            </a:lvl4pPr>
            <a:lvl5pPr marL="2057348" lvl="4" indent="-228594" algn="ctr" defTabSz="914378" rtl="0" eaLnBrk="1" latinLnBrk="0" hangingPunct="1">
              <a:spcBef>
                <a:spcPts val="0"/>
              </a:spcBef>
              <a:spcAft>
                <a:spcPts val="0"/>
              </a:spcAft>
              <a:buSzPts val="2000"/>
              <a:buFont typeface="Arial" pitchFamily="34" charset="0"/>
              <a:buNone/>
              <a:defRPr sz="1500" kern="1200">
                <a:solidFill>
                  <a:srgbClr val="7B77C8"/>
                </a:solidFill>
                <a:latin typeface="+mn-lt"/>
                <a:ea typeface="+mn-ea"/>
                <a:cs typeface="+mn-cs"/>
              </a:defRPr>
            </a:lvl5pPr>
            <a:lvl6pPr marL="2514537" lvl="5" indent="-228594" algn="ctr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Font typeface="Arial" pitchFamily="34" charset="0"/>
              <a:buNone/>
              <a:defRPr sz="1500" kern="1200">
                <a:solidFill>
                  <a:srgbClr val="7B77C8"/>
                </a:solidFill>
                <a:latin typeface="+mn-lt"/>
                <a:ea typeface="+mn-ea"/>
                <a:cs typeface="+mn-cs"/>
              </a:defRPr>
            </a:lvl6pPr>
            <a:lvl7pPr marL="2971726" lvl="6" indent="-228594" algn="ctr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Font typeface="Arial" pitchFamily="34" charset="0"/>
              <a:buNone/>
              <a:defRPr sz="1500" kern="1200">
                <a:solidFill>
                  <a:srgbClr val="7B77C8"/>
                </a:solidFill>
                <a:latin typeface="+mn-lt"/>
                <a:ea typeface="+mn-ea"/>
                <a:cs typeface="+mn-cs"/>
              </a:defRPr>
            </a:lvl7pPr>
            <a:lvl8pPr marL="3428915" lvl="7" indent="-228594" algn="ctr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Font typeface="Arial" pitchFamily="34" charset="0"/>
              <a:buNone/>
              <a:defRPr sz="1500" kern="1200">
                <a:solidFill>
                  <a:srgbClr val="7B77C8"/>
                </a:solidFill>
                <a:latin typeface="+mn-lt"/>
                <a:ea typeface="+mn-ea"/>
                <a:cs typeface="+mn-cs"/>
              </a:defRPr>
            </a:lvl8pPr>
            <a:lvl9pPr marL="3886103" lvl="8" indent="-228594" algn="ctr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Font typeface="Arial" pitchFamily="34" charset="0"/>
              <a:buNone/>
              <a:defRPr sz="1500" kern="1200">
                <a:solidFill>
                  <a:srgbClr val="7B77C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320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Tia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Oy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thẳng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Ox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Oy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thẳng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8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4">
            <a:extLst>
              <a:ext uri="{FF2B5EF4-FFF2-40B4-BE49-F238E27FC236}">
                <a16:creationId xmlns:a16="http://schemas.microsoft.com/office/drawing/2014/main" id="{D4E53C72-4579-4FE8-BA67-AEB39C615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865" y="4316954"/>
            <a:ext cx="97523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98716C-80F6-4EA3-9F15-B23E130DC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43BCB4E4-B79C-404A-936C-3DB85F2115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278316"/>
              </p:ext>
            </p:extLst>
          </p:nvPr>
        </p:nvGraphicFramePr>
        <p:xfrm>
          <a:off x="3587410" y="1224065"/>
          <a:ext cx="5202629" cy="1065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Glyph" r:id="rId2" imgW="94320" imgH="32040" progId="AxGlyph.Document">
                  <p:embed/>
                </p:oleObj>
              </mc:Choice>
              <mc:Fallback>
                <p:oleObj name="AxGlyph" r:id="rId2" imgW="94320" imgH="32040" progId="AxGlyph.Document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id="{43BCB4E4-B79C-404A-936C-3DB85F2115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410" y="1224065"/>
                        <a:ext cx="5202629" cy="10653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4">
            <a:extLst>
              <a:ext uri="{FF2B5EF4-FFF2-40B4-BE49-F238E27FC236}">
                <a16:creationId xmlns:a16="http://schemas.microsoft.com/office/drawing/2014/main" id="{A82FFDA5-E289-4BA2-B0E1-D05456239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865" y="2648275"/>
            <a:ext cx="100387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Tia 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Tia 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gọi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6934" y="325452"/>
            <a:ext cx="2772814" cy="6576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Tia</a:t>
            </a:r>
          </a:p>
        </p:txBody>
      </p:sp>
    </p:spTree>
    <p:extLst>
      <p:ext uri="{BB962C8B-B14F-4D97-AF65-F5344CB8AC3E}">
        <p14:creationId xmlns:p14="http://schemas.microsoft.com/office/powerpoint/2010/main" val="4884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6">
            <a:extLst>
              <a:ext uri="{FF2B5EF4-FFF2-40B4-BE49-F238E27FC236}">
                <a16:creationId xmlns:a16="http://schemas.microsoft.com/office/drawing/2014/main" id="{F2D81464-211C-4518-BB57-D85543589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361" y="1648571"/>
            <a:ext cx="3533774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8.19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38331"/>
            <a:ext cx="4569055" cy="895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7B914A-6B42-152C-2F36-3D5DEB459B88}"/>
              </a:ext>
            </a:extLst>
          </p:cNvPr>
          <p:cNvSpPr txBox="1"/>
          <p:nvPr/>
        </p:nvSpPr>
        <p:spPr>
          <a:xfrm>
            <a:off x="1173595" y="2634284"/>
            <a:ext cx="7751055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a) Em hãy đọc tên các tia trong hình vẽ.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kumimoji="0" lang="en-US" altLang="en-US" sz="3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/>
              </a:rPr>
              <a:t> b) Với</a:t>
            </a:r>
            <a:r>
              <a:rPr kumimoji="0" lang="en-US" altLang="en-US" sz="320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/>
              </a:rPr>
              <a:t> mỗi tia ở câu a, tìm tia đối của chúng.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</a:endParaRPr>
          </a:p>
        </p:txBody>
      </p:sp>
      <p:sp>
        <p:nvSpPr>
          <p:cNvPr id="2" name="Text Box 26">
            <a:extLst>
              <a:ext uri="{FF2B5EF4-FFF2-40B4-BE49-F238E27FC236}">
                <a16:creationId xmlns:a16="http://schemas.microsoft.com/office/drawing/2014/main" id="{CF0CFB1A-0377-FDE7-C8D3-76BE5F59D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936" y="196726"/>
            <a:ext cx="3533774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40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</a:t>
            </a:r>
            <a:r>
              <a:rPr lang="en-US" altLang="en-US" sz="3200" b="1" u="sng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49)</a:t>
            </a:r>
            <a:endParaRPr lang="en-US" alt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4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40">
            <a:extLst>
              <a:ext uri="{FF2B5EF4-FFF2-40B4-BE49-F238E27FC236}">
                <a16:creationId xmlns:a16="http://schemas.microsoft.com/office/drawing/2014/main" id="{B5F9C87F-32DA-4EE6-9732-1BEEDC558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362576"/>
            <a:ext cx="3673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id="{D269FBD8-E156-4154-8BD5-6F0745D73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361" y="2536794"/>
            <a:ext cx="408534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latin typeface="Times New Roman"/>
              </a:rPr>
              <a:t>b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)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Tia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đối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của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Ax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là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Ay,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r>
              <a:rPr lang="en-US" altLang="en-US" sz="3200">
                <a:solidFill>
                  <a:prstClr val="black"/>
                </a:solidFill>
                <a:latin typeface="Times New Roman"/>
              </a:rPr>
              <a:t>    Tia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</a:rPr>
              <a:t>đối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</a:rPr>
              <a:t>của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</a:rPr>
              <a:t> Ay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</a:rPr>
              <a:t>là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</a:rPr>
              <a:t> Ax</a:t>
            </a:r>
          </a:p>
          <a:p>
            <a:r>
              <a:rPr lang="en-US" altLang="en-US" sz="3200">
                <a:solidFill>
                  <a:prstClr val="black"/>
                </a:solidFill>
                <a:latin typeface="Times New Roman"/>
              </a:rPr>
              <a:t>    Tia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</a:rPr>
              <a:t>đối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</a:rPr>
              <a:t>của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</a:rPr>
              <a:t> By </a:t>
            </a:r>
            <a:r>
              <a:rPr lang="en-US" altLang="en-US" sz="3200" err="1">
                <a:solidFill>
                  <a:prstClr val="black"/>
                </a:solidFill>
                <a:latin typeface="Times New Roman"/>
              </a:rPr>
              <a:t>là</a:t>
            </a:r>
            <a:r>
              <a:rPr lang="en-US" altLang="en-US" sz="3200">
                <a:solidFill>
                  <a:prstClr val="black"/>
                </a:solidFill>
                <a:latin typeface="Times New Roman"/>
              </a:rPr>
              <a:t> Bx</a:t>
            </a:r>
            <a:endParaRPr lang="en-US" altLang="en-US" sz="3200" dirty="0">
              <a:solidFill>
                <a:prstClr val="black"/>
              </a:solidFill>
              <a:latin typeface="Times New Roman"/>
            </a:endParaRPr>
          </a:p>
          <a:p>
            <a:r>
              <a:rPr lang="en-US" altLang="en-US" sz="3200">
                <a:solidFill>
                  <a:prstClr val="black"/>
                </a:solidFill>
                <a:latin typeface="Times New Roman"/>
              </a:rPr>
              <a:t>    Tia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</a:rPr>
              <a:t>đối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/>
              </a:rPr>
              <a:t>của</a:t>
            </a:r>
            <a:r>
              <a:rPr lang="en-US" altLang="en-US" sz="3200" dirty="0">
                <a:solidFill>
                  <a:prstClr val="black"/>
                </a:solidFill>
                <a:latin typeface="Times New Roman"/>
              </a:rPr>
              <a:t> Bx </a:t>
            </a:r>
            <a:r>
              <a:rPr lang="en-US" altLang="en-US" sz="3200" err="1">
                <a:solidFill>
                  <a:prstClr val="black"/>
                </a:solidFill>
                <a:latin typeface="Times New Roman"/>
              </a:rPr>
              <a:t>là</a:t>
            </a:r>
            <a:r>
              <a:rPr lang="en-US" altLang="en-US" sz="3200">
                <a:solidFill>
                  <a:prstClr val="black"/>
                </a:solidFill>
                <a:latin typeface="Times New Roman"/>
              </a:rPr>
              <a:t> By</a:t>
            </a:r>
            <a:endParaRPr lang="en-US" altLang="en-US" sz="32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0302D-1A32-3BC6-9106-A5DEAED7E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49" y="3234858"/>
            <a:ext cx="4630993" cy="904890"/>
          </a:xfrm>
          <a:prstGeom prst="rect">
            <a:avLst/>
          </a:prstGeom>
        </p:spPr>
      </p:pic>
      <p:sp>
        <p:nvSpPr>
          <p:cNvPr id="5" name="Text Box 30">
            <a:extLst>
              <a:ext uri="{FF2B5EF4-FFF2-40B4-BE49-F238E27FC236}">
                <a16:creationId xmlns:a16="http://schemas.microsoft.com/office/drawing/2014/main" id="{5C01BDF2-7CE6-FAFE-4585-E824BBAA5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797" y="1862567"/>
            <a:ext cx="72356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 Các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Ax, Ay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Bx, By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C6C30EF3-1E75-C001-2843-DC7099687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936" y="196726"/>
            <a:ext cx="3533774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40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</a:t>
            </a:r>
            <a:r>
              <a:rPr lang="en-US" altLang="en-US" sz="3200" b="1" u="sng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49)</a:t>
            </a:r>
            <a:endParaRPr lang="en-US" alt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4" name="Text Box 12">
            <a:extLst>
              <a:ext uri="{FF2B5EF4-FFF2-40B4-BE49-F238E27FC236}">
                <a16:creationId xmlns:a16="http://schemas.microsoft.com/office/drawing/2014/main" id="{2977C132-196C-48DB-B82B-799A3C0C9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7" y="2373900"/>
            <a:ext cx="8678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5" name="Text Box 13">
            <a:extLst>
              <a:ext uri="{FF2B5EF4-FFF2-40B4-BE49-F238E27FC236}">
                <a16:creationId xmlns:a16="http://schemas.microsoft.com/office/drawing/2014/main" id="{567572E9-3B89-41EA-82EB-8303F6904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7" y="3310040"/>
            <a:ext cx="84024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18">
            <a:extLst>
              <a:ext uri="{FF2B5EF4-FFF2-40B4-BE49-F238E27FC236}">
                <a16:creationId xmlns:a16="http://schemas.microsoft.com/office/drawing/2014/main" id="{9BE2E456-104D-496B-967B-5665BF2E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691" y="507547"/>
            <a:ext cx="1201032" cy="57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1A656ABA-C7DE-4683-9982-4B66E1A1B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903" y="1604129"/>
            <a:ext cx="2407904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3F8CB717-15DF-434B-9745-F55F69094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648114"/>
              </p:ext>
            </p:extLst>
          </p:nvPr>
        </p:nvGraphicFramePr>
        <p:xfrm>
          <a:off x="8784226" y="1419131"/>
          <a:ext cx="2847335" cy="2818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Glyph" r:id="rId2" imgW="97200" imgH="78480" progId="AxGlyph.Document">
                  <p:embed/>
                </p:oleObj>
              </mc:Choice>
              <mc:Fallback>
                <p:oleObj name="AxGlyph" r:id="rId2" imgW="97200" imgH="78480" progId="AxGlyph.Document">
                  <p:embed/>
                  <p:pic>
                    <p:nvPicPr>
                      <p:cNvPr id="3" name="Đối tượng 2">
                        <a:extLst>
                          <a:ext uri="{FF2B5EF4-FFF2-40B4-BE49-F238E27FC236}">
                            <a16:creationId xmlns:a16="http://schemas.microsoft.com/office/drawing/2014/main" id="{3F8CB717-15DF-434B-9745-F55F690940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84226" y="1419131"/>
                        <a:ext cx="2847335" cy="2818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46307FA-2653-7C07-2784-E817EE442801}"/>
              </a:ext>
            </a:extLst>
          </p:cNvPr>
          <p:cNvSpPr txBox="1"/>
          <p:nvPr/>
        </p:nvSpPr>
        <p:spPr>
          <a:xfrm>
            <a:off x="2205722" y="450165"/>
            <a:ext cx="761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 ( </a:t>
            </a:r>
            <a:r>
              <a:rPr 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phút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4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/>
      <p:bldP spid="69645" grpId="0"/>
      <p:bldP spid="69651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6" name="Text Box 14">
            <a:extLst>
              <a:ext uri="{FF2B5EF4-FFF2-40B4-BE49-F238E27FC236}">
                <a16:creationId xmlns:a16="http://schemas.microsoft.com/office/drawing/2014/main" id="{5FB7E923-B439-437C-A297-464188154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62" y="3833082"/>
            <a:ext cx="699456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tia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7" name="Text Box 15">
            <a:extLst>
              <a:ext uri="{FF2B5EF4-FFF2-40B4-BE49-F238E27FC236}">
                <a16:creationId xmlns:a16="http://schemas.microsoft.com/office/drawing/2014/main" id="{11060726-F640-42DB-843E-775092EC0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62" y="2447116"/>
            <a:ext cx="56183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LcParenR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AB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BA, AC, CA, BC, CB.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18">
            <a:extLst>
              <a:ext uri="{FF2B5EF4-FFF2-40B4-BE49-F238E27FC236}">
                <a16:creationId xmlns:a16="http://schemas.microsoft.com/office/drawing/2014/main" id="{9BE2E456-104D-496B-967B-5665BF2E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691" y="507547"/>
            <a:ext cx="1201032" cy="57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1A656ABA-C7DE-4683-9982-4B66E1A1B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732" y="365698"/>
            <a:ext cx="2407904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53" name="Text Box 21">
            <a:extLst>
              <a:ext uri="{FF2B5EF4-FFF2-40B4-BE49-F238E27FC236}">
                <a16:creationId xmlns:a16="http://schemas.microsoft.com/office/drawing/2014/main" id="{8F194E92-7570-426C-BBEF-522CDE1C7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046" y="1862341"/>
            <a:ext cx="1691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altLang="en-US" sz="32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3F8CB717-15DF-434B-9745-F55F69094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462856"/>
              </p:ext>
            </p:extLst>
          </p:nvPr>
        </p:nvGraphicFramePr>
        <p:xfrm>
          <a:off x="7878603" y="1988931"/>
          <a:ext cx="3153191" cy="286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Glyph" r:id="rId2" imgW="97200" imgH="78480" progId="AxGlyph.Document">
                  <p:embed/>
                </p:oleObj>
              </mc:Choice>
              <mc:Fallback>
                <p:oleObj name="AxGlyph" r:id="rId2" imgW="97200" imgH="78480" progId="AxGlyph.Document">
                  <p:embed/>
                  <p:pic>
                    <p:nvPicPr>
                      <p:cNvPr id="3" name="Đối tượng 2">
                        <a:extLst>
                          <a:ext uri="{FF2B5EF4-FFF2-40B4-BE49-F238E27FC236}">
                            <a16:creationId xmlns:a16="http://schemas.microsoft.com/office/drawing/2014/main" id="{3F8CB717-15DF-434B-9745-F55F690940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78603" y="1988931"/>
                        <a:ext cx="3153191" cy="2868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530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6" grpId="0"/>
      <p:bldP spid="69647" grpId="0"/>
      <p:bldP spid="696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FF96B9-78E1-4141-AF4C-5689EBFB5F44}"/>
              </a:ext>
            </a:extLst>
          </p:cNvPr>
          <p:cNvSpPr/>
          <p:nvPr/>
        </p:nvSpPr>
        <p:spPr>
          <a:xfrm>
            <a:off x="2452689" y="428625"/>
            <a:ext cx="6929437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7E9FB8-47FF-41A3-8568-A2AA110E0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67" y="2097953"/>
            <a:ext cx="103135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Tia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Cho hai điểm phân biệt A và B. Hình gồm điểm A và tất cả các điểm nằm khác phía">
            <a:extLst>
              <a:ext uri="{FF2B5EF4-FFF2-40B4-BE49-F238E27FC236}">
                <a16:creationId xmlns:a16="http://schemas.microsoft.com/office/drawing/2014/main" id="{F40715AC-335D-C45F-9F32-0DEDF46A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31" y="3951053"/>
            <a:ext cx="5413549" cy="140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6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4" name="Text Box 12">
            <a:extLst>
              <a:ext uri="{FF2B5EF4-FFF2-40B4-BE49-F238E27FC236}">
                <a16:creationId xmlns:a16="http://schemas.microsoft.com/office/drawing/2014/main" id="{2977C132-196C-48DB-B82B-799A3C0C9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25" y="2478549"/>
            <a:ext cx="63382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8.22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5" name="Text Box 13">
            <a:extLst>
              <a:ext uri="{FF2B5EF4-FFF2-40B4-BE49-F238E27FC236}">
                <a16:creationId xmlns:a16="http://schemas.microsoft.com/office/drawing/2014/main" id="{567572E9-3B89-41EA-82EB-8303F6904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30" y="3085314"/>
            <a:ext cx="106579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Tia AC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74" name="Text Box 18">
            <a:extLst>
              <a:ext uri="{FF2B5EF4-FFF2-40B4-BE49-F238E27FC236}">
                <a16:creationId xmlns:a16="http://schemas.microsoft.com/office/drawing/2014/main" id="{9BE2E456-104D-496B-967B-5665BF2E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354" y="1793124"/>
            <a:ext cx="1116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1A656ABA-C7DE-4683-9982-4B66E1A1B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360" y="1458728"/>
            <a:ext cx="2237453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8.7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3AE8B15-C908-40AE-82FD-90D89F345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4678" y="1560526"/>
            <a:ext cx="216322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0FC3A6BF-1081-42D9-866F-9F666AD2F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86494"/>
              </p:ext>
            </p:extLst>
          </p:nvPr>
        </p:nvGraphicFramePr>
        <p:xfrm>
          <a:off x="6732397" y="2189255"/>
          <a:ext cx="4297862" cy="636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Glyph" r:id="rId2" imgW="1254711" imgH="273433" progId="AxGlyph.Document">
                  <p:embed/>
                </p:oleObj>
              </mc:Choice>
              <mc:Fallback>
                <p:oleObj name="AxGlyph" r:id="rId2" imgW="1254711" imgH="273433" progId="AxGlyph.Document">
                  <p:embed/>
                  <p:pic>
                    <p:nvPicPr>
                      <p:cNvPr id="4" name="Đối tượng 3">
                        <a:extLst>
                          <a:ext uri="{FF2B5EF4-FFF2-40B4-BE49-F238E27FC236}">
                            <a16:creationId xmlns:a16="http://schemas.microsoft.com/office/drawing/2014/main" id="{0FC3A6BF-1081-42D9-866F-9F666AD2F0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397" y="2189255"/>
                        <a:ext cx="4297862" cy="636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95B5FE0-3DFE-8649-2355-441F2D8A9355}"/>
              </a:ext>
            </a:extLst>
          </p:cNvPr>
          <p:cNvSpPr txBox="1"/>
          <p:nvPr/>
        </p:nvSpPr>
        <p:spPr>
          <a:xfrm>
            <a:off x="2205722" y="450165"/>
            <a:ext cx="761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( </a:t>
            </a:r>
            <a:r>
              <a:rPr 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phút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41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/>
      <p:bldP spid="69645" grpId="0"/>
      <p:bldP spid="69651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trò chơi khởi động cho một buổi sinh hoạt tập thể - Sinh Viên Công Giáo  Trung Chí">
            <a:extLst>
              <a:ext uri="{FF2B5EF4-FFF2-40B4-BE49-F238E27FC236}">
                <a16:creationId xmlns:a16="http://schemas.microsoft.com/office/drawing/2014/main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4652076" y="2522393"/>
            <a:ext cx="2887847" cy="17401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</a:t>
            </a:r>
          </a:p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82310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18">
            <a:extLst>
              <a:ext uri="{FF2B5EF4-FFF2-40B4-BE49-F238E27FC236}">
                <a16:creationId xmlns:a16="http://schemas.microsoft.com/office/drawing/2014/main" id="{9BE2E456-104D-496B-967B-5665BF2E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089739"/>
            <a:ext cx="1116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1A656ABA-C7DE-4683-9982-4B66E1A1B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481" y="306306"/>
            <a:ext cx="2237453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8.7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53" name="Text Box 21">
            <a:extLst>
              <a:ext uri="{FF2B5EF4-FFF2-40B4-BE49-F238E27FC236}">
                <a16:creationId xmlns:a16="http://schemas.microsoft.com/office/drawing/2014/main" id="{8F194E92-7570-426C-BBEF-522CDE1C7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481" y="1608852"/>
            <a:ext cx="1571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0FC3A6BF-1081-42D9-866F-9F666AD2F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09284"/>
              </p:ext>
            </p:extLst>
          </p:nvPr>
        </p:nvGraphicFramePr>
        <p:xfrm>
          <a:off x="6096000" y="1486427"/>
          <a:ext cx="4167963" cy="636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Glyph" r:id="rId2" imgW="1254711" imgH="273433" progId="AxGlyph.Document">
                  <p:embed/>
                </p:oleObj>
              </mc:Choice>
              <mc:Fallback>
                <p:oleObj name="AxGlyph" r:id="rId2" imgW="1254711" imgH="273433" progId="AxGlyph.Document">
                  <p:embed/>
                  <p:pic>
                    <p:nvPicPr>
                      <p:cNvPr id="4" name="Đối tượng 3">
                        <a:extLst>
                          <a:ext uri="{FF2B5EF4-FFF2-40B4-BE49-F238E27FC236}">
                            <a16:creationId xmlns:a16="http://schemas.microsoft.com/office/drawing/2014/main" id="{0FC3A6BF-1081-42D9-866F-9F666AD2F0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486427"/>
                        <a:ext cx="4167963" cy="636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15">
            <a:extLst>
              <a:ext uri="{FF2B5EF4-FFF2-40B4-BE49-F238E27FC236}">
                <a16:creationId xmlns:a16="http://schemas.microsoft.com/office/drawing/2014/main" id="{52CAFB2E-1536-7D52-E619-AB3989CA1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284" y="2306188"/>
            <a:ext cx="7116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cả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Ax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Ay; Bx; By;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Cy.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27E708BB-EB0B-4441-0D9D-2163EA18C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284" y="4578234"/>
            <a:ext cx="83055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32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3200">
                <a:latin typeface="Times New Roman" panose="02020603050405020304" pitchFamily="18" charset="0"/>
                <a:cs typeface="Times New Roman" panose="02020603050405020304" pitchFamily="18" charset="0"/>
              </a:rPr>
              <a:t> gốc.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FC90A91-1EC4-5634-831E-4D99D963C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284" y="2972078"/>
            <a:ext cx="73070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Bx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Cx,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By.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của Bx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By; tia đối của </a:t>
            </a:r>
            <a:r>
              <a:rPr lang="fr-FR" sz="3200">
                <a:latin typeface="Times New Roman" panose="02020603050405020304" pitchFamily="18" charset="0"/>
                <a:cs typeface="Times New Roman" panose="02020603050405020304" pitchFamily="18" charset="0"/>
              </a:rPr>
              <a:t>By là Bx.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Cx là </a:t>
            </a:r>
            <a:r>
              <a:rPr lang="fr-FR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; tia đối của </a:t>
            </a:r>
            <a:r>
              <a:rPr lang="fr-FR" sz="3200">
                <a:latin typeface="Times New Roman" panose="02020603050405020304" pitchFamily="18" charset="0"/>
                <a:cs typeface="Times New Roman" panose="02020603050405020304" pitchFamily="18" charset="0"/>
              </a:rPr>
              <a:t>Ay là Ax.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79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ôi nhà hoạt hình, phim hoạt hình png | Klipartz">
            <a:extLst>
              <a:ext uri="{FF2B5EF4-FFF2-40B4-BE49-F238E27FC236}">
                <a16:creationId xmlns:a16="http://schemas.microsoft.com/office/drawing/2014/main" id="{B6D2A223-7998-46D0-8638-5871D10F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8" b="98547" l="6742" r="91798">
                        <a14:foregroundMark x1="11685" y1="4888" x2="18652" y2="19287"/>
                        <a14:foregroundMark x1="6742" y1="22061" x2="6742" y2="23910"/>
                        <a14:foregroundMark x1="90225" y1="45046" x2="91910" y2="49273"/>
                        <a14:foregroundMark x1="80899" y1="89960" x2="55169" y2="94848"/>
                        <a14:foregroundMark x1="55169" y1="94848" x2="34944" y2="88507"/>
                        <a14:foregroundMark x1="34944" y1="88507" x2="16292" y2="75826"/>
                        <a14:foregroundMark x1="16292" y1="75826" x2="17978" y2="59181"/>
                        <a14:foregroundMark x1="17978" y1="59181" x2="17978" y2="59181"/>
                        <a14:foregroundMark x1="55843" y1="98547" x2="49101" y2="98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1" y="1195754"/>
            <a:ext cx="5511021" cy="546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126AF6-F803-4780-A560-0FCC3114307F}"/>
              </a:ext>
            </a:extLst>
          </p:cNvPr>
          <p:cNvSpPr txBox="1"/>
          <p:nvPr/>
        </p:nvSpPr>
        <p:spPr>
          <a:xfrm>
            <a:off x="3386797" y="571724"/>
            <a:ext cx="4438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76B3216-716A-4C42-BBE1-2521600D9157}"/>
              </a:ext>
            </a:extLst>
          </p:cNvPr>
          <p:cNvSpPr txBox="1"/>
          <p:nvPr/>
        </p:nvSpPr>
        <p:spPr>
          <a:xfrm>
            <a:off x="5737162" y="1641532"/>
            <a:ext cx="6037007" cy="488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Tự lấy được hai ví dụ về tia và chỉ ra các tia đó; hiểu được khái niệm và </a:t>
            </a:r>
            <a:r>
              <a:rPr lang="pt-BR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 viết, 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 đọc một tia. 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- Vận dụng hoàn thành các bài tập: </a:t>
            </a:r>
            <a:r>
              <a:rPr lang="pt-BR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8.19 </a:t>
            </a:r>
            <a:r>
              <a:rPr lang="pt-BR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đến 8.23</a:t>
            </a:r>
            <a:r>
              <a:rPr lang="pt-BR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SBT tr46. 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- Chuẩn bị bài mới “ </a:t>
            </a:r>
            <a:r>
              <a:rPr lang="pt-BR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ĐOẠN THẲNG. ĐỘ DÀI ĐOẠN </a:t>
            </a:r>
            <a:r>
              <a:rPr lang="pt-BR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THẲNG</a:t>
            </a:r>
            <a:r>
              <a:rPr lang="pt-BR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8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5" name="Text Box 13">
            <a:extLst>
              <a:ext uri="{FF2B5EF4-FFF2-40B4-BE49-F238E27FC236}">
                <a16:creationId xmlns:a16="http://schemas.microsoft.com/office/drawing/2014/main" id="{567572E9-3B89-41EA-82EB-8303F6904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965" y="1597904"/>
            <a:ext cx="893725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B,C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CB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Cx là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Cx là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1A656ABA-C7DE-4683-9982-4B66E1A1B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028" y="469794"/>
            <a:ext cx="2237453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8.8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3AE8B15-C908-40AE-82FD-90D89F345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4678" y="2061282"/>
            <a:ext cx="2163228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10FA8-3A8D-7EE6-6447-2C40A32EA316}"/>
              </a:ext>
            </a:extLst>
          </p:cNvPr>
          <p:cNvSpPr txBox="1"/>
          <p:nvPr/>
        </p:nvSpPr>
        <p:spPr>
          <a:xfrm flipH="1">
            <a:off x="10411144" y="3075231"/>
            <a:ext cx="469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27806-2F01-65E2-99A4-BBCCB629DB65}"/>
              </a:ext>
            </a:extLst>
          </p:cNvPr>
          <p:cNvSpPr txBox="1"/>
          <p:nvPr/>
        </p:nvSpPr>
        <p:spPr>
          <a:xfrm flipH="1">
            <a:off x="10383216" y="3549689"/>
            <a:ext cx="469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96C31-5995-76E1-CBD0-F32D70A65587}"/>
              </a:ext>
            </a:extLst>
          </p:cNvPr>
          <p:cNvSpPr txBox="1"/>
          <p:nvPr/>
        </p:nvSpPr>
        <p:spPr>
          <a:xfrm flipH="1">
            <a:off x="10392172" y="4552559"/>
            <a:ext cx="469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88EF2-7FE0-F497-A418-FC6F45F7B010}"/>
              </a:ext>
            </a:extLst>
          </p:cNvPr>
          <p:cNvSpPr txBox="1"/>
          <p:nvPr/>
        </p:nvSpPr>
        <p:spPr>
          <a:xfrm flipH="1">
            <a:off x="10383215" y="4024147"/>
            <a:ext cx="469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46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5" grpId="0"/>
      <p:bldP spid="69651" grpId="0" animBg="1"/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5" name="Text Box 13">
            <a:extLst>
              <a:ext uri="{FF2B5EF4-FFF2-40B4-BE49-F238E27FC236}">
                <a16:creationId xmlns:a16="http://schemas.microsoft.com/office/drawing/2014/main" id="{567572E9-3B89-41EA-82EB-8303F6904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399058"/>
            <a:ext cx="109531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647" name="Text Box 15">
            <a:extLst>
              <a:ext uri="{FF2B5EF4-FFF2-40B4-BE49-F238E27FC236}">
                <a16:creationId xmlns:a16="http://schemas.microsoft.com/office/drawing/2014/main" id="{11060726-F640-42DB-843E-775092EC0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3808027"/>
            <a:ext cx="75413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AB, AC, BA, BC, CA, CB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CB; BA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CA;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AC và BC.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18">
            <a:extLst>
              <a:ext uri="{FF2B5EF4-FFF2-40B4-BE49-F238E27FC236}">
                <a16:creationId xmlns:a16="http://schemas.microsoft.com/office/drawing/2014/main" id="{9BE2E456-104D-496B-967B-5665BF2E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33376"/>
            <a:ext cx="1116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1A656ABA-C7DE-4683-9982-4B66E1A1B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060" y="384939"/>
            <a:ext cx="2237453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 8.9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9653" name="Text Box 21">
            <a:extLst>
              <a:ext uri="{FF2B5EF4-FFF2-40B4-BE49-F238E27FC236}">
                <a16:creationId xmlns:a16="http://schemas.microsoft.com/office/drawing/2014/main" id="{8F194E92-7570-426C-BBEF-522CDE1C7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361" y="2968718"/>
            <a:ext cx="1571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lời 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3AE8B15-C908-40AE-82FD-90D89F345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4678" y="988829"/>
            <a:ext cx="2163228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4" name="Đối tượng 2">
            <a:extLst>
              <a:ext uri="{FF2B5EF4-FFF2-40B4-BE49-F238E27FC236}">
                <a16:creationId xmlns:a16="http://schemas.microsoft.com/office/drawing/2014/main" id="{E0F0203E-DFA1-900A-4CD4-164B555CC9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188792"/>
              </p:ext>
            </p:extLst>
          </p:nvPr>
        </p:nvGraphicFramePr>
        <p:xfrm>
          <a:off x="8278761" y="2841525"/>
          <a:ext cx="3588809" cy="320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Glyph" r:id="rId2" imgW="97200" imgH="78480" progId="AxGlyph.Document">
                  <p:embed/>
                </p:oleObj>
              </mc:Choice>
              <mc:Fallback>
                <p:oleObj name="AxGlyph" r:id="rId2" imgW="97200" imgH="78480" progId="AxGlyph.Document">
                  <p:embed/>
                  <p:pic>
                    <p:nvPicPr>
                      <p:cNvPr id="3" name="Đối tượng 2">
                        <a:extLst>
                          <a:ext uri="{FF2B5EF4-FFF2-40B4-BE49-F238E27FC236}">
                            <a16:creationId xmlns:a16="http://schemas.microsoft.com/office/drawing/2014/main" id="{3F8CB717-15DF-434B-9745-F55F690940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8761" y="2841525"/>
                        <a:ext cx="3588809" cy="3205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232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5" grpId="0"/>
      <p:bldP spid="69647" grpId="0"/>
      <p:bldP spid="696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48004" y="1257587"/>
            <a:ext cx="6930989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Tia laser là gì? Tại sao phải dùng kính chống tia laser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76" y="1996752"/>
            <a:ext cx="7955903" cy="42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9085" y="3324730"/>
            <a:ext cx="2296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laser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16E9F-637A-4F74-94B8-237D9D330B1D}"/>
              </a:ext>
            </a:extLst>
          </p:cNvPr>
          <p:cNvSpPr txBox="1"/>
          <p:nvPr/>
        </p:nvSpPr>
        <p:spPr>
          <a:xfrm>
            <a:off x="2465850" y="471793"/>
            <a:ext cx="5041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51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2452" y="1458167"/>
            <a:ext cx="696620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Bóng đèn ánh sáng tia UV trong tủ so màu vải Tilo, Bóng đèn so màu UV TL-D  18W BLB hãng Philips, Bóng đèn ánh sáng tia cực tím U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3"/>
          <a:stretch/>
        </p:blipFill>
        <p:spPr bwMode="auto">
          <a:xfrm>
            <a:off x="3284377" y="2164703"/>
            <a:ext cx="8164284" cy="42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171" y="3620199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UV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16E9F-637A-4F74-94B8-237D9D330B1D}"/>
              </a:ext>
            </a:extLst>
          </p:cNvPr>
          <p:cNvSpPr txBox="1"/>
          <p:nvPr/>
        </p:nvSpPr>
        <p:spPr>
          <a:xfrm>
            <a:off x="2465850" y="471793"/>
            <a:ext cx="5041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2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94384" y="1308110"/>
            <a:ext cx="696159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3050" y="3378201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ộ ảnh tuyệt đẹp về sét trên toàn thế gi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66" y="2071914"/>
            <a:ext cx="7099592" cy="417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E16E9F-637A-4F74-94B8-237D9D330B1D}"/>
              </a:ext>
            </a:extLst>
          </p:cNvPr>
          <p:cNvSpPr txBox="1"/>
          <p:nvPr/>
        </p:nvSpPr>
        <p:spPr>
          <a:xfrm>
            <a:off x="2465850" y="471793"/>
            <a:ext cx="5041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44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ia laser là gì? Tại sao phải dùng kính chống tia laser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26" y="1556991"/>
            <a:ext cx="5899355" cy="374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B45C94-CE8E-9357-69BC-04868A08F3AF}"/>
              </a:ext>
            </a:extLst>
          </p:cNvPr>
          <p:cNvSpPr txBox="1"/>
          <p:nvPr/>
        </p:nvSpPr>
        <p:spPr>
          <a:xfrm>
            <a:off x="875071" y="2258738"/>
            <a:ext cx="481780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hận xét về vị trí của những điểm nằm trên tia laser so với điểm đầu tiên của tia?</a:t>
            </a:r>
            <a:endParaRPr lang="vi-VN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755300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541FE2-10EB-450D-9D14-369EA18E323A}"/>
              </a:ext>
            </a:extLst>
          </p:cNvPr>
          <p:cNvSpPr txBox="1"/>
          <p:nvPr/>
        </p:nvSpPr>
        <p:spPr>
          <a:xfrm>
            <a:off x="346431" y="1789139"/>
            <a:ext cx="11149784" cy="2297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28. BÀI 33</a:t>
            </a:r>
          </a:p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TIA</a:t>
            </a:r>
          </a:p>
        </p:txBody>
      </p:sp>
    </p:spTree>
    <p:extLst>
      <p:ext uri="{BB962C8B-B14F-4D97-AF65-F5344CB8AC3E}">
        <p14:creationId xmlns:p14="http://schemas.microsoft.com/office/powerpoint/2010/main" val="102521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541FE2-10EB-450D-9D14-369EA18E323A}"/>
              </a:ext>
            </a:extLst>
          </p:cNvPr>
          <p:cNvSpPr txBox="1"/>
          <p:nvPr/>
        </p:nvSpPr>
        <p:spPr>
          <a:xfrm>
            <a:off x="1596084" y="560106"/>
            <a:ext cx="9486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TIẾT 28. BÀI </a:t>
            </a:r>
            <a:r>
              <a:rPr lang="en-US" sz="3200" b="1" dirty="0">
                <a:solidFill>
                  <a:srgbClr val="FF0000"/>
                </a:solidFill>
              </a:rPr>
              <a:t>33: </a:t>
            </a:r>
            <a:r>
              <a:rPr lang="en-US" sz="3200" b="1" dirty="0" err="1">
                <a:solidFill>
                  <a:srgbClr val="FF0000"/>
                </a:solidFill>
              </a:rPr>
              <a:t>ĐIỂM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NẰM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GIỮA</a:t>
            </a:r>
            <a:r>
              <a:rPr lang="en-US" sz="3200" b="1" dirty="0">
                <a:solidFill>
                  <a:srgbClr val="FF0000"/>
                </a:solidFill>
              </a:rPr>
              <a:t> HAI </a:t>
            </a:r>
            <a:r>
              <a:rPr lang="en-US" sz="3200" b="1" dirty="0" err="1">
                <a:solidFill>
                  <a:srgbClr val="FF0000"/>
                </a:solidFill>
              </a:rPr>
              <a:t>ĐIỂM</a:t>
            </a:r>
            <a:r>
              <a:rPr lang="en-US" sz="3200" b="1" dirty="0">
                <a:solidFill>
                  <a:srgbClr val="FF0000"/>
                </a:solidFill>
              </a:rPr>
              <a:t>. TIA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86227" y="1144881"/>
          <a:ext cx="108784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/>
        </p:nvGraphicFramePr>
        <p:xfrm>
          <a:off x="2031999" y="1144881"/>
          <a:ext cx="8614229" cy="4993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9501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62249" y="2772312"/>
            <a:ext cx="487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80992" y="2164571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2249" y="225230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646197" y="2183654"/>
            <a:ext cx="677990" cy="745621"/>
            <a:chOff x="3844413" y="3213115"/>
            <a:chExt cx="508492" cy="559216"/>
          </a:xfrm>
        </p:grpSpPr>
        <p:sp>
          <p:nvSpPr>
            <p:cNvPr id="7" name="TextBox 6"/>
            <p:cNvSpPr txBox="1"/>
            <p:nvPr/>
          </p:nvSpPr>
          <p:spPr>
            <a:xfrm>
              <a:off x="3844413" y="3333750"/>
              <a:ext cx="29742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44866" y="3213115"/>
              <a:ext cx="408039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770181" y="393943"/>
            <a:ext cx="2824420" cy="6576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Tia</a:t>
            </a:r>
          </a:p>
        </p:txBody>
      </p:sp>
      <p:graphicFrame>
        <p:nvGraphicFramePr>
          <p:cNvPr id="13" name="Đối tượng 5">
            <a:extLst>
              <a:ext uri="{FF2B5EF4-FFF2-40B4-BE49-F238E27FC236}">
                <a16:creationId xmlns:a16="http://schemas.microsoft.com/office/drawing/2014/main" id="{4EF25768-1EEE-D19F-D672-34DC9051B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538106"/>
              </p:ext>
            </p:extLst>
          </p:nvPr>
        </p:nvGraphicFramePr>
        <p:xfrm>
          <a:off x="4058677" y="4791726"/>
          <a:ext cx="5030842" cy="752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Glyph" r:id="rId2" imgW="94320" imgH="32040" progId="AxGlyph.Document">
                  <p:embed/>
                </p:oleObj>
              </mc:Choice>
              <mc:Fallback>
                <p:oleObj name="AxGlyph" r:id="rId2" imgW="94320" imgH="32040" progId="AxGlyph.Document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id="{43BCB4E4-B79C-404A-936C-3DB85F2115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677" y="4791726"/>
                        <a:ext cx="5030842" cy="7526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D40BC98-E604-680F-0E3C-50EC3D268E09}"/>
              </a:ext>
            </a:extLst>
          </p:cNvPr>
          <p:cNvSpPr txBox="1"/>
          <p:nvPr/>
        </p:nvSpPr>
        <p:spPr>
          <a:xfrm>
            <a:off x="9592192" y="2698442"/>
            <a:ext cx="201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Hình 8. 18 a</a:t>
            </a:r>
            <a:endParaRPr lang="vi-VN"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DE9C7-A065-4395-2041-58EF16145E34}"/>
              </a:ext>
            </a:extLst>
          </p:cNvPr>
          <p:cNvSpPr txBox="1"/>
          <p:nvPr/>
        </p:nvSpPr>
        <p:spPr>
          <a:xfrm>
            <a:off x="9714494" y="4937244"/>
            <a:ext cx="196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Hình 8. 18 b</a:t>
            </a:r>
            <a:endParaRPr lang="vi-VN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64E2FE-C8B2-B0AB-DB56-4BB7945F8BA5}"/>
              </a:ext>
            </a:extLst>
          </p:cNvPr>
          <p:cNvSpPr txBox="1"/>
          <p:nvPr/>
        </p:nvSpPr>
        <p:spPr>
          <a:xfrm>
            <a:off x="4717849" y="1553899"/>
            <a:ext cx="437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xy</a:t>
            </a:r>
            <a:endParaRPr lang="vi-VN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C1FB70-CC7A-0CD9-5669-79FF67372FF7}"/>
              </a:ext>
            </a:extLst>
          </p:cNvPr>
          <p:cNvSpPr txBox="1"/>
          <p:nvPr/>
        </p:nvSpPr>
        <p:spPr>
          <a:xfrm>
            <a:off x="5696797" y="4001125"/>
            <a:ext cx="2948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Am</a:t>
            </a:r>
            <a:endParaRPr lang="vi-VN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279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7" grpId="0"/>
      <p:bldP spid="18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Theme2">
  <a:themeElements>
    <a:clrScheme name="Custom 107">
      <a:dk1>
        <a:srgbClr val="000000"/>
      </a:dk1>
      <a:lt1>
        <a:srgbClr val="FFFFFF"/>
      </a:lt1>
      <a:dk2>
        <a:srgbClr val="702A2A"/>
      </a:dk2>
      <a:lt2>
        <a:srgbClr val="C0C0C0"/>
      </a:lt2>
      <a:accent1>
        <a:srgbClr val="FEB95C"/>
      </a:accent1>
      <a:accent2>
        <a:srgbClr val="DB6BBB"/>
      </a:accent2>
      <a:accent3>
        <a:srgbClr val="6F94E7"/>
      </a:accent3>
      <a:accent4>
        <a:srgbClr val="A3C95F"/>
      </a:accent4>
      <a:accent5>
        <a:srgbClr val="48CCAD"/>
      </a:accent5>
      <a:accent6>
        <a:srgbClr val="CEA57C"/>
      </a:accent6>
      <a:hlink>
        <a:srgbClr val="E17171"/>
      </a:hlink>
      <a:folHlink>
        <a:srgbClr val="B888DC"/>
      </a:folHlink>
    </a:clrScheme>
    <a:fontScheme name="Office Theme">
      <a:majorFont>
        <a:latin typeface="Candar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702A2A"/>
        </a:dk2>
        <a:lt2>
          <a:srgbClr val="C0C0C0"/>
        </a:lt2>
        <a:accent1>
          <a:srgbClr val="FEB95C"/>
        </a:accent1>
        <a:accent2>
          <a:srgbClr val="DB6BBB"/>
        </a:accent2>
        <a:accent3>
          <a:srgbClr val="FFFFFF"/>
        </a:accent3>
        <a:accent4>
          <a:srgbClr val="000000"/>
        </a:accent4>
        <a:accent5>
          <a:srgbClr val="FED9B5"/>
        </a:accent5>
        <a:accent6>
          <a:srgbClr val="C660A9"/>
        </a:accent6>
        <a:hlink>
          <a:srgbClr val="E17171"/>
        </a:hlink>
        <a:folHlink>
          <a:srgbClr val="B888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5DCB99"/>
        </a:accent1>
        <a:accent2>
          <a:srgbClr val="89CD4B"/>
        </a:accent2>
        <a:accent3>
          <a:srgbClr val="FFFFFF"/>
        </a:accent3>
        <a:accent4>
          <a:srgbClr val="000000"/>
        </a:accent4>
        <a:accent5>
          <a:srgbClr val="B6E2CA"/>
        </a:accent5>
        <a:accent6>
          <a:srgbClr val="7CBA43"/>
        </a:accent6>
        <a:hlink>
          <a:srgbClr val="BBC749"/>
        </a:hlink>
        <a:folHlink>
          <a:srgbClr val="D6BE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104A7E"/>
        </a:dk2>
        <a:lt2>
          <a:srgbClr val="C0C0C0"/>
        </a:lt2>
        <a:accent1>
          <a:srgbClr val="62B6E0"/>
        </a:accent1>
        <a:accent2>
          <a:srgbClr val="4DD3B9"/>
        </a:accent2>
        <a:accent3>
          <a:srgbClr val="FFFFFF"/>
        </a:accent3>
        <a:accent4>
          <a:srgbClr val="000000"/>
        </a:accent4>
        <a:accent5>
          <a:srgbClr val="B7D7ED"/>
        </a:accent5>
        <a:accent6>
          <a:srgbClr val="45BFA7"/>
        </a:accent6>
        <a:hlink>
          <a:srgbClr val="8496E4"/>
        </a:hlink>
        <a:folHlink>
          <a:srgbClr val="A782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2" id="{7CE8D715-B65A-4A01-8B47-2BDC328D2025}" vid="{7F9C2B4E-BAF9-484F-BB11-BFE8BC4280F1}"/>
    </a:ext>
  </a:extLst>
</a:theme>
</file>

<file path=ppt/theme/theme2.xml><?xml version="1.0" encoding="utf-8"?>
<a:theme xmlns:a="http://schemas.openxmlformats.org/drawingml/2006/main" name="935TGp_rest_light_ani">
  <a:themeElements>
    <a:clrScheme name="Custom 149">
      <a:dk1>
        <a:srgbClr val="000000"/>
      </a:dk1>
      <a:lt1>
        <a:srgbClr val="FFFFFF"/>
      </a:lt1>
      <a:dk2>
        <a:srgbClr val="1371B1"/>
      </a:dk2>
      <a:lt2>
        <a:srgbClr val="C0C0C0"/>
      </a:lt2>
      <a:accent1>
        <a:srgbClr val="4DB2DF"/>
      </a:accent1>
      <a:accent2>
        <a:srgbClr val="50B88E"/>
      </a:accent2>
      <a:accent3>
        <a:srgbClr val="E07C7C"/>
      </a:accent3>
      <a:accent4>
        <a:srgbClr val="BC89D3"/>
      </a:accent4>
      <a:accent5>
        <a:srgbClr val="9DBF51"/>
      </a:accent5>
      <a:accent6>
        <a:srgbClr val="CA9862"/>
      </a:accent6>
      <a:hlink>
        <a:srgbClr val="5F7BD3"/>
      </a:hlink>
      <a:folHlink>
        <a:srgbClr val="F79C37"/>
      </a:folHlink>
    </a:clrScheme>
    <a:fontScheme name="Office Theme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371B1"/>
        </a:dk2>
        <a:lt2>
          <a:srgbClr val="C0C0C0"/>
        </a:lt2>
        <a:accent1>
          <a:srgbClr val="4DB2DF"/>
        </a:accent1>
        <a:accent2>
          <a:srgbClr val="50B88E"/>
        </a:accent2>
        <a:accent3>
          <a:srgbClr val="FFFFFF"/>
        </a:accent3>
        <a:accent4>
          <a:srgbClr val="000000"/>
        </a:accent4>
        <a:accent5>
          <a:srgbClr val="B2D5EC"/>
        </a:accent5>
        <a:accent6>
          <a:srgbClr val="48A680"/>
        </a:accent6>
        <a:hlink>
          <a:srgbClr val="5F7BD3"/>
        </a:hlink>
        <a:folHlink>
          <a:srgbClr val="F79C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57D6C"/>
        </a:dk2>
        <a:lt2>
          <a:srgbClr val="C0C0C0"/>
        </a:lt2>
        <a:accent1>
          <a:srgbClr val="49B589"/>
        </a:accent1>
        <a:accent2>
          <a:srgbClr val="AE9F48"/>
        </a:accent2>
        <a:accent3>
          <a:srgbClr val="FFFFFF"/>
        </a:accent3>
        <a:accent4>
          <a:srgbClr val="000000"/>
        </a:accent4>
        <a:accent5>
          <a:srgbClr val="B1D7C4"/>
        </a:accent5>
        <a:accent6>
          <a:srgbClr val="9D9040"/>
        </a:accent6>
        <a:hlink>
          <a:srgbClr val="79C05C"/>
        </a:hlink>
        <a:folHlink>
          <a:srgbClr val="6C9C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6B21A3"/>
        </a:dk2>
        <a:lt2>
          <a:srgbClr val="C0C0C0"/>
        </a:lt2>
        <a:accent1>
          <a:srgbClr val="9698DE"/>
        </a:accent1>
        <a:accent2>
          <a:srgbClr val="55A9C7"/>
        </a:accent2>
        <a:accent3>
          <a:srgbClr val="FFFFFF"/>
        </a:accent3>
        <a:accent4>
          <a:srgbClr val="000000"/>
        </a:accent4>
        <a:accent5>
          <a:srgbClr val="C9CAEC"/>
        </a:accent5>
        <a:accent6>
          <a:srgbClr val="4C99B4"/>
        </a:accent6>
        <a:hlink>
          <a:srgbClr val="D782EE"/>
        </a:hlink>
        <a:folHlink>
          <a:srgbClr val="DE70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935TGp_rest_light_ani">
  <a:themeElements>
    <a:clrScheme name="Custom 149">
      <a:dk1>
        <a:srgbClr val="000000"/>
      </a:dk1>
      <a:lt1>
        <a:srgbClr val="FFFFFF"/>
      </a:lt1>
      <a:dk2>
        <a:srgbClr val="1371B1"/>
      </a:dk2>
      <a:lt2>
        <a:srgbClr val="C0C0C0"/>
      </a:lt2>
      <a:accent1>
        <a:srgbClr val="4DB2DF"/>
      </a:accent1>
      <a:accent2>
        <a:srgbClr val="50B88E"/>
      </a:accent2>
      <a:accent3>
        <a:srgbClr val="E07C7C"/>
      </a:accent3>
      <a:accent4>
        <a:srgbClr val="BC89D3"/>
      </a:accent4>
      <a:accent5>
        <a:srgbClr val="9DBF51"/>
      </a:accent5>
      <a:accent6>
        <a:srgbClr val="CA9862"/>
      </a:accent6>
      <a:hlink>
        <a:srgbClr val="5F7BD3"/>
      </a:hlink>
      <a:folHlink>
        <a:srgbClr val="F79C37"/>
      </a:folHlink>
    </a:clrScheme>
    <a:fontScheme name="Office Theme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371B1"/>
        </a:dk2>
        <a:lt2>
          <a:srgbClr val="C0C0C0"/>
        </a:lt2>
        <a:accent1>
          <a:srgbClr val="4DB2DF"/>
        </a:accent1>
        <a:accent2>
          <a:srgbClr val="50B88E"/>
        </a:accent2>
        <a:accent3>
          <a:srgbClr val="FFFFFF"/>
        </a:accent3>
        <a:accent4>
          <a:srgbClr val="000000"/>
        </a:accent4>
        <a:accent5>
          <a:srgbClr val="B2D5EC"/>
        </a:accent5>
        <a:accent6>
          <a:srgbClr val="48A680"/>
        </a:accent6>
        <a:hlink>
          <a:srgbClr val="5F7BD3"/>
        </a:hlink>
        <a:folHlink>
          <a:srgbClr val="F79C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57D6C"/>
        </a:dk2>
        <a:lt2>
          <a:srgbClr val="C0C0C0"/>
        </a:lt2>
        <a:accent1>
          <a:srgbClr val="49B589"/>
        </a:accent1>
        <a:accent2>
          <a:srgbClr val="AE9F48"/>
        </a:accent2>
        <a:accent3>
          <a:srgbClr val="FFFFFF"/>
        </a:accent3>
        <a:accent4>
          <a:srgbClr val="000000"/>
        </a:accent4>
        <a:accent5>
          <a:srgbClr val="B1D7C4"/>
        </a:accent5>
        <a:accent6>
          <a:srgbClr val="9D9040"/>
        </a:accent6>
        <a:hlink>
          <a:srgbClr val="79C05C"/>
        </a:hlink>
        <a:folHlink>
          <a:srgbClr val="6C9C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6B21A3"/>
        </a:dk2>
        <a:lt2>
          <a:srgbClr val="C0C0C0"/>
        </a:lt2>
        <a:accent1>
          <a:srgbClr val="9698DE"/>
        </a:accent1>
        <a:accent2>
          <a:srgbClr val="55A9C7"/>
        </a:accent2>
        <a:accent3>
          <a:srgbClr val="FFFFFF"/>
        </a:accent3>
        <a:accent4>
          <a:srgbClr val="000000"/>
        </a:accent4>
        <a:accent5>
          <a:srgbClr val="C9CAEC"/>
        </a:accent5>
        <a:accent6>
          <a:srgbClr val="4C99B4"/>
        </a:accent6>
        <a:hlink>
          <a:srgbClr val="D782EE"/>
        </a:hlink>
        <a:folHlink>
          <a:srgbClr val="DE70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1209</TotalTime>
  <Words>933</Words>
  <Application>Microsoft Office PowerPoint</Application>
  <PresentationFormat>Widescreen</PresentationFormat>
  <Paragraphs>117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Black</vt:lpstr>
      <vt:lpstr>Calibri</vt:lpstr>
      <vt:lpstr>Candara</vt:lpstr>
      <vt:lpstr>Corbel</vt:lpstr>
      <vt:lpstr>Symbol</vt:lpstr>
      <vt:lpstr>Times New Roman</vt:lpstr>
      <vt:lpstr>Theme2</vt:lpstr>
      <vt:lpstr>935TGp_rest_light_ani</vt:lpstr>
      <vt:lpstr>1_935TGp_rest_light_ani</vt:lpstr>
      <vt:lpstr>AxGlyph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Lương Thúy Ngần</cp:lastModifiedBy>
  <cp:revision>148</cp:revision>
  <dcterms:created xsi:type="dcterms:W3CDTF">2021-06-21T15:30:30Z</dcterms:created>
  <dcterms:modified xsi:type="dcterms:W3CDTF">2023-02-23T00:35:26Z</dcterms:modified>
</cp:coreProperties>
</file>