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0" r:id="rId3"/>
    <p:sldId id="336" r:id="rId4"/>
    <p:sldId id="338" r:id="rId5"/>
    <p:sldId id="370" r:id="rId6"/>
    <p:sldId id="371" r:id="rId7"/>
    <p:sldId id="372" r:id="rId8"/>
    <p:sldId id="373" r:id="rId9"/>
    <p:sldId id="374" r:id="rId10"/>
    <p:sldId id="375" r:id="rId11"/>
    <p:sldId id="349" r:id="rId12"/>
    <p:sldId id="376" r:id="rId13"/>
    <p:sldId id="377" r:id="rId14"/>
    <p:sldId id="378" r:id="rId15"/>
    <p:sldId id="380" r:id="rId16"/>
    <p:sldId id="381" r:id="rId17"/>
    <p:sldId id="385" r:id="rId18"/>
    <p:sldId id="382" r:id="rId19"/>
    <p:sldId id="383" r:id="rId20"/>
    <p:sldId id="386" r:id="rId21"/>
    <p:sldId id="387" r:id="rId22"/>
    <p:sldId id="388" r:id="rId23"/>
    <p:sldId id="389" r:id="rId24"/>
    <p:sldId id="390" r:id="rId25"/>
    <p:sldId id="391" r:id="rId26"/>
    <p:sldId id="397" r:id="rId27"/>
    <p:sldId id="396" r:id="rId28"/>
    <p:sldId id="392" r:id="rId29"/>
    <p:sldId id="394" r:id="rId30"/>
    <p:sldId id="395" r:id="rId31"/>
    <p:sldId id="398" r:id="rId32"/>
    <p:sldId id="399" r:id="rId3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00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iểu Trung bình 2 - Màu chủ đề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82" d="100"/>
          <a:sy n="82" d="100"/>
        </p:scale>
        <p:origin x="720" y="11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êu đề Bản chiế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BDDB6C3E-1BF6-25E0-553C-A78CE062CA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Tiêu đề phụ 2">
            <a:extLst>
              <a:ext uri="{FF2B5EF4-FFF2-40B4-BE49-F238E27FC236}">
                <a16:creationId xmlns:a16="http://schemas.microsoft.com/office/drawing/2014/main" id="{1A7A5F40-C02B-E53F-9386-FA1AF1C5BD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vi-VN"/>
              <a:t>Bấm để chỉnh sửa kiểu tiêu đề phụ của Bản cái</a:t>
            </a:r>
            <a:endParaRPr lang="en-US"/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6C55230A-8156-DB5C-2A06-A50F1A9BFB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6EE1C-54C3-4B2E-8913-268B8B4BFC87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E6BA6639-BF6A-6666-8756-F3FB0AFA1E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F5E62EE8-79F4-8846-476D-07F91C38A2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D9C97-6FAD-4295-B7CC-98A103FC8B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834248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BE4404CB-C904-5CEC-CF23-40A8195024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Văn bản Dọc 2">
            <a:extLst>
              <a:ext uri="{FF2B5EF4-FFF2-40B4-BE49-F238E27FC236}">
                <a16:creationId xmlns:a16="http://schemas.microsoft.com/office/drawing/2014/main" id="{3FCEB113-A7CA-F75E-5DAD-806E7731B0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C7746EE9-0DCF-FBA8-6CBD-633D93B5DB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6EE1C-54C3-4B2E-8913-268B8B4BFC87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E193C8FB-E5C1-B9E0-D552-5F8D961FD6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3D4D48C9-364C-131D-EE75-8422CE9F99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D9C97-6FAD-4295-B7CC-98A103FC8B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883848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Dọc 1">
            <a:extLst>
              <a:ext uri="{FF2B5EF4-FFF2-40B4-BE49-F238E27FC236}">
                <a16:creationId xmlns:a16="http://schemas.microsoft.com/office/drawing/2014/main" id="{DCE2EED1-0133-9AF4-7748-6C45BE90F87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Văn bản Dọc 2">
            <a:extLst>
              <a:ext uri="{FF2B5EF4-FFF2-40B4-BE49-F238E27FC236}">
                <a16:creationId xmlns:a16="http://schemas.microsoft.com/office/drawing/2014/main" id="{0F8902DB-CCA1-1999-C837-07E0652467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5A43B438-52C9-6A0F-89F2-09FC9EFFF2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6EE1C-54C3-4B2E-8913-268B8B4BFC87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61C63C5D-2F10-F401-94CD-D7C480F816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87B93E0D-E60A-84C9-904F-CAC58EC565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D9C97-6FAD-4295-B7CC-98A103FC8B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99513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êu đề và Nộ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6C910C26-B90A-99F7-C1E1-584C9A2EED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E7A585E0-59C5-DE23-E431-10F385E12D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5B0AB7FB-ED43-39F3-FD7D-07A3C946D6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6EE1C-54C3-4B2E-8913-268B8B4BFC87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4B6854AD-CE79-059D-1E9E-972AC5507E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C24C73B2-790F-207F-3C43-A071374BFC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D9C97-6FAD-4295-B7CC-98A103FC8B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284795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ầu trang của Phầ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ED8EC87B-0D58-C1A8-D6E0-277888BC37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Văn bản 2">
            <a:extLst>
              <a:ext uri="{FF2B5EF4-FFF2-40B4-BE49-F238E27FC236}">
                <a16:creationId xmlns:a16="http://schemas.microsoft.com/office/drawing/2014/main" id="{98CE04DC-426B-6F7F-B883-FD1B89A725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DC6E0DF5-D5C5-FCC1-0D3A-9B2A82D8FB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6EE1C-54C3-4B2E-8913-268B8B4BFC87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532D82AC-7E4B-7FE0-A6D8-106BA57538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8EA416C9-AD27-02BF-BA2D-120310FB00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D9C97-6FAD-4295-B7CC-98A103FC8B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528364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ộ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3E45FD07-FA33-FE31-CFE2-F97839AB4D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232F77B0-FB7A-B724-924B-F46221FB798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Nội dung 3">
            <a:extLst>
              <a:ext uri="{FF2B5EF4-FFF2-40B4-BE49-F238E27FC236}">
                <a16:creationId xmlns:a16="http://schemas.microsoft.com/office/drawing/2014/main" id="{85FF3731-DB1E-84A1-F4BB-5FDCD06CD9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5" name="Chỗ dành sẵn cho Ngày tháng 4">
            <a:extLst>
              <a:ext uri="{FF2B5EF4-FFF2-40B4-BE49-F238E27FC236}">
                <a16:creationId xmlns:a16="http://schemas.microsoft.com/office/drawing/2014/main" id="{85A4B825-E97D-6C78-35A3-18E8216294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6EE1C-54C3-4B2E-8913-268B8B4BFC87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6" name="Chỗ dành sẵn cho Chân trang 5">
            <a:extLst>
              <a:ext uri="{FF2B5EF4-FFF2-40B4-BE49-F238E27FC236}">
                <a16:creationId xmlns:a16="http://schemas.microsoft.com/office/drawing/2014/main" id="{7ACEE264-F0DC-3704-DF96-884ED5FCCE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Chỗ dành sẵn cho Số hiệu Bản chiếu 6">
            <a:extLst>
              <a:ext uri="{FF2B5EF4-FFF2-40B4-BE49-F238E27FC236}">
                <a16:creationId xmlns:a16="http://schemas.microsoft.com/office/drawing/2014/main" id="{DF5B6D8D-FE6A-7C5C-A05A-7006E17E12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D9C97-6FAD-4295-B7CC-98A103FC8B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059837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ép so sá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C95F75BB-3B35-2534-07E8-68516FB094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Văn bản 2">
            <a:extLst>
              <a:ext uri="{FF2B5EF4-FFF2-40B4-BE49-F238E27FC236}">
                <a16:creationId xmlns:a16="http://schemas.microsoft.com/office/drawing/2014/main" id="{664F4C0D-B468-6426-58F8-C27D047625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4" name="Chỗ dành sẵn cho Nội dung 3">
            <a:extLst>
              <a:ext uri="{FF2B5EF4-FFF2-40B4-BE49-F238E27FC236}">
                <a16:creationId xmlns:a16="http://schemas.microsoft.com/office/drawing/2014/main" id="{09E2E3D0-438C-1F69-6B18-138B5A6D1C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5" name="Chỗ dành sẵn cho Văn bản 4">
            <a:extLst>
              <a:ext uri="{FF2B5EF4-FFF2-40B4-BE49-F238E27FC236}">
                <a16:creationId xmlns:a16="http://schemas.microsoft.com/office/drawing/2014/main" id="{A16387FC-9B66-D39C-EB08-65DDF93F643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6" name="Chỗ dành sẵn cho Nội dung 5">
            <a:extLst>
              <a:ext uri="{FF2B5EF4-FFF2-40B4-BE49-F238E27FC236}">
                <a16:creationId xmlns:a16="http://schemas.microsoft.com/office/drawing/2014/main" id="{8198DBFE-E515-D850-2950-0788867E63C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7" name="Chỗ dành sẵn cho Ngày tháng 6">
            <a:extLst>
              <a:ext uri="{FF2B5EF4-FFF2-40B4-BE49-F238E27FC236}">
                <a16:creationId xmlns:a16="http://schemas.microsoft.com/office/drawing/2014/main" id="{E8FB039D-CE40-B58B-FE40-E4B7E52B8D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6EE1C-54C3-4B2E-8913-268B8B4BFC87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8" name="Chỗ dành sẵn cho Chân trang 7">
            <a:extLst>
              <a:ext uri="{FF2B5EF4-FFF2-40B4-BE49-F238E27FC236}">
                <a16:creationId xmlns:a16="http://schemas.microsoft.com/office/drawing/2014/main" id="{348F6AC4-8719-AE8D-D350-46012B8DAD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Chỗ dành sẵn cho Số hiệu Bản chiếu 8">
            <a:extLst>
              <a:ext uri="{FF2B5EF4-FFF2-40B4-BE49-F238E27FC236}">
                <a16:creationId xmlns:a16="http://schemas.microsoft.com/office/drawing/2014/main" id="{F77A4A3E-A422-F213-276C-844B886DF0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D9C97-6FAD-4295-B7CC-98A103FC8B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16972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ỉ Tiêu đê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AE6CC0E2-508B-4EAF-6DAE-2AF1FD1CF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Ngày tháng 2">
            <a:extLst>
              <a:ext uri="{FF2B5EF4-FFF2-40B4-BE49-F238E27FC236}">
                <a16:creationId xmlns:a16="http://schemas.microsoft.com/office/drawing/2014/main" id="{577CB64F-3744-99E3-8F71-4CB6C27858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6EE1C-54C3-4B2E-8913-268B8B4BFC87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4" name="Chỗ dành sẵn cho Chân trang 3">
            <a:extLst>
              <a:ext uri="{FF2B5EF4-FFF2-40B4-BE49-F238E27FC236}">
                <a16:creationId xmlns:a16="http://schemas.microsoft.com/office/drawing/2014/main" id="{18D889E9-CF3F-24F0-F4FE-ADA96E97FD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hỗ dành sẵn cho Số hiệu Bản chiếu 4">
            <a:extLst>
              <a:ext uri="{FF2B5EF4-FFF2-40B4-BE49-F238E27FC236}">
                <a16:creationId xmlns:a16="http://schemas.microsoft.com/office/drawing/2014/main" id="{1066B670-893C-C9FC-9AC1-50E10B380D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D9C97-6FAD-4295-B7CC-98A103FC8B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437313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ố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Ngày tháng 1">
            <a:extLst>
              <a:ext uri="{FF2B5EF4-FFF2-40B4-BE49-F238E27FC236}">
                <a16:creationId xmlns:a16="http://schemas.microsoft.com/office/drawing/2014/main" id="{FB2B3605-744B-4326-3DC3-1F5C063453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6EE1C-54C3-4B2E-8913-268B8B4BFC87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3" name="Chỗ dành sẵn cho Chân trang 2">
            <a:extLst>
              <a:ext uri="{FF2B5EF4-FFF2-40B4-BE49-F238E27FC236}">
                <a16:creationId xmlns:a16="http://schemas.microsoft.com/office/drawing/2014/main" id="{B02008FC-234D-2CC8-8306-7CD5290AFA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hỗ dành sẵn cho Số hiệu Bản chiếu 3">
            <a:extLst>
              <a:ext uri="{FF2B5EF4-FFF2-40B4-BE49-F238E27FC236}">
                <a16:creationId xmlns:a16="http://schemas.microsoft.com/office/drawing/2014/main" id="{5EF3584D-868C-5106-98D3-A9F1D26CC6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D9C97-6FAD-4295-B7CC-98A103FC8B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24686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ội dung với Chú thí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EC266F59-D8A6-2606-9772-43D674B3C7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CD42869C-A174-C2C0-1787-8248A65DBB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Văn bản 3">
            <a:extLst>
              <a:ext uri="{FF2B5EF4-FFF2-40B4-BE49-F238E27FC236}">
                <a16:creationId xmlns:a16="http://schemas.microsoft.com/office/drawing/2014/main" id="{94750F8F-4A22-9665-DAFD-601D04A0AB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5" name="Chỗ dành sẵn cho Ngày tháng 4">
            <a:extLst>
              <a:ext uri="{FF2B5EF4-FFF2-40B4-BE49-F238E27FC236}">
                <a16:creationId xmlns:a16="http://schemas.microsoft.com/office/drawing/2014/main" id="{5F96BD59-FEC6-EF64-07FE-873E10524A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6EE1C-54C3-4B2E-8913-268B8B4BFC87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6" name="Chỗ dành sẵn cho Chân trang 5">
            <a:extLst>
              <a:ext uri="{FF2B5EF4-FFF2-40B4-BE49-F238E27FC236}">
                <a16:creationId xmlns:a16="http://schemas.microsoft.com/office/drawing/2014/main" id="{514A2C86-57F9-1267-F102-EFC6DA10D4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Chỗ dành sẵn cho Số hiệu Bản chiếu 6">
            <a:extLst>
              <a:ext uri="{FF2B5EF4-FFF2-40B4-BE49-F238E27FC236}">
                <a16:creationId xmlns:a16="http://schemas.microsoft.com/office/drawing/2014/main" id="{118873CE-3BEC-D148-0528-E09A527991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D9C97-6FAD-4295-B7CC-98A103FC8B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543224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̉nh với Chú thí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375F5D90-1A11-1BF7-9E7E-79568705F7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Hình ảnh 2">
            <a:extLst>
              <a:ext uri="{FF2B5EF4-FFF2-40B4-BE49-F238E27FC236}">
                <a16:creationId xmlns:a16="http://schemas.microsoft.com/office/drawing/2014/main" id="{D2562732-CC49-3DAD-4A26-2F43A09AA6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Chỗ dành sẵn cho Văn bản 3">
            <a:extLst>
              <a:ext uri="{FF2B5EF4-FFF2-40B4-BE49-F238E27FC236}">
                <a16:creationId xmlns:a16="http://schemas.microsoft.com/office/drawing/2014/main" id="{600F1F3C-6773-D9A3-7A61-7778ACF10D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5" name="Chỗ dành sẵn cho Ngày tháng 4">
            <a:extLst>
              <a:ext uri="{FF2B5EF4-FFF2-40B4-BE49-F238E27FC236}">
                <a16:creationId xmlns:a16="http://schemas.microsoft.com/office/drawing/2014/main" id="{C6B1930E-BE69-F54C-2028-FB8FF3367B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6EE1C-54C3-4B2E-8913-268B8B4BFC87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6" name="Chỗ dành sẵn cho Chân trang 5">
            <a:extLst>
              <a:ext uri="{FF2B5EF4-FFF2-40B4-BE49-F238E27FC236}">
                <a16:creationId xmlns:a16="http://schemas.microsoft.com/office/drawing/2014/main" id="{C524F575-86C3-B1BE-B580-D30298C690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Chỗ dành sẵn cho Số hiệu Bản chiếu 6">
            <a:extLst>
              <a:ext uri="{FF2B5EF4-FFF2-40B4-BE49-F238E27FC236}">
                <a16:creationId xmlns:a16="http://schemas.microsoft.com/office/drawing/2014/main" id="{245F730B-E778-F591-87E4-FBD78ABF2B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D9C97-6FAD-4295-B7CC-98A103FC8B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86367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2000">
              <a:schemeClr val="bg1"/>
            </a:gs>
            <a:gs pos="100000">
              <a:schemeClr val="bg1"/>
            </a:gs>
          </a:gsLst>
          <a:lin ang="108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Tiêu đề 1">
            <a:extLst>
              <a:ext uri="{FF2B5EF4-FFF2-40B4-BE49-F238E27FC236}">
                <a16:creationId xmlns:a16="http://schemas.microsoft.com/office/drawing/2014/main" id="{84D377F2-BA72-2212-9419-2114FE2925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Văn bản 2">
            <a:extLst>
              <a:ext uri="{FF2B5EF4-FFF2-40B4-BE49-F238E27FC236}">
                <a16:creationId xmlns:a16="http://schemas.microsoft.com/office/drawing/2014/main" id="{294F6961-557C-A5C4-EA96-0CF7CFB0ED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CDEF851C-9D48-98BB-72DA-A82A35AFC28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26EE1C-54C3-4B2E-8913-268B8B4BFC87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A1061A37-0E74-E3AE-45C2-CC9A92F9318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B59CDEDF-0244-2F96-FE3D-6FB479B59BD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0D9C97-6FAD-4295-B7CC-98A103FC8B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5449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Hình ảnh 7">
            <a:extLst>
              <a:ext uri="{FF2B5EF4-FFF2-40B4-BE49-F238E27FC236}">
                <a16:creationId xmlns:a16="http://schemas.microsoft.com/office/drawing/2014/main" id="{7DC3AEE4-A550-E8E4-1844-D50CFC07D6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675" y="-619125"/>
            <a:ext cx="12192000" cy="6858000"/>
          </a:xfrm>
          <a:prstGeom prst="rect">
            <a:avLst/>
          </a:prstGeom>
        </p:spPr>
      </p:pic>
      <p:sp>
        <p:nvSpPr>
          <p:cNvPr id="6" name="Hộp Văn bản 5">
            <a:extLst>
              <a:ext uri="{FF2B5EF4-FFF2-40B4-BE49-F238E27FC236}">
                <a16:creationId xmlns:a16="http://schemas.microsoft.com/office/drawing/2014/main" id="{B83B94CF-5ACC-1869-4322-A8DC9A3D4C0B}"/>
              </a:ext>
            </a:extLst>
          </p:cNvPr>
          <p:cNvSpPr txBox="1"/>
          <p:nvPr/>
        </p:nvSpPr>
        <p:spPr>
          <a:xfrm>
            <a:off x="317241" y="2501054"/>
            <a:ext cx="11557517" cy="136037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tabLst>
                <a:tab pos="1028700" algn="l"/>
              </a:tabLst>
            </a:pPr>
            <a:r>
              <a:rPr lang="en-US" sz="36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TRÌNH BÀY Ý KIẾN VỀ MỘT VẤN ĐỀ ĐỜI SỐNG </a:t>
            </a:r>
            <a:endParaRPr lang="en-US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en-US" sz="36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(ĐƯỢC GỢI RA TỪ MỘT NHÂN VẬT VĂN HỌC)</a:t>
            </a:r>
            <a:endParaRPr lang="en-US" sz="3600" dirty="0"/>
          </a:p>
        </p:txBody>
      </p:sp>
      <p:sp>
        <p:nvSpPr>
          <p:cNvPr id="10" name="Hộp Văn bản 9">
            <a:extLst>
              <a:ext uri="{FF2B5EF4-FFF2-40B4-BE49-F238E27FC236}">
                <a16:creationId xmlns:a16="http://schemas.microsoft.com/office/drawing/2014/main" id="{CF77FFBC-3B86-56A2-D12E-CED5D66CA708}"/>
              </a:ext>
            </a:extLst>
          </p:cNvPr>
          <p:cNvSpPr txBox="1"/>
          <p:nvPr/>
        </p:nvSpPr>
        <p:spPr>
          <a:xfrm>
            <a:off x="8704633" y="5638047"/>
            <a:ext cx="3487367" cy="67832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tabLst>
                <a:tab pos="1028700" algn="l"/>
              </a:tabLst>
            </a:pPr>
            <a:r>
              <a:rPr lang="en-US" sz="3600" b="1" dirty="0">
                <a:solidFill>
                  <a:srgbClr val="CC99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NÓI VÀ NGHE</a:t>
            </a:r>
            <a:endParaRPr lang="en-US" sz="3600" dirty="0">
              <a:solidFill>
                <a:srgbClr val="CC99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817816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Hộp Văn bản 16">
            <a:extLst>
              <a:ext uri="{FF2B5EF4-FFF2-40B4-BE49-F238E27FC236}">
                <a16:creationId xmlns:a16="http://schemas.microsoft.com/office/drawing/2014/main" id="{66353A50-8440-9A18-C855-2DF265038588}"/>
              </a:ext>
            </a:extLst>
          </p:cNvPr>
          <p:cNvSpPr txBox="1"/>
          <p:nvPr/>
        </p:nvSpPr>
        <p:spPr>
          <a:xfrm>
            <a:off x="572457" y="9659"/>
            <a:ext cx="384714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A06D3A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3. Sau </a:t>
            </a:r>
            <a:r>
              <a:rPr lang="en-US" sz="3200" b="1" dirty="0" err="1">
                <a:solidFill>
                  <a:srgbClr val="A06D3A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khi</a:t>
            </a:r>
            <a:r>
              <a:rPr lang="en-US" sz="3200" b="1" dirty="0">
                <a:solidFill>
                  <a:srgbClr val="A06D3A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A06D3A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nói</a:t>
            </a:r>
            <a:endParaRPr lang="en-US" sz="3200" dirty="0">
              <a:solidFill>
                <a:srgbClr val="A06D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Hộp Văn bản 9">
            <a:extLst>
              <a:ext uri="{FF2B5EF4-FFF2-40B4-BE49-F238E27FC236}">
                <a16:creationId xmlns:a16="http://schemas.microsoft.com/office/drawing/2014/main" id="{7D8F1158-FE65-BAF5-EF4C-D6EB912D991A}"/>
              </a:ext>
            </a:extLst>
          </p:cNvPr>
          <p:cNvSpPr txBox="1"/>
          <p:nvPr/>
        </p:nvSpPr>
        <p:spPr>
          <a:xfrm>
            <a:off x="465777" y="558312"/>
            <a:ext cx="4060501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spc="-25" dirty="0">
                <a:solidFill>
                  <a:srgbClr val="FF99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* </a:t>
            </a:r>
            <a:r>
              <a:rPr lang="en-US" sz="2800" b="1" spc="-25" dirty="0" err="1">
                <a:solidFill>
                  <a:srgbClr val="FF99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Trao</a:t>
            </a:r>
            <a:r>
              <a:rPr lang="en-US" sz="2800" b="1" spc="-25" dirty="0">
                <a:solidFill>
                  <a:srgbClr val="FF99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spc="-25" dirty="0" err="1">
                <a:solidFill>
                  <a:srgbClr val="FF99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đổi</a:t>
            </a:r>
            <a:r>
              <a:rPr lang="en-US" sz="2800" b="1" spc="-25" dirty="0">
                <a:solidFill>
                  <a:srgbClr val="FF99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spc="-25" dirty="0" err="1">
                <a:solidFill>
                  <a:srgbClr val="FF99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về</a:t>
            </a:r>
            <a:r>
              <a:rPr lang="en-US" sz="2800" b="1" spc="-25" dirty="0">
                <a:solidFill>
                  <a:srgbClr val="FF99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spc="-25" dirty="0" err="1">
                <a:solidFill>
                  <a:srgbClr val="FF99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một</a:t>
            </a:r>
            <a:r>
              <a:rPr lang="en-US" sz="2800" b="1" spc="-25" dirty="0">
                <a:solidFill>
                  <a:srgbClr val="FF99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spc="-25" dirty="0" err="1">
                <a:solidFill>
                  <a:srgbClr val="FF99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số</a:t>
            </a:r>
            <a:r>
              <a:rPr lang="en-US" sz="2800" b="1" spc="-25" dirty="0">
                <a:solidFill>
                  <a:srgbClr val="FF99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spc="-25" dirty="0" err="1">
                <a:solidFill>
                  <a:srgbClr val="FF99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gợi</a:t>
            </a:r>
            <a:r>
              <a:rPr lang="en-US" sz="2800" b="1" spc="-25" dirty="0">
                <a:solidFill>
                  <a:srgbClr val="FF99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ý</a:t>
            </a:r>
            <a:endParaRPr lang="en-US" sz="2800" dirty="0">
              <a:solidFill>
                <a:srgbClr val="FF9933"/>
              </a:solidFill>
            </a:endParaRPr>
          </a:p>
        </p:txBody>
      </p:sp>
      <p:graphicFrame>
        <p:nvGraphicFramePr>
          <p:cNvPr id="4" name="Bảng 3">
            <a:extLst>
              <a:ext uri="{FF2B5EF4-FFF2-40B4-BE49-F238E27FC236}">
                <a16:creationId xmlns:a16="http://schemas.microsoft.com/office/drawing/2014/main" id="{E80A36D6-D18A-ED74-B648-E3D73EC3628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4981416"/>
              </p:ext>
            </p:extLst>
          </p:nvPr>
        </p:nvGraphicFramePr>
        <p:xfrm>
          <a:off x="0" y="1081532"/>
          <a:ext cx="12192000" cy="577646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598920">
                  <a:extLst>
                    <a:ext uri="{9D8B030D-6E8A-4147-A177-3AD203B41FA5}">
                      <a16:colId xmlns:a16="http://schemas.microsoft.com/office/drawing/2014/main" val="1740140754"/>
                    </a:ext>
                  </a:extLst>
                </a:gridCol>
                <a:gridCol w="5593080">
                  <a:extLst>
                    <a:ext uri="{9D8B030D-6E8A-4147-A177-3AD203B41FA5}">
                      <a16:colId xmlns:a16="http://schemas.microsoft.com/office/drawing/2014/main" val="4207215796"/>
                    </a:ext>
                  </a:extLst>
                </a:gridCol>
              </a:tblGrid>
              <a:tr h="38522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8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Người</a:t>
                      </a:r>
                      <a:r>
                        <a:rPr lang="en-US" sz="2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nghe</a:t>
                      </a:r>
                      <a:endParaRPr lang="en-US" sz="2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574" marR="6657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8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Người</a:t>
                      </a:r>
                      <a:r>
                        <a:rPr lang="en-US" sz="2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nói</a:t>
                      </a:r>
                      <a:endParaRPr lang="en-US" sz="2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574" marR="6657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2302561"/>
                  </a:ext>
                </a:extLst>
              </a:tr>
              <a:tr h="437727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8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Kiểm</a:t>
                      </a:r>
                      <a:r>
                        <a:rPr lang="en-US" sz="2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</a:t>
                      </a:r>
                      <a:r>
                        <a:rPr lang="en-US" sz="2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lại</a:t>
                      </a:r>
                      <a:r>
                        <a:rPr lang="en-US" sz="2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</a:t>
                      </a:r>
                      <a:r>
                        <a:rPr lang="en-US" sz="2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thông</a:t>
                      </a:r>
                      <a:r>
                        <a:rPr lang="en-US" sz="2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tin </a:t>
                      </a:r>
                      <a:r>
                        <a:rPr lang="en-US" sz="28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đã</a:t>
                      </a:r>
                      <a:r>
                        <a:rPr lang="en-US" sz="2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nghe</a:t>
                      </a:r>
                      <a:r>
                        <a:rPr lang="en-US" sz="2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được</a:t>
                      </a:r>
                      <a:r>
                        <a:rPr lang="en-US" sz="2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8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trao</a:t>
                      </a:r>
                      <a:r>
                        <a:rPr lang="en-US" sz="2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đổi</a:t>
                      </a:r>
                      <a:r>
                        <a:rPr lang="en-US" sz="2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với</a:t>
                      </a:r>
                      <a:r>
                        <a:rPr lang="en-US" sz="2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người</a:t>
                      </a:r>
                      <a:r>
                        <a:rPr lang="en-US" sz="2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nói</a:t>
                      </a:r>
                      <a:r>
                        <a:rPr lang="en-US" sz="2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trên</a:t>
                      </a:r>
                      <a:r>
                        <a:rPr lang="en-US" sz="2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tinh</a:t>
                      </a:r>
                      <a:r>
                        <a:rPr lang="en-US" sz="2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thần</a:t>
                      </a:r>
                      <a:r>
                        <a:rPr lang="en-US" sz="2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xây</a:t>
                      </a:r>
                      <a:r>
                        <a:rPr lang="en-US" sz="2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dựng</a:t>
                      </a:r>
                      <a:r>
                        <a:rPr lang="en-US" sz="2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2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tôn</a:t>
                      </a:r>
                      <a:r>
                        <a:rPr lang="en-US" sz="2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trọng</a:t>
                      </a:r>
                      <a:r>
                        <a:rPr lang="en-US" sz="2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en-US" sz="28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Có</a:t>
                      </a:r>
                      <a:r>
                        <a:rPr lang="en-US" sz="2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thể</a:t>
                      </a:r>
                      <a:r>
                        <a:rPr lang="en-US" sz="2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trao</a:t>
                      </a:r>
                      <a:r>
                        <a:rPr lang="en-US" sz="2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đổi</a:t>
                      </a:r>
                      <a:r>
                        <a:rPr lang="en-US" sz="2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bằng</a:t>
                      </a:r>
                      <a:r>
                        <a:rPr lang="en-US" sz="2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cách</a:t>
                      </a:r>
                      <a:r>
                        <a:rPr lang="en-US" sz="2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</a:p>
                    <a:p>
                      <a:pPr marL="0" marR="0" lvl="0" indent="0"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SzPts val="1400"/>
                        <a:buFont typeface="Times New Roman" panose="02020603050405020304" pitchFamily="18" charset="0"/>
                        <a:buNone/>
                      </a:pPr>
                      <a:r>
                        <a:rPr lang="en-US" sz="2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28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Đặt</a:t>
                      </a:r>
                      <a:r>
                        <a:rPr lang="en-US" sz="2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câu</a:t>
                      </a:r>
                      <a:r>
                        <a:rPr lang="en-US" sz="2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hỏi</a:t>
                      </a:r>
                      <a:r>
                        <a:rPr lang="en-US" sz="2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để</a:t>
                      </a:r>
                      <a:r>
                        <a:rPr lang="en-US" sz="2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thu</a:t>
                      </a:r>
                      <a:r>
                        <a:rPr lang="en-US" sz="2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thập</a:t>
                      </a:r>
                      <a:r>
                        <a:rPr lang="en-US" sz="2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thông</a:t>
                      </a:r>
                      <a:r>
                        <a:rPr lang="en-US" sz="2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tin </a:t>
                      </a:r>
                      <a:r>
                        <a:rPr lang="en-US" sz="28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về</a:t>
                      </a:r>
                      <a:r>
                        <a:rPr lang="en-US" sz="2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vấn</a:t>
                      </a:r>
                      <a:r>
                        <a:rPr lang="en-US" sz="2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đề</a:t>
                      </a:r>
                      <a:r>
                        <a:rPr lang="en-US" sz="2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thảo</a:t>
                      </a:r>
                      <a:r>
                        <a:rPr lang="en-US" sz="2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luận</a:t>
                      </a:r>
                      <a:r>
                        <a:rPr lang="en-US" sz="2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marL="0" marR="0" lvl="0" indent="0"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SzPts val="1400"/>
                        <a:buFont typeface="Times New Roman" panose="02020603050405020304" pitchFamily="18" charset="0"/>
                        <a:buNone/>
                      </a:pPr>
                      <a:r>
                        <a:rPr lang="en-US" sz="2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28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Đưa</a:t>
                      </a:r>
                      <a:r>
                        <a:rPr lang="en-US" sz="2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ra</a:t>
                      </a:r>
                      <a:r>
                        <a:rPr lang="en-US" sz="2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lí</a:t>
                      </a:r>
                      <a:r>
                        <a:rPr lang="en-US" sz="2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do </a:t>
                      </a:r>
                      <a:r>
                        <a:rPr lang="en-US" sz="28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thể</a:t>
                      </a:r>
                      <a:r>
                        <a:rPr lang="en-US" sz="2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hiện</a:t>
                      </a:r>
                      <a:r>
                        <a:rPr lang="en-US" sz="2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sự</a:t>
                      </a:r>
                      <a:r>
                        <a:rPr lang="en-US" sz="2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đồng</a:t>
                      </a:r>
                      <a:r>
                        <a:rPr lang="en-US" sz="2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tình</a:t>
                      </a:r>
                      <a:r>
                        <a:rPr lang="en-US" sz="2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hay </a:t>
                      </a:r>
                      <a:r>
                        <a:rPr lang="en-US" sz="28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không</a:t>
                      </a:r>
                      <a:r>
                        <a:rPr lang="en-US" sz="2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đồng</a:t>
                      </a:r>
                      <a:r>
                        <a:rPr lang="en-US" sz="2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tình</a:t>
                      </a:r>
                      <a:r>
                        <a:rPr lang="en-US" sz="2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với</a:t>
                      </a:r>
                      <a:r>
                        <a:rPr lang="en-US" sz="2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ý </a:t>
                      </a:r>
                      <a:r>
                        <a:rPr lang="en-US" sz="28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kiến</a:t>
                      </a:r>
                      <a:r>
                        <a:rPr lang="en-US" sz="2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2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người</a:t>
                      </a:r>
                      <a:r>
                        <a:rPr lang="en-US" sz="2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nói</a:t>
                      </a:r>
                      <a:r>
                        <a:rPr lang="en-US" sz="2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marL="0" marR="0" lvl="0" indent="0"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SzPts val="1400"/>
                        <a:buFont typeface="Times New Roman" panose="02020603050405020304" pitchFamily="18" charset="0"/>
                        <a:buNone/>
                      </a:pPr>
                      <a:r>
                        <a:rPr lang="en-US" sz="2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28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Nhận</a:t>
                      </a:r>
                      <a:r>
                        <a:rPr lang="en-US" sz="2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xét</a:t>
                      </a:r>
                      <a:r>
                        <a:rPr lang="en-US" sz="2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về</a:t>
                      </a:r>
                      <a:r>
                        <a:rPr lang="en-US" sz="2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lí</a:t>
                      </a:r>
                      <a:r>
                        <a:rPr lang="en-US" sz="2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lẽ</a:t>
                      </a:r>
                      <a:r>
                        <a:rPr lang="en-US" sz="2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2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bằng</a:t>
                      </a:r>
                      <a:r>
                        <a:rPr lang="en-US" sz="2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chứng</a:t>
                      </a:r>
                      <a:r>
                        <a:rPr lang="en-US" sz="2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mà</a:t>
                      </a:r>
                      <a:r>
                        <a:rPr lang="en-US" sz="2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người</a:t>
                      </a:r>
                      <a:r>
                        <a:rPr lang="en-US" sz="2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nói</a:t>
                      </a:r>
                      <a:r>
                        <a:rPr lang="en-US" sz="2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sử</a:t>
                      </a:r>
                      <a:r>
                        <a:rPr lang="en-US" sz="2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dụng</a:t>
                      </a:r>
                      <a:r>
                        <a:rPr lang="en-US" sz="2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2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574" marR="6657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8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Lắng</a:t>
                      </a:r>
                      <a:r>
                        <a:rPr lang="en-US" sz="2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nghe</a:t>
                      </a:r>
                      <a:r>
                        <a:rPr lang="en-US" sz="2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8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phản</a:t>
                      </a:r>
                      <a:r>
                        <a:rPr lang="en-US" sz="2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hồi</a:t>
                      </a:r>
                      <a:r>
                        <a:rPr lang="en-US" sz="2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ý </a:t>
                      </a:r>
                      <a:r>
                        <a:rPr lang="en-US" sz="28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kiến</a:t>
                      </a:r>
                      <a:r>
                        <a:rPr lang="en-US" sz="2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2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người</a:t>
                      </a:r>
                      <a:r>
                        <a:rPr lang="en-US" sz="2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nghe</a:t>
                      </a:r>
                      <a:r>
                        <a:rPr lang="en-US" sz="2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với</a:t>
                      </a:r>
                      <a:r>
                        <a:rPr lang="en-US" sz="2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tinh</a:t>
                      </a:r>
                      <a:r>
                        <a:rPr lang="en-US" sz="2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thần</a:t>
                      </a:r>
                      <a:r>
                        <a:rPr lang="en-US" sz="2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cầu</a:t>
                      </a:r>
                      <a:r>
                        <a:rPr lang="en-US" sz="2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2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</a:p>
                    <a:p>
                      <a:pPr marL="0" marR="0" lvl="0" indent="0"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SzPts val="1400"/>
                        <a:buFont typeface="Times New Roman" panose="02020603050405020304" pitchFamily="18" charset="0"/>
                        <a:buNone/>
                      </a:pPr>
                      <a:r>
                        <a:rPr lang="en-US" sz="2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28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Trả</a:t>
                      </a:r>
                      <a:r>
                        <a:rPr lang="en-US" sz="2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lời</a:t>
                      </a:r>
                      <a:r>
                        <a:rPr lang="en-US" sz="2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câu</a:t>
                      </a:r>
                      <a:r>
                        <a:rPr lang="en-US" sz="2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hỏi</a:t>
                      </a:r>
                      <a:r>
                        <a:rPr lang="en-US" sz="2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8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bổ</a:t>
                      </a:r>
                      <a:r>
                        <a:rPr lang="en-US" sz="2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sung </a:t>
                      </a:r>
                      <a:r>
                        <a:rPr lang="en-US" sz="28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thông</a:t>
                      </a:r>
                      <a:r>
                        <a:rPr lang="en-US" sz="2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tin </a:t>
                      </a:r>
                      <a:r>
                        <a:rPr lang="en-US" sz="28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cho</a:t>
                      </a:r>
                      <a:r>
                        <a:rPr lang="en-US" sz="2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những</a:t>
                      </a:r>
                      <a:r>
                        <a:rPr lang="en-US" sz="2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nội</a:t>
                      </a:r>
                      <a:r>
                        <a:rPr lang="en-US" sz="2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dung </a:t>
                      </a:r>
                      <a:r>
                        <a:rPr lang="en-US" sz="28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mà</a:t>
                      </a:r>
                      <a:r>
                        <a:rPr lang="en-US" sz="2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người</a:t>
                      </a:r>
                      <a:r>
                        <a:rPr lang="en-US" sz="2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nghe</a:t>
                      </a:r>
                      <a:r>
                        <a:rPr lang="en-US" sz="2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chưa</a:t>
                      </a:r>
                      <a:r>
                        <a:rPr lang="en-US" sz="2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rõ</a:t>
                      </a:r>
                      <a:r>
                        <a:rPr lang="en-US" sz="2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marL="0" marR="0" lvl="0" indent="0"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SzPts val="1400"/>
                        <a:buFont typeface="Times New Roman" panose="02020603050405020304" pitchFamily="18" charset="0"/>
                        <a:buNone/>
                      </a:pPr>
                      <a:r>
                        <a:rPr lang="en-US" sz="2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28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Bổ</a:t>
                      </a:r>
                      <a:r>
                        <a:rPr lang="en-US" sz="2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sung </a:t>
                      </a:r>
                      <a:r>
                        <a:rPr lang="en-US" sz="28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lí</a:t>
                      </a:r>
                      <a:r>
                        <a:rPr lang="en-US" sz="2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lẽ</a:t>
                      </a:r>
                      <a:r>
                        <a:rPr lang="en-US" sz="2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8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bằng</a:t>
                      </a:r>
                      <a:r>
                        <a:rPr lang="en-US" sz="2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chứng</a:t>
                      </a:r>
                      <a:r>
                        <a:rPr lang="en-US" sz="2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để</a:t>
                      </a:r>
                      <a:r>
                        <a:rPr lang="en-US" sz="2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bảo</a:t>
                      </a:r>
                      <a:r>
                        <a:rPr lang="en-US" sz="2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vệ</a:t>
                      </a:r>
                      <a:r>
                        <a:rPr lang="en-US" sz="2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ý </a:t>
                      </a:r>
                      <a:r>
                        <a:rPr lang="en-US" sz="28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kiến</a:t>
                      </a:r>
                      <a:r>
                        <a:rPr lang="en-US" sz="2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2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mình</a:t>
                      </a:r>
                      <a:r>
                        <a:rPr lang="en-US" sz="2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nếu</a:t>
                      </a:r>
                      <a:r>
                        <a:rPr lang="en-US" sz="2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nhận</a:t>
                      </a:r>
                      <a:r>
                        <a:rPr lang="en-US" sz="2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thấy</a:t>
                      </a:r>
                      <a:r>
                        <a:rPr lang="en-US" sz="2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ý </a:t>
                      </a:r>
                      <a:r>
                        <a:rPr lang="en-US" sz="28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kiến</a:t>
                      </a:r>
                      <a:r>
                        <a:rPr lang="en-US" sz="2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đó</a:t>
                      </a:r>
                      <a:r>
                        <a:rPr lang="en-US" sz="2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đúng</a:t>
                      </a:r>
                      <a:r>
                        <a:rPr lang="en-US" sz="2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marL="0" marR="0" lvl="0" indent="0"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SzPts val="1400"/>
                        <a:buFont typeface="Times New Roman" panose="02020603050405020304" pitchFamily="18" charset="0"/>
                        <a:buNone/>
                      </a:pPr>
                      <a:r>
                        <a:rPr lang="en-US" sz="2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28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Tiếp</a:t>
                      </a:r>
                      <a:r>
                        <a:rPr lang="en-US" sz="2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thu</a:t>
                      </a:r>
                      <a:r>
                        <a:rPr lang="en-US" sz="2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những</a:t>
                      </a:r>
                      <a:r>
                        <a:rPr lang="en-US" sz="2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ý </a:t>
                      </a:r>
                      <a:r>
                        <a:rPr lang="en-US" sz="28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kiến</a:t>
                      </a:r>
                      <a:r>
                        <a:rPr lang="en-US" sz="2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góp</a:t>
                      </a:r>
                      <a:r>
                        <a:rPr lang="en-US" sz="2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ý </a:t>
                      </a:r>
                      <a:r>
                        <a:rPr lang="en-US" sz="28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mà</a:t>
                      </a:r>
                      <a:r>
                        <a:rPr lang="en-US" sz="2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em</a:t>
                      </a:r>
                      <a:r>
                        <a:rPr lang="en-US" sz="2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cho</a:t>
                      </a:r>
                      <a:r>
                        <a:rPr lang="en-US" sz="2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là</a:t>
                      </a:r>
                      <a:r>
                        <a:rPr lang="en-US" sz="2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xác</a:t>
                      </a:r>
                      <a:r>
                        <a:rPr lang="en-US" sz="2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đáng</a:t>
                      </a:r>
                      <a:r>
                        <a:rPr lang="en-US" sz="2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2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574" marR="6657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463738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4753667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Hộp Văn bản 11">
            <a:extLst>
              <a:ext uri="{FF2B5EF4-FFF2-40B4-BE49-F238E27FC236}">
                <a16:creationId xmlns:a16="http://schemas.microsoft.com/office/drawing/2014/main" id="{9FA4DD15-8AF1-D5B9-368D-68FB0017CC14}"/>
              </a:ext>
            </a:extLst>
          </p:cNvPr>
          <p:cNvSpPr txBox="1"/>
          <p:nvPr/>
        </p:nvSpPr>
        <p:spPr>
          <a:xfrm>
            <a:off x="160020" y="181236"/>
            <a:ext cx="11871960" cy="1931593"/>
          </a:xfrm>
          <a:prstGeom prst="wedgeRoundRectCallout">
            <a:avLst>
              <a:gd name="adj1" fmla="val 33861"/>
              <a:gd name="adj2" fmla="val 77959"/>
              <a:gd name="adj3" fmla="val 16667"/>
            </a:avLst>
          </a:prstGeom>
          <a:noFill/>
          <a:ln w="38100">
            <a:solidFill>
              <a:srgbClr val="FFC000"/>
            </a:solidFill>
          </a:ln>
        </p:spPr>
        <p:txBody>
          <a:bodyPr wrap="square">
            <a:spAutoFit/>
          </a:bodyPr>
          <a:lstStyle/>
          <a:p>
            <a:pPr marL="101600" marR="0"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3200" b="1" i="1" u="sng" dirty="0" err="1">
                <a:solidFill>
                  <a:srgbClr val="C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Đề</a:t>
            </a:r>
            <a:r>
              <a:rPr lang="en-US" sz="3200" b="1" i="1" u="sng" dirty="0">
                <a:solidFill>
                  <a:srgbClr val="C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3200" b="1" i="1" u="sng" dirty="0" err="1">
                <a:solidFill>
                  <a:srgbClr val="C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bài</a:t>
            </a:r>
            <a:r>
              <a:rPr lang="en-US" sz="3200" dirty="0">
                <a:solidFill>
                  <a:srgbClr val="C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: </a:t>
            </a:r>
            <a:r>
              <a:rPr lang="en-US" sz="3200" dirty="0">
                <a:latin typeface="Times New Roman" panose="02020603050405020304" pitchFamily="18" charset="0"/>
                <a:ea typeface="MS Mincho" panose="02020609040205080304" pitchFamily="49" charset="-128"/>
              </a:rPr>
              <a:t>Qua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nhân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vật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nhân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vật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“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tôi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”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cha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văn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bản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Vừa</a:t>
            </a:r>
            <a:r>
              <a:rPr lang="en-US" sz="3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nhắm</a:t>
            </a:r>
            <a:r>
              <a:rPr lang="en-US" sz="3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mắt</a:t>
            </a:r>
            <a:r>
              <a:rPr lang="en-US" sz="3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vừa</a:t>
            </a:r>
            <a:r>
              <a:rPr lang="en-US" sz="3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mở</a:t>
            </a:r>
            <a:r>
              <a:rPr lang="en-US" sz="3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cửa</a:t>
            </a:r>
            <a:r>
              <a:rPr lang="en-US" sz="3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sổ</a:t>
            </a:r>
            <a:r>
              <a:rPr lang="en-US" sz="3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Nguyễn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Ngọc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Thuần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r>
              <a:rPr lang="en-US" sz="3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em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hãy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trình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bày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ý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kiến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về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lối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sống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hoà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hợp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với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thiên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nhiên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con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4" name="Hình ảnh 3">
            <a:extLst>
              <a:ext uri="{FF2B5EF4-FFF2-40B4-BE49-F238E27FC236}">
                <a16:creationId xmlns:a16="http://schemas.microsoft.com/office/drawing/2014/main" id="{65581A1D-BAD4-02A3-5AE8-E72343D074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88928" y="3566058"/>
            <a:ext cx="2890982" cy="3214236"/>
          </a:xfrm>
          <a:prstGeom prst="rect">
            <a:avLst/>
          </a:prstGeom>
        </p:spPr>
      </p:pic>
      <p:sp>
        <p:nvSpPr>
          <p:cNvPr id="11" name="Hộp Văn bản 10">
            <a:extLst>
              <a:ext uri="{FF2B5EF4-FFF2-40B4-BE49-F238E27FC236}">
                <a16:creationId xmlns:a16="http://schemas.microsoft.com/office/drawing/2014/main" id="{C15A74A0-3A17-DF36-A854-83202244A2EF}"/>
              </a:ext>
            </a:extLst>
          </p:cNvPr>
          <p:cNvSpPr txBox="1"/>
          <p:nvPr/>
        </p:nvSpPr>
        <p:spPr>
          <a:xfrm>
            <a:off x="765810" y="2246632"/>
            <a:ext cx="9063990" cy="4444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1) </a:t>
            </a:r>
            <a:r>
              <a:rPr lang="en-US" sz="2800" b="1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Trước</a:t>
            </a:r>
            <a:r>
              <a:rPr lang="en-US" sz="28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khi</a:t>
            </a:r>
            <a:r>
              <a:rPr lang="en-US" sz="28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nói</a:t>
            </a:r>
            <a:r>
              <a:rPr lang="en-US" sz="28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, </a:t>
            </a:r>
            <a:r>
              <a:rPr lang="en-US" sz="2800" b="1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hãy</a:t>
            </a:r>
            <a:r>
              <a:rPr lang="en-US" sz="28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trả</a:t>
            </a:r>
            <a:r>
              <a:rPr lang="en-US" sz="28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lời</a:t>
            </a:r>
            <a:r>
              <a:rPr lang="en-US" sz="28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các</a:t>
            </a:r>
            <a:r>
              <a:rPr lang="en-US" sz="28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câu</a:t>
            </a:r>
            <a:r>
              <a:rPr lang="en-US" sz="28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hỏi</a:t>
            </a:r>
            <a:r>
              <a:rPr lang="en-US" sz="28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sau</a:t>
            </a:r>
            <a:r>
              <a:rPr lang="en-US" sz="28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:</a:t>
            </a:r>
            <a:endParaRPr lang="en-US" sz="2800" dirty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-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Bài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nói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nhằm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mục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đích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gì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?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-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Người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nghe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là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ai?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-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Em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chọn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không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gian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nào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để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thực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hiện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bài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nói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?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-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Em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dự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định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trình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bày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trong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bao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nhiêu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phút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?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85750" marR="0" indent="-28575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Em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dự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định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lựa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chọn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hình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thức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trình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bày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nào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?</a:t>
            </a:r>
            <a:endParaRPr lang="en-US" sz="2800" dirty="0"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pPr marR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2) </a:t>
            </a:r>
            <a:r>
              <a:rPr lang="en-US" sz="2800" b="1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Hãy</a:t>
            </a:r>
            <a:r>
              <a:rPr lang="en-US" sz="28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tìm</a:t>
            </a:r>
            <a:r>
              <a:rPr lang="en-US" sz="28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ý </a:t>
            </a:r>
            <a:r>
              <a:rPr lang="en-US" sz="2800" b="1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và</a:t>
            </a:r>
            <a:r>
              <a:rPr lang="en-US" sz="28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lập</a:t>
            </a:r>
            <a:r>
              <a:rPr lang="en-US" sz="28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dàn</a:t>
            </a:r>
            <a:r>
              <a:rPr lang="en-US" sz="28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ý </a:t>
            </a:r>
            <a:r>
              <a:rPr lang="en-US" sz="2800" b="1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cho</a:t>
            </a:r>
            <a:r>
              <a:rPr lang="en-US" sz="28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bài</a:t>
            </a:r>
            <a:r>
              <a:rPr lang="en-US" sz="28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nói</a:t>
            </a:r>
            <a:endParaRPr lang="en-US" sz="2800" dirty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347225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Hộp Văn bản 16">
            <a:extLst>
              <a:ext uri="{FF2B5EF4-FFF2-40B4-BE49-F238E27FC236}">
                <a16:creationId xmlns:a16="http://schemas.microsoft.com/office/drawing/2014/main" id="{66353A50-8440-9A18-C855-2DF265038588}"/>
              </a:ext>
            </a:extLst>
          </p:cNvPr>
          <p:cNvSpPr txBox="1"/>
          <p:nvPr/>
        </p:nvSpPr>
        <p:spPr>
          <a:xfrm>
            <a:off x="416923" y="957185"/>
            <a:ext cx="384714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A06D3A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1. </a:t>
            </a:r>
            <a:r>
              <a:rPr lang="en-US" sz="3200" b="1" dirty="0" err="1">
                <a:solidFill>
                  <a:srgbClr val="A06D3A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Bước</a:t>
            </a:r>
            <a:r>
              <a:rPr lang="en-US" sz="3200" b="1" dirty="0">
                <a:solidFill>
                  <a:srgbClr val="A06D3A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1. </a:t>
            </a:r>
            <a:r>
              <a:rPr lang="en-US" sz="3200" b="1" dirty="0" err="1">
                <a:solidFill>
                  <a:srgbClr val="A06D3A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Chuẩn</a:t>
            </a:r>
            <a:r>
              <a:rPr lang="en-US" sz="3200" b="1" dirty="0">
                <a:solidFill>
                  <a:srgbClr val="A06D3A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A06D3A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bị</a:t>
            </a:r>
            <a:endParaRPr lang="en-US" sz="3200" dirty="0">
              <a:solidFill>
                <a:srgbClr val="A06D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Hình chữ nhật: Góc Tròn 1">
            <a:extLst>
              <a:ext uri="{FF2B5EF4-FFF2-40B4-BE49-F238E27FC236}">
                <a16:creationId xmlns:a16="http://schemas.microsoft.com/office/drawing/2014/main" id="{C48E384A-15F8-8D38-F249-47B955B4D795}"/>
              </a:ext>
            </a:extLst>
          </p:cNvPr>
          <p:cNvSpPr/>
          <p:nvPr/>
        </p:nvSpPr>
        <p:spPr>
          <a:xfrm>
            <a:off x="204931" y="1802998"/>
            <a:ext cx="2154134" cy="1111330"/>
          </a:xfrm>
          <a:prstGeom prst="roundRect">
            <a:avLst/>
          </a:prstGeom>
          <a:gradFill flip="none" rotWithShape="1">
            <a:gsLst>
              <a:gs pos="38000">
                <a:srgbClr val="C00000"/>
              </a:gs>
              <a:gs pos="87000">
                <a:schemeClr val="accent2">
                  <a:lumMod val="60000"/>
                  <a:lumOff val="40000"/>
                </a:schemeClr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Vấn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đề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thuyết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trình</a:t>
            </a:r>
            <a:endParaRPr lang="en-US" sz="2400" b="1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" name="Hộp Văn bản 6">
            <a:extLst>
              <a:ext uri="{FF2B5EF4-FFF2-40B4-BE49-F238E27FC236}">
                <a16:creationId xmlns:a16="http://schemas.microsoft.com/office/drawing/2014/main" id="{41D6C5EC-386D-E565-D94B-CD133494DC8D}"/>
              </a:ext>
            </a:extLst>
          </p:cNvPr>
          <p:cNvSpPr txBox="1"/>
          <p:nvPr/>
        </p:nvSpPr>
        <p:spPr>
          <a:xfrm>
            <a:off x="3057584" y="1583342"/>
            <a:ext cx="8629170" cy="1539139"/>
          </a:xfrm>
          <a:prstGeom prst="rect">
            <a:avLst/>
          </a:prstGeom>
          <a:noFill/>
          <a:ln w="38100">
            <a:solidFill>
              <a:srgbClr val="FFC000"/>
            </a:solidFill>
          </a:ln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Suy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nghĩ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về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lối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sống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hoà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hợp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với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thiên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nhiên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của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con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người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(qua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nhân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vật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“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tôi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”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và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nhân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vật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người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cha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trong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văn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bản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Vừa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nhắm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mắt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vừa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mở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cửa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sổ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Nguyễn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Ngọc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Thuần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" name="Hộp Văn bản 10">
            <a:extLst>
              <a:ext uri="{FF2B5EF4-FFF2-40B4-BE49-F238E27FC236}">
                <a16:creationId xmlns:a16="http://schemas.microsoft.com/office/drawing/2014/main" id="{7A4814E6-2E08-A8A9-C769-8BA6F5EA2ECB}"/>
              </a:ext>
            </a:extLst>
          </p:cNvPr>
          <p:cNvSpPr txBox="1"/>
          <p:nvPr/>
        </p:nvSpPr>
        <p:spPr>
          <a:xfrm>
            <a:off x="416923" y="128365"/>
            <a:ext cx="3393077" cy="707886"/>
          </a:xfrm>
          <a:prstGeom prst="rect">
            <a:avLst/>
          </a:prstGeom>
          <a:gradFill>
            <a:gsLst>
              <a:gs pos="0">
                <a:srgbClr val="CC9900"/>
              </a:gs>
              <a:gs pos="93000">
                <a:srgbClr val="CC6600">
                  <a:alpha val="51765"/>
                </a:srgbClr>
              </a:gs>
            </a:gsLst>
            <a:lin ang="18900000" scaled="1"/>
          </a:gradFill>
        </p:spPr>
        <p:txBody>
          <a:bodyPr wrap="square">
            <a:spAutoFit/>
          </a:bodyPr>
          <a:lstStyle/>
          <a:p>
            <a:r>
              <a:rPr lang="en-US" sz="4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II. </a:t>
            </a:r>
            <a:r>
              <a:rPr lang="en-US" sz="40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Thực</a:t>
            </a:r>
            <a:r>
              <a:rPr lang="en-US" sz="4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hành</a:t>
            </a:r>
            <a:endParaRPr lang="en-US" sz="36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cxnSp>
        <p:nvCxnSpPr>
          <p:cNvPr id="8" name="Đường kết nối Mũi tên Thẳng 7">
            <a:extLst>
              <a:ext uri="{FF2B5EF4-FFF2-40B4-BE49-F238E27FC236}">
                <a16:creationId xmlns:a16="http://schemas.microsoft.com/office/drawing/2014/main" id="{34A6E1A7-5038-E9E7-52B4-7C37B104EAA4}"/>
              </a:ext>
            </a:extLst>
          </p:cNvPr>
          <p:cNvCxnSpPr>
            <a:cxnSpLocks/>
            <a:stCxn id="2" idx="3"/>
            <a:endCxn id="7" idx="1"/>
          </p:cNvCxnSpPr>
          <p:nvPr/>
        </p:nvCxnSpPr>
        <p:spPr>
          <a:xfrm flipV="1">
            <a:off x="2359065" y="2352912"/>
            <a:ext cx="698519" cy="5751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Hình chữ nhật: Góc Tròn 22">
            <a:extLst>
              <a:ext uri="{FF2B5EF4-FFF2-40B4-BE49-F238E27FC236}">
                <a16:creationId xmlns:a16="http://schemas.microsoft.com/office/drawing/2014/main" id="{5A4C0124-6266-2CBA-5DC5-3341C12FD790}"/>
              </a:ext>
            </a:extLst>
          </p:cNvPr>
          <p:cNvSpPr/>
          <p:nvPr/>
        </p:nvSpPr>
        <p:spPr>
          <a:xfrm>
            <a:off x="204931" y="3684334"/>
            <a:ext cx="2154134" cy="1111330"/>
          </a:xfrm>
          <a:prstGeom prst="roundRect">
            <a:avLst/>
          </a:prstGeom>
          <a:gradFill flip="none" rotWithShape="1">
            <a:gsLst>
              <a:gs pos="38000">
                <a:srgbClr val="C00000"/>
              </a:gs>
              <a:gs pos="87000">
                <a:schemeClr val="accent2">
                  <a:lumMod val="60000"/>
                  <a:lumOff val="40000"/>
                </a:schemeClr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Mục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đích</a:t>
            </a:r>
            <a:endParaRPr lang="en-US" sz="2400" b="1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4" name="Hộp Văn bản 23">
            <a:extLst>
              <a:ext uri="{FF2B5EF4-FFF2-40B4-BE49-F238E27FC236}">
                <a16:creationId xmlns:a16="http://schemas.microsoft.com/office/drawing/2014/main" id="{DFBF6855-39AF-E0A3-356C-17A17563BB7C}"/>
              </a:ext>
            </a:extLst>
          </p:cNvPr>
          <p:cNvSpPr txBox="1"/>
          <p:nvPr/>
        </p:nvSpPr>
        <p:spPr>
          <a:xfrm>
            <a:off x="3057584" y="3481530"/>
            <a:ext cx="8799136" cy="1539139"/>
          </a:xfrm>
          <a:prstGeom prst="rect">
            <a:avLst/>
          </a:prstGeom>
          <a:noFill/>
          <a:ln w="38100">
            <a:solidFill>
              <a:srgbClr val="FFC000"/>
            </a:solidFill>
          </a:ln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Bàn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luận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,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bày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tỏ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ý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kiến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về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lối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sống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hoà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hợp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với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thiên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nhiên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của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con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người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,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từ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đó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thuyết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phục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người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nghe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về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ý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kiến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của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bản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thân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.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cxnSp>
        <p:nvCxnSpPr>
          <p:cNvPr id="25" name="Đường kết nối Mũi tên Thẳng 24">
            <a:extLst>
              <a:ext uri="{FF2B5EF4-FFF2-40B4-BE49-F238E27FC236}">
                <a16:creationId xmlns:a16="http://schemas.microsoft.com/office/drawing/2014/main" id="{0E89397A-4831-AD58-C148-9A658698C991}"/>
              </a:ext>
            </a:extLst>
          </p:cNvPr>
          <p:cNvCxnSpPr>
            <a:cxnSpLocks/>
            <a:stCxn id="23" idx="3"/>
            <a:endCxn id="24" idx="1"/>
          </p:cNvCxnSpPr>
          <p:nvPr/>
        </p:nvCxnSpPr>
        <p:spPr>
          <a:xfrm>
            <a:off x="2359065" y="4239999"/>
            <a:ext cx="698519" cy="11101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Hình chữ nhật: Góc Tròn 25">
            <a:extLst>
              <a:ext uri="{FF2B5EF4-FFF2-40B4-BE49-F238E27FC236}">
                <a16:creationId xmlns:a16="http://schemas.microsoft.com/office/drawing/2014/main" id="{771D3133-234A-A90D-3451-483B329C56B1}"/>
              </a:ext>
            </a:extLst>
          </p:cNvPr>
          <p:cNvSpPr/>
          <p:nvPr/>
        </p:nvSpPr>
        <p:spPr>
          <a:xfrm>
            <a:off x="204931" y="5120572"/>
            <a:ext cx="2154134" cy="1111330"/>
          </a:xfrm>
          <a:prstGeom prst="roundRect">
            <a:avLst/>
          </a:prstGeom>
          <a:gradFill flip="none" rotWithShape="1">
            <a:gsLst>
              <a:gs pos="38000">
                <a:srgbClr val="C00000"/>
              </a:gs>
              <a:gs pos="87000">
                <a:schemeClr val="accent2">
                  <a:lumMod val="60000"/>
                  <a:lumOff val="40000"/>
                </a:schemeClr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Người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nghe</a:t>
            </a:r>
            <a:endParaRPr lang="en-US" sz="2400" b="1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7" name="Hộp Văn bản 26">
            <a:extLst>
              <a:ext uri="{FF2B5EF4-FFF2-40B4-BE49-F238E27FC236}">
                <a16:creationId xmlns:a16="http://schemas.microsoft.com/office/drawing/2014/main" id="{DC1BB3F1-F558-9B19-8230-8EF3A9A94A9A}"/>
              </a:ext>
            </a:extLst>
          </p:cNvPr>
          <p:cNvSpPr txBox="1"/>
          <p:nvPr/>
        </p:nvSpPr>
        <p:spPr>
          <a:xfrm>
            <a:off x="3057584" y="5396436"/>
            <a:ext cx="5370136" cy="548099"/>
          </a:xfrm>
          <a:prstGeom prst="rect">
            <a:avLst/>
          </a:prstGeom>
          <a:noFill/>
          <a:ln w="38100">
            <a:solidFill>
              <a:srgbClr val="FFC000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Cô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(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thầy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)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giáo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và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các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bạn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trong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lớp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.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cxnSp>
        <p:nvCxnSpPr>
          <p:cNvPr id="28" name="Đường kết nối Mũi tên Thẳng 27">
            <a:extLst>
              <a:ext uri="{FF2B5EF4-FFF2-40B4-BE49-F238E27FC236}">
                <a16:creationId xmlns:a16="http://schemas.microsoft.com/office/drawing/2014/main" id="{F320BE64-2F56-FAA9-C597-AA5FB8C5C2A2}"/>
              </a:ext>
            </a:extLst>
          </p:cNvPr>
          <p:cNvCxnSpPr>
            <a:cxnSpLocks/>
            <a:stCxn id="26" idx="3"/>
            <a:endCxn id="27" idx="1"/>
          </p:cNvCxnSpPr>
          <p:nvPr/>
        </p:nvCxnSpPr>
        <p:spPr>
          <a:xfrm flipV="1">
            <a:off x="2359065" y="5670486"/>
            <a:ext cx="698519" cy="5751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3600451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8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7" grpId="0" animBg="1"/>
      <p:bldP spid="23" grpId="0" animBg="1"/>
      <p:bldP spid="24" grpId="0" animBg="1"/>
      <p:bldP spid="26" grpId="0" animBg="1"/>
      <p:bldP spid="2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Hộp Văn bản 16">
            <a:extLst>
              <a:ext uri="{FF2B5EF4-FFF2-40B4-BE49-F238E27FC236}">
                <a16:creationId xmlns:a16="http://schemas.microsoft.com/office/drawing/2014/main" id="{66353A50-8440-9A18-C855-2DF265038588}"/>
              </a:ext>
            </a:extLst>
          </p:cNvPr>
          <p:cNvSpPr txBox="1"/>
          <p:nvPr/>
        </p:nvSpPr>
        <p:spPr>
          <a:xfrm>
            <a:off x="416923" y="957185"/>
            <a:ext cx="384714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A06D3A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1. </a:t>
            </a:r>
            <a:r>
              <a:rPr lang="en-US" sz="3200" b="1" dirty="0" err="1">
                <a:solidFill>
                  <a:srgbClr val="A06D3A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Bước</a:t>
            </a:r>
            <a:r>
              <a:rPr lang="en-US" sz="3200" b="1" dirty="0">
                <a:solidFill>
                  <a:srgbClr val="A06D3A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1. </a:t>
            </a:r>
            <a:r>
              <a:rPr lang="en-US" sz="3200" b="1" dirty="0" err="1">
                <a:solidFill>
                  <a:srgbClr val="A06D3A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Chuẩn</a:t>
            </a:r>
            <a:r>
              <a:rPr lang="en-US" sz="3200" b="1" dirty="0">
                <a:solidFill>
                  <a:srgbClr val="A06D3A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A06D3A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bị</a:t>
            </a:r>
            <a:endParaRPr lang="en-US" sz="3200" dirty="0">
              <a:solidFill>
                <a:srgbClr val="A06D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Hình chữ nhật: Góc Tròn 1">
            <a:extLst>
              <a:ext uri="{FF2B5EF4-FFF2-40B4-BE49-F238E27FC236}">
                <a16:creationId xmlns:a16="http://schemas.microsoft.com/office/drawing/2014/main" id="{C48E384A-15F8-8D38-F249-47B955B4D795}"/>
              </a:ext>
            </a:extLst>
          </p:cNvPr>
          <p:cNvSpPr/>
          <p:nvPr/>
        </p:nvSpPr>
        <p:spPr>
          <a:xfrm>
            <a:off x="735810" y="1736588"/>
            <a:ext cx="2154134" cy="589125"/>
          </a:xfrm>
          <a:prstGeom prst="roundRect">
            <a:avLst/>
          </a:prstGeom>
          <a:gradFill flip="none" rotWithShape="1">
            <a:gsLst>
              <a:gs pos="38000">
                <a:srgbClr val="C00000"/>
              </a:gs>
              <a:gs pos="87000">
                <a:schemeClr val="accent2">
                  <a:lumMod val="60000"/>
                  <a:lumOff val="40000"/>
                </a:schemeClr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Không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gian</a:t>
            </a:r>
            <a:endParaRPr lang="en-US" sz="2400" b="1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" name="Hộp Văn bản 6">
            <a:extLst>
              <a:ext uri="{FF2B5EF4-FFF2-40B4-BE49-F238E27FC236}">
                <a16:creationId xmlns:a16="http://schemas.microsoft.com/office/drawing/2014/main" id="{41D6C5EC-386D-E565-D94B-CD133494DC8D}"/>
              </a:ext>
            </a:extLst>
          </p:cNvPr>
          <p:cNvSpPr txBox="1"/>
          <p:nvPr/>
        </p:nvSpPr>
        <p:spPr>
          <a:xfrm>
            <a:off x="3642360" y="1767491"/>
            <a:ext cx="1682056" cy="548099"/>
          </a:xfrm>
          <a:prstGeom prst="rect">
            <a:avLst/>
          </a:prstGeom>
          <a:noFill/>
          <a:ln w="38100">
            <a:solidFill>
              <a:srgbClr val="FFC000"/>
            </a:solidFill>
          </a:ln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Lớp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học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" name="Hộp Văn bản 10">
            <a:extLst>
              <a:ext uri="{FF2B5EF4-FFF2-40B4-BE49-F238E27FC236}">
                <a16:creationId xmlns:a16="http://schemas.microsoft.com/office/drawing/2014/main" id="{7A4814E6-2E08-A8A9-C769-8BA6F5EA2ECB}"/>
              </a:ext>
            </a:extLst>
          </p:cNvPr>
          <p:cNvSpPr txBox="1"/>
          <p:nvPr/>
        </p:nvSpPr>
        <p:spPr>
          <a:xfrm>
            <a:off x="416923" y="128365"/>
            <a:ext cx="3393077" cy="707886"/>
          </a:xfrm>
          <a:prstGeom prst="rect">
            <a:avLst/>
          </a:prstGeom>
          <a:gradFill>
            <a:gsLst>
              <a:gs pos="0">
                <a:srgbClr val="CC9900"/>
              </a:gs>
              <a:gs pos="93000">
                <a:srgbClr val="CC6600">
                  <a:alpha val="51765"/>
                </a:srgbClr>
              </a:gs>
            </a:gsLst>
            <a:lin ang="18900000" scaled="1"/>
          </a:gradFill>
        </p:spPr>
        <p:txBody>
          <a:bodyPr wrap="square">
            <a:spAutoFit/>
          </a:bodyPr>
          <a:lstStyle/>
          <a:p>
            <a:r>
              <a:rPr lang="en-US" sz="4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II. </a:t>
            </a:r>
            <a:r>
              <a:rPr lang="en-US" sz="40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Thực</a:t>
            </a:r>
            <a:r>
              <a:rPr lang="en-US" sz="4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hành</a:t>
            </a:r>
            <a:endParaRPr lang="en-US" sz="36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cxnSp>
        <p:nvCxnSpPr>
          <p:cNvPr id="8" name="Đường kết nối Mũi tên Thẳng 7">
            <a:extLst>
              <a:ext uri="{FF2B5EF4-FFF2-40B4-BE49-F238E27FC236}">
                <a16:creationId xmlns:a16="http://schemas.microsoft.com/office/drawing/2014/main" id="{34A6E1A7-5038-E9E7-52B4-7C37B104EAA4}"/>
              </a:ext>
            </a:extLst>
          </p:cNvPr>
          <p:cNvCxnSpPr>
            <a:cxnSpLocks/>
            <a:stCxn id="2" idx="3"/>
            <a:endCxn id="7" idx="1"/>
          </p:cNvCxnSpPr>
          <p:nvPr/>
        </p:nvCxnSpPr>
        <p:spPr>
          <a:xfrm>
            <a:off x="2889944" y="2031151"/>
            <a:ext cx="752416" cy="10390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Hình chữ nhật: Góc Tròn 22">
            <a:extLst>
              <a:ext uri="{FF2B5EF4-FFF2-40B4-BE49-F238E27FC236}">
                <a16:creationId xmlns:a16="http://schemas.microsoft.com/office/drawing/2014/main" id="{5A4C0124-6266-2CBA-5DC5-3341C12FD790}"/>
              </a:ext>
            </a:extLst>
          </p:cNvPr>
          <p:cNvSpPr/>
          <p:nvPr/>
        </p:nvSpPr>
        <p:spPr>
          <a:xfrm>
            <a:off x="735127" y="2840621"/>
            <a:ext cx="2154134" cy="589126"/>
          </a:xfrm>
          <a:prstGeom prst="roundRect">
            <a:avLst/>
          </a:prstGeom>
          <a:gradFill flip="none" rotWithShape="1">
            <a:gsLst>
              <a:gs pos="38000">
                <a:srgbClr val="C00000"/>
              </a:gs>
              <a:gs pos="87000">
                <a:schemeClr val="accent2">
                  <a:lumMod val="60000"/>
                  <a:lumOff val="40000"/>
                </a:schemeClr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Thời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gian</a:t>
            </a:r>
            <a:endParaRPr lang="en-US" sz="2400" b="1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4" name="Hộp Văn bản 23">
            <a:extLst>
              <a:ext uri="{FF2B5EF4-FFF2-40B4-BE49-F238E27FC236}">
                <a16:creationId xmlns:a16="http://schemas.microsoft.com/office/drawing/2014/main" id="{DFBF6855-39AF-E0A3-356C-17A17563BB7C}"/>
              </a:ext>
            </a:extLst>
          </p:cNvPr>
          <p:cNvSpPr txBox="1"/>
          <p:nvPr/>
        </p:nvSpPr>
        <p:spPr>
          <a:xfrm>
            <a:off x="3642360" y="2861134"/>
            <a:ext cx="2971800" cy="548099"/>
          </a:xfrm>
          <a:prstGeom prst="rect">
            <a:avLst/>
          </a:prstGeom>
          <a:noFill/>
          <a:ln w="38100">
            <a:solidFill>
              <a:srgbClr val="FFC000"/>
            </a:solidFill>
          </a:ln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Khoảng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3 – 5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phút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cxnSp>
        <p:nvCxnSpPr>
          <p:cNvPr id="25" name="Đường kết nối Mũi tên Thẳng 24">
            <a:extLst>
              <a:ext uri="{FF2B5EF4-FFF2-40B4-BE49-F238E27FC236}">
                <a16:creationId xmlns:a16="http://schemas.microsoft.com/office/drawing/2014/main" id="{0E89397A-4831-AD58-C148-9A658698C991}"/>
              </a:ext>
            </a:extLst>
          </p:cNvPr>
          <p:cNvCxnSpPr>
            <a:cxnSpLocks/>
            <a:stCxn id="23" idx="3"/>
            <a:endCxn id="24" idx="1"/>
          </p:cNvCxnSpPr>
          <p:nvPr/>
        </p:nvCxnSpPr>
        <p:spPr>
          <a:xfrm>
            <a:off x="2889261" y="3135184"/>
            <a:ext cx="753099" cy="0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Hình chữ nhật: Góc Tròn 25">
            <a:extLst>
              <a:ext uri="{FF2B5EF4-FFF2-40B4-BE49-F238E27FC236}">
                <a16:creationId xmlns:a16="http://schemas.microsoft.com/office/drawing/2014/main" id="{771D3133-234A-A90D-3451-483B329C56B1}"/>
              </a:ext>
            </a:extLst>
          </p:cNvPr>
          <p:cNvSpPr/>
          <p:nvPr/>
        </p:nvSpPr>
        <p:spPr>
          <a:xfrm>
            <a:off x="735127" y="3944655"/>
            <a:ext cx="2154134" cy="1111330"/>
          </a:xfrm>
          <a:prstGeom prst="roundRect">
            <a:avLst/>
          </a:prstGeom>
          <a:gradFill flip="none" rotWithShape="1">
            <a:gsLst>
              <a:gs pos="38000">
                <a:srgbClr val="C00000"/>
              </a:gs>
              <a:gs pos="87000">
                <a:schemeClr val="accent2">
                  <a:lumMod val="60000"/>
                  <a:lumOff val="40000"/>
                </a:schemeClr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Hình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thức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thuyết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trình</a:t>
            </a:r>
            <a:endParaRPr lang="en-US" sz="2400" b="1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7" name="Hộp Văn bản 26">
            <a:extLst>
              <a:ext uri="{FF2B5EF4-FFF2-40B4-BE49-F238E27FC236}">
                <a16:creationId xmlns:a16="http://schemas.microsoft.com/office/drawing/2014/main" id="{DC1BB3F1-F558-9B19-8230-8EF3A9A94A9A}"/>
              </a:ext>
            </a:extLst>
          </p:cNvPr>
          <p:cNvSpPr txBox="1"/>
          <p:nvPr/>
        </p:nvSpPr>
        <p:spPr>
          <a:xfrm>
            <a:off x="3642360" y="3730750"/>
            <a:ext cx="7320856" cy="1539139"/>
          </a:xfrm>
          <a:prstGeom prst="rect">
            <a:avLst/>
          </a:prstGeom>
          <a:noFill/>
          <a:ln w="38100">
            <a:solidFill>
              <a:srgbClr val="FFC000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Lời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nói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kết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hợp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với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trình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chiếu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slide,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kết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hợp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hình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ảnh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,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sơ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đồ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,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bảng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biểu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thống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kê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,.. (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nếu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có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)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để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bài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nói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thêm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sinh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động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và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hấp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dẫn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hơn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.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cxnSp>
        <p:nvCxnSpPr>
          <p:cNvPr id="28" name="Đường kết nối Mũi tên Thẳng 27">
            <a:extLst>
              <a:ext uri="{FF2B5EF4-FFF2-40B4-BE49-F238E27FC236}">
                <a16:creationId xmlns:a16="http://schemas.microsoft.com/office/drawing/2014/main" id="{F320BE64-2F56-FAA9-C597-AA5FB8C5C2A2}"/>
              </a:ext>
            </a:extLst>
          </p:cNvPr>
          <p:cNvCxnSpPr>
            <a:cxnSpLocks/>
            <a:stCxn id="26" idx="3"/>
            <a:endCxn id="27" idx="1"/>
          </p:cNvCxnSpPr>
          <p:nvPr/>
        </p:nvCxnSpPr>
        <p:spPr>
          <a:xfrm>
            <a:off x="2889261" y="4500320"/>
            <a:ext cx="753099" cy="0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Hình chữ nhật: Góc Tròn 38">
            <a:extLst>
              <a:ext uri="{FF2B5EF4-FFF2-40B4-BE49-F238E27FC236}">
                <a16:creationId xmlns:a16="http://schemas.microsoft.com/office/drawing/2014/main" id="{627392E6-6E8C-B82C-1B4A-949135D617C2}"/>
              </a:ext>
            </a:extLst>
          </p:cNvPr>
          <p:cNvSpPr/>
          <p:nvPr/>
        </p:nvSpPr>
        <p:spPr>
          <a:xfrm>
            <a:off x="735127" y="5404401"/>
            <a:ext cx="2154134" cy="1111330"/>
          </a:xfrm>
          <a:prstGeom prst="roundRect">
            <a:avLst/>
          </a:prstGeom>
          <a:gradFill flip="none" rotWithShape="1">
            <a:gsLst>
              <a:gs pos="38000">
                <a:srgbClr val="C00000"/>
              </a:gs>
              <a:gs pos="87000">
                <a:schemeClr val="accent2">
                  <a:lumMod val="60000"/>
                  <a:lumOff val="40000"/>
                </a:schemeClr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Khi </a:t>
            </a:r>
            <a:r>
              <a:rPr 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thuyết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trình</a:t>
            </a:r>
            <a:endParaRPr lang="en-US" sz="2400" b="1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0" name="Hộp Văn bản 39">
            <a:extLst>
              <a:ext uri="{FF2B5EF4-FFF2-40B4-BE49-F238E27FC236}">
                <a16:creationId xmlns:a16="http://schemas.microsoft.com/office/drawing/2014/main" id="{18716BE8-CFCB-DD3E-BF98-3D2B8760F6D6}"/>
              </a:ext>
            </a:extLst>
          </p:cNvPr>
          <p:cNvSpPr txBox="1"/>
          <p:nvPr/>
        </p:nvSpPr>
        <p:spPr>
          <a:xfrm>
            <a:off x="3642360" y="5435503"/>
            <a:ext cx="7320856" cy="1043619"/>
          </a:xfrm>
          <a:prstGeom prst="rect">
            <a:avLst/>
          </a:prstGeom>
          <a:noFill/>
          <a:ln w="38100">
            <a:solidFill>
              <a:srgbClr val="FFC000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Xác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định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giọng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kể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ngữ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điệu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điệu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bộ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nét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mặt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,…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cho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phù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hợp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với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nội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dung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thuyết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trình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cxnSp>
        <p:nvCxnSpPr>
          <p:cNvPr id="41" name="Đường kết nối Mũi tên Thẳng 40">
            <a:extLst>
              <a:ext uri="{FF2B5EF4-FFF2-40B4-BE49-F238E27FC236}">
                <a16:creationId xmlns:a16="http://schemas.microsoft.com/office/drawing/2014/main" id="{840B1503-FD2D-5706-6324-39203975AD5D}"/>
              </a:ext>
            </a:extLst>
          </p:cNvPr>
          <p:cNvCxnSpPr>
            <a:cxnSpLocks/>
            <a:stCxn id="39" idx="3"/>
            <a:endCxn id="40" idx="1"/>
          </p:cNvCxnSpPr>
          <p:nvPr/>
        </p:nvCxnSpPr>
        <p:spPr>
          <a:xfrm flipV="1">
            <a:off x="2889261" y="5957313"/>
            <a:ext cx="753099" cy="2753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1968833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8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1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7" grpId="0" animBg="1"/>
      <p:bldP spid="23" grpId="0" animBg="1"/>
      <p:bldP spid="24" grpId="0" animBg="1"/>
      <p:bldP spid="26" grpId="0" animBg="1"/>
      <p:bldP spid="27" grpId="0" animBg="1"/>
      <p:bldP spid="39" grpId="0" animBg="1"/>
      <p:bldP spid="4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Hộp Văn bản 16">
            <a:extLst>
              <a:ext uri="{FF2B5EF4-FFF2-40B4-BE49-F238E27FC236}">
                <a16:creationId xmlns:a16="http://schemas.microsoft.com/office/drawing/2014/main" id="{66353A50-8440-9A18-C855-2DF265038588}"/>
              </a:ext>
            </a:extLst>
          </p:cNvPr>
          <p:cNvSpPr txBox="1"/>
          <p:nvPr/>
        </p:nvSpPr>
        <p:spPr>
          <a:xfrm>
            <a:off x="229888" y="191513"/>
            <a:ext cx="529807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A06D3A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2. </a:t>
            </a:r>
            <a:r>
              <a:rPr lang="en-US" sz="3200" b="1" dirty="0" err="1">
                <a:solidFill>
                  <a:srgbClr val="A06D3A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Bước</a:t>
            </a:r>
            <a:r>
              <a:rPr lang="en-US" sz="3200" b="1" dirty="0">
                <a:solidFill>
                  <a:srgbClr val="A06D3A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2. </a:t>
            </a:r>
            <a:r>
              <a:rPr lang="en-US" sz="3200" b="1" dirty="0" err="1">
                <a:solidFill>
                  <a:srgbClr val="A06D3A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Tìm</a:t>
            </a:r>
            <a:r>
              <a:rPr lang="en-US" sz="3200" b="1" dirty="0">
                <a:solidFill>
                  <a:srgbClr val="A06D3A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ý </a:t>
            </a:r>
            <a:r>
              <a:rPr lang="en-US" sz="3200" b="1" dirty="0" err="1">
                <a:solidFill>
                  <a:srgbClr val="A06D3A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và</a:t>
            </a:r>
            <a:r>
              <a:rPr lang="en-US" sz="3200" b="1" dirty="0">
                <a:solidFill>
                  <a:srgbClr val="A06D3A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A06D3A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lập</a:t>
            </a:r>
            <a:r>
              <a:rPr lang="en-US" sz="3200" b="1" dirty="0">
                <a:solidFill>
                  <a:srgbClr val="A06D3A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A06D3A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dàn</a:t>
            </a:r>
            <a:r>
              <a:rPr lang="en-US" sz="3200" b="1" dirty="0">
                <a:solidFill>
                  <a:srgbClr val="A06D3A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ý</a:t>
            </a:r>
            <a:endParaRPr lang="en-US" sz="3200" dirty="0">
              <a:solidFill>
                <a:srgbClr val="A06D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Hình chữ nhật: Góc Tròn 22">
            <a:extLst>
              <a:ext uri="{FF2B5EF4-FFF2-40B4-BE49-F238E27FC236}">
                <a16:creationId xmlns:a16="http://schemas.microsoft.com/office/drawing/2014/main" id="{5A4C0124-6266-2CBA-5DC5-3341C12FD790}"/>
              </a:ext>
            </a:extLst>
          </p:cNvPr>
          <p:cNvSpPr/>
          <p:nvPr/>
        </p:nvSpPr>
        <p:spPr>
          <a:xfrm>
            <a:off x="972247" y="1754491"/>
            <a:ext cx="10788982" cy="1539139"/>
          </a:xfrm>
          <a:prstGeom prst="roundRect">
            <a:avLst/>
          </a:prstGeom>
          <a:gradFill flip="none" rotWithShape="1">
            <a:gsLst>
              <a:gs pos="38000">
                <a:srgbClr val="C00000"/>
              </a:gs>
              <a:gs pos="87000">
                <a:schemeClr val="accent2">
                  <a:lumMod val="60000"/>
                  <a:lumOff val="40000"/>
                </a:schemeClr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Nhân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vật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“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tôi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”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và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nhân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vật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người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cha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trong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văn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bản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i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Vừa</a:t>
            </a:r>
            <a:r>
              <a:rPr lang="en-US" sz="2800" b="1" i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nhắm</a:t>
            </a:r>
            <a:r>
              <a:rPr lang="en-US" sz="2800" b="1" i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mắt</a:t>
            </a:r>
            <a:r>
              <a:rPr lang="en-US" sz="2800" b="1" i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vừa</a:t>
            </a:r>
            <a:r>
              <a:rPr lang="en-US" sz="2800" b="1" i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mở</a:t>
            </a:r>
            <a:r>
              <a:rPr lang="en-US" sz="2800" b="1" i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cửa</a:t>
            </a:r>
            <a:r>
              <a:rPr lang="en-US" sz="2800" b="1" i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sổ</a:t>
            </a:r>
            <a:r>
              <a:rPr lang="en-US" sz="2800" b="1" i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Nguyễn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Ngọc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Thuần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đã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gợi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ra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vấn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đề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về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lối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sống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hoà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hợp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với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thiên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nhiên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của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con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người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như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thế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nào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?</a:t>
            </a:r>
            <a:endParaRPr lang="en-US" sz="2400" b="1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7" name="Hộp Văn bản 26">
            <a:extLst>
              <a:ext uri="{FF2B5EF4-FFF2-40B4-BE49-F238E27FC236}">
                <a16:creationId xmlns:a16="http://schemas.microsoft.com/office/drawing/2014/main" id="{DC1BB3F1-F558-9B19-8230-8EF3A9A94A9A}"/>
              </a:ext>
            </a:extLst>
          </p:cNvPr>
          <p:cNvSpPr txBox="1"/>
          <p:nvPr/>
        </p:nvSpPr>
        <p:spPr>
          <a:xfrm>
            <a:off x="1464319" y="3629178"/>
            <a:ext cx="8127295" cy="1043619"/>
          </a:xfrm>
          <a:prstGeom prst="rect">
            <a:avLst/>
          </a:prstGeom>
          <a:noFill/>
          <a:ln w="38100">
            <a:solidFill>
              <a:srgbClr val="FFC000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Lối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sống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hoà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hợp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với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thiên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nhiên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của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con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người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gì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?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Tại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sao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cần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phải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sống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hoà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hợp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với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thiên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nhiên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?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0" name="Hộp Văn bản 19">
            <a:extLst>
              <a:ext uri="{FF2B5EF4-FFF2-40B4-BE49-F238E27FC236}">
                <a16:creationId xmlns:a16="http://schemas.microsoft.com/office/drawing/2014/main" id="{CAB7E481-CC73-3D51-4E70-33515C3A439D}"/>
              </a:ext>
            </a:extLst>
          </p:cNvPr>
          <p:cNvSpPr txBox="1"/>
          <p:nvPr/>
        </p:nvSpPr>
        <p:spPr>
          <a:xfrm>
            <a:off x="435972" y="917994"/>
            <a:ext cx="688382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a. </a:t>
            </a:r>
            <a:r>
              <a:rPr lang="en-US" sz="2800" b="1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Tìm</a:t>
            </a:r>
            <a:r>
              <a:rPr lang="en-US" sz="28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ý </a:t>
            </a:r>
            <a:r>
              <a:rPr lang="en-US" sz="2800" b="1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bằng</a:t>
            </a:r>
            <a:r>
              <a:rPr lang="en-US" sz="28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cách</a:t>
            </a:r>
            <a:r>
              <a:rPr lang="en-US" sz="28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trả</a:t>
            </a:r>
            <a:r>
              <a:rPr lang="en-US" sz="28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lời</a:t>
            </a:r>
            <a:r>
              <a:rPr lang="en-US" sz="28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các</a:t>
            </a:r>
            <a:r>
              <a:rPr lang="en-US" sz="28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câu</a:t>
            </a:r>
            <a:r>
              <a:rPr lang="en-US" sz="28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hỏi</a:t>
            </a:r>
            <a:endParaRPr lang="en-US" sz="28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Hộp Văn bản 21">
            <a:extLst>
              <a:ext uri="{FF2B5EF4-FFF2-40B4-BE49-F238E27FC236}">
                <a16:creationId xmlns:a16="http://schemas.microsoft.com/office/drawing/2014/main" id="{B2C83D04-F70A-162F-CDC5-BDC3D2FE1912}"/>
              </a:ext>
            </a:extLst>
          </p:cNvPr>
          <p:cNvSpPr txBox="1"/>
          <p:nvPr/>
        </p:nvSpPr>
        <p:spPr>
          <a:xfrm>
            <a:off x="1464319" y="4896387"/>
            <a:ext cx="9804838" cy="1043619"/>
          </a:xfrm>
          <a:prstGeom prst="rect">
            <a:avLst/>
          </a:prstGeom>
          <a:noFill/>
          <a:ln w="38100">
            <a:solidFill>
              <a:srgbClr val="FFC000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Có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thể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lấy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bằng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chứng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từ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chính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trải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nghiệm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của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mình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hoặc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từ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sách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báo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, internet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về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lối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sống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hoà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hợp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với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thiên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nhiên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của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con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người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.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950454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7" grpId="0" animBg="1"/>
      <p:bldP spid="2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Hộp Văn bản 16">
            <a:extLst>
              <a:ext uri="{FF2B5EF4-FFF2-40B4-BE49-F238E27FC236}">
                <a16:creationId xmlns:a16="http://schemas.microsoft.com/office/drawing/2014/main" id="{66353A50-8440-9A18-C855-2DF265038588}"/>
              </a:ext>
            </a:extLst>
          </p:cNvPr>
          <p:cNvSpPr txBox="1"/>
          <p:nvPr/>
        </p:nvSpPr>
        <p:spPr>
          <a:xfrm>
            <a:off x="416922" y="342754"/>
            <a:ext cx="529807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A06D3A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2. </a:t>
            </a:r>
            <a:r>
              <a:rPr lang="en-US" sz="3200" b="1" dirty="0" err="1">
                <a:solidFill>
                  <a:srgbClr val="A06D3A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Bước</a:t>
            </a:r>
            <a:r>
              <a:rPr lang="en-US" sz="3200" b="1" dirty="0">
                <a:solidFill>
                  <a:srgbClr val="A06D3A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2. </a:t>
            </a:r>
            <a:r>
              <a:rPr lang="en-US" sz="3200" b="1" dirty="0" err="1">
                <a:solidFill>
                  <a:srgbClr val="A06D3A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Tìm</a:t>
            </a:r>
            <a:r>
              <a:rPr lang="en-US" sz="3200" b="1" dirty="0">
                <a:solidFill>
                  <a:srgbClr val="A06D3A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ý </a:t>
            </a:r>
            <a:r>
              <a:rPr lang="en-US" sz="3200" b="1" dirty="0" err="1">
                <a:solidFill>
                  <a:srgbClr val="A06D3A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và</a:t>
            </a:r>
            <a:r>
              <a:rPr lang="en-US" sz="3200" b="1" dirty="0">
                <a:solidFill>
                  <a:srgbClr val="A06D3A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A06D3A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lập</a:t>
            </a:r>
            <a:r>
              <a:rPr lang="en-US" sz="3200" b="1" dirty="0">
                <a:solidFill>
                  <a:srgbClr val="A06D3A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A06D3A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dàn</a:t>
            </a:r>
            <a:r>
              <a:rPr lang="en-US" sz="3200" b="1" dirty="0">
                <a:solidFill>
                  <a:srgbClr val="A06D3A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ý</a:t>
            </a:r>
            <a:endParaRPr lang="en-US" sz="3200" dirty="0">
              <a:solidFill>
                <a:srgbClr val="A06D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Hình chữ nhật: Góc Tròn 22">
            <a:extLst>
              <a:ext uri="{FF2B5EF4-FFF2-40B4-BE49-F238E27FC236}">
                <a16:creationId xmlns:a16="http://schemas.microsoft.com/office/drawing/2014/main" id="{5A4C0124-6266-2CBA-5DC5-3341C12FD790}"/>
              </a:ext>
            </a:extLst>
          </p:cNvPr>
          <p:cNvSpPr/>
          <p:nvPr/>
        </p:nvSpPr>
        <p:spPr>
          <a:xfrm>
            <a:off x="852602" y="2305583"/>
            <a:ext cx="10486796" cy="2170634"/>
          </a:xfrm>
          <a:prstGeom prst="roundRect">
            <a:avLst/>
          </a:prstGeom>
          <a:gradFill flip="none" rotWithShape="1">
            <a:gsLst>
              <a:gs pos="38000">
                <a:srgbClr val="C00000"/>
              </a:gs>
              <a:gs pos="87000">
                <a:schemeClr val="accent2">
                  <a:lumMod val="60000"/>
                  <a:lumOff val="40000"/>
                </a:schemeClr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Bài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học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em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rút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ra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từ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lối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sống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hoà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hợp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với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thiên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nhiên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của</a:t>
            </a:r>
            <a:endParaRPr lang="en-US" sz="2800" b="1" dirty="0">
              <a:solidFill>
                <a:schemeClr val="bg1"/>
              </a:solidFill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pPr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2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nhân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vật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cha con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trong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văn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bản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i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Vừa</a:t>
            </a:r>
            <a:r>
              <a:rPr lang="en-US" sz="2800" b="1" i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nhắm</a:t>
            </a:r>
            <a:r>
              <a:rPr lang="en-US" sz="2800" b="1" i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mắt</a:t>
            </a:r>
            <a:r>
              <a:rPr lang="en-US" sz="2800" b="1" i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vừa</a:t>
            </a:r>
            <a:r>
              <a:rPr lang="en-US" sz="2800" b="1" i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mở</a:t>
            </a:r>
            <a:r>
              <a:rPr lang="en-US" sz="2800" b="1" i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cửa</a:t>
            </a:r>
            <a:r>
              <a:rPr lang="en-US" sz="2800" b="1" i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sổ</a:t>
            </a:r>
            <a:r>
              <a:rPr lang="en-US" sz="2800" b="1" i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</a:p>
          <a:p>
            <a:pPr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Nguyễn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Ngọc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Thuần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gì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?</a:t>
            </a:r>
            <a:endParaRPr lang="en-US" sz="2400" b="1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0" name="Hộp Văn bản 19">
            <a:extLst>
              <a:ext uri="{FF2B5EF4-FFF2-40B4-BE49-F238E27FC236}">
                <a16:creationId xmlns:a16="http://schemas.microsoft.com/office/drawing/2014/main" id="{CAB7E481-CC73-3D51-4E70-33515C3A439D}"/>
              </a:ext>
            </a:extLst>
          </p:cNvPr>
          <p:cNvSpPr txBox="1"/>
          <p:nvPr/>
        </p:nvSpPr>
        <p:spPr>
          <a:xfrm>
            <a:off x="416922" y="973207"/>
            <a:ext cx="688382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a. </a:t>
            </a:r>
            <a:r>
              <a:rPr lang="en-US" sz="2800" b="1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Tìm</a:t>
            </a:r>
            <a:r>
              <a:rPr lang="en-US" sz="28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ý </a:t>
            </a:r>
            <a:r>
              <a:rPr lang="en-US" sz="2800" b="1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bằng</a:t>
            </a:r>
            <a:r>
              <a:rPr lang="en-US" sz="28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cách</a:t>
            </a:r>
            <a:r>
              <a:rPr lang="en-US" sz="28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trả</a:t>
            </a:r>
            <a:r>
              <a:rPr lang="en-US" sz="28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lời</a:t>
            </a:r>
            <a:r>
              <a:rPr lang="en-US" sz="28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các</a:t>
            </a:r>
            <a:r>
              <a:rPr lang="en-US" sz="28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câu</a:t>
            </a:r>
            <a:r>
              <a:rPr lang="en-US" sz="28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hỏi</a:t>
            </a:r>
            <a:endParaRPr lang="en-US" sz="28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621281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Hộp Văn bản 16">
            <a:extLst>
              <a:ext uri="{FF2B5EF4-FFF2-40B4-BE49-F238E27FC236}">
                <a16:creationId xmlns:a16="http://schemas.microsoft.com/office/drawing/2014/main" id="{66353A50-8440-9A18-C855-2DF265038588}"/>
              </a:ext>
            </a:extLst>
          </p:cNvPr>
          <p:cNvSpPr txBox="1"/>
          <p:nvPr/>
        </p:nvSpPr>
        <p:spPr>
          <a:xfrm>
            <a:off x="285750" y="985384"/>
            <a:ext cx="529807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A06D3A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2. </a:t>
            </a:r>
            <a:r>
              <a:rPr lang="en-US" sz="3200" b="1" dirty="0" err="1">
                <a:solidFill>
                  <a:srgbClr val="A06D3A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Bước</a:t>
            </a:r>
            <a:r>
              <a:rPr lang="en-US" sz="3200" b="1" dirty="0">
                <a:solidFill>
                  <a:srgbClr val="A06D3A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2. </a:t>
            </a:r>
            <a:r>
              <a:rPr lang="en-US" sz="3200" b="1" dirty="0" err="1">
                <a:solidFill>
                  <a:srgbClr val="A06D3A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Tìm</a:t>
            </a:r>
            <a:r>
              <a:rPr lang="en-US" sz="3200" b="1" dirty="0">
                <a:solidFill>
                  <a:srgbClr val="A06D3A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ý </a:t>
            </a:r>
            <a:r>
              <a:rPr lang="en-US" sz="3200" b="1" dirty="0" err="1">
                <a:solidFill>
                  <a:srgbClr val="A06D3A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và</a:t>
            </a:r>
            <a:r>
              <a:rPr lang="en-US" sz="3200" b="1" dirty="0">
                <a:solidFill>
                  <a:srgbClr val="A06D3A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A06D3A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lập</a:t>
            </a:r>
            <a:r>
              <a:rPr lang="en-US" sz="3200" b="1" dirty="0">
                <a:solidFill>
                  <a:srgbClr val="A06D3A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A06D3A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dàn</a:t>
            </a:r>
            <a:r>
              <a:rPr lang="en-US" sz="3200" b="1" dirty="0">
                <a:solidFill>
                  <a:srgbClr val="A06D3A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ý</a:t>
            </a:r>
            <a:endParaRPr lang="en-US" sz="3200" dirty="0">
              <a:solidFill>
                <a:srgbClr val="A06D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Hình chữ nhật: Góc Tròn 22">
            <a:extLst>
              <a:ext uri="{FF2B5EF4-FFF2-40B4-BE49-F238E27FC236}">
                <a16:creationId xmlns:a16="http://schemas.microsoft.com/office/drawing/2014/main" id="{5A4C0124-6266-2CBA-5DC5-3341C12FD790}"/>
              </a:ext>
            </a:extLst>
          </p:cNvPr>
          <p:cNvSpPr/>
          <p:nvPr/>
        </p:nvSpPr>
        <p:spPr>
          <a:xfrm>
            <a:off x="160836" y="2360760"/>
            <a:ext cx="12031164" cy="175701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Mở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đầu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: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Giới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thiệu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vấn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đề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thuyết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trình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: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về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lối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sống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hoà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hợp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với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thiên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nhiên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của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con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người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được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gợi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ra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qua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nhân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vật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“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tôi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”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và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nhân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vật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người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cha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trong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văn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bản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i="1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Vừa</a:t>
            </a:r>
            <a:r>
              <a:rPr lang="en-US" sz="28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nhắm</a:t>
            </a:r>
            <a:r>
              <a:rPr lang="en-US" sz="28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mắt</a:t>
            </a:r>
            <a:r>
              <a:rPr lang="en-US" sz="28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vừa</a:t>
            </a:r>
            <a:r>
              <a:rPr lang="en-US" sz="28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mở</a:t>
            </a:r>
            <a:r>
              <a:rPr lang="en-US" sz="28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cửa</a:t>
            </a:r>
            <a:r>
              <a:rPr lang="en-US" sz="28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sổ</a:t>
            </a:r>
            <a:r>
              <a:rPr lang="en-US" sz="28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Nguyễn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Ngọc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Thuần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2400" b="1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0" name="Hộp Văn bản 19">
            <a:extLst>
              <a:ext uri="{FF2B5EF4-FFF2-40B4-BE49-F238E27FC236}">
                <a16:creationId xmlns:a16="http://schemas.microsoft.com/office/drawing/2014/main" id="{CAB7E481-CC73-3D51-4E70-33515C3A439D}"/>
              </a:ext>
            </a:extLst>
          </p:cNvPr>
          <p:cNvSpPr txBox="1"/>
          <p:nvPr/>
        </p:nvSpPr>
        <p:spPr>
          <a:xfrm>
            <a:off x="416923" y="1626852"/>
            <a:ext cx="688382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C00000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b. </a:t>
            </a:r>
            <a:r>
              <a:rPr lang="en-US" sz="3200" b="1" dirty="0" err="1">
                <a:solidFill>
                  <a:srgbClr val="C00000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Lập</a:t>
            </a:r>
            <a:r>
              <a:rPr lang="en-US" sz="3200" b="1" dirty="0">
                <a:solidFill>
                  <a:srgbClr val="C00000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dàn</a:t>
            </a:r>
            <a:r>
              <a:rPr lang="en-US" sz="3200" b="1" dirty="0">
                <a:solidFill>
                  <a:srgbClr val="C00000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ý </a:t>
            </a:r>
            <a:r>
              <a:rPr lang="en-US" sz="3200" b="1" dirty="0" err="1">
                <a:solidFill>
                  <a:srgbClr val="C00000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cho</a:t>
            </a:r>
            <a:r>
              <a:rPr lang="en-US" sz="3200" b="1" dirty="0">
                <a:solidFill>
                  <a:srgbClr val="C00000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bài</a:t>
            </a:r>
            <a:r>
              <a:rPr lang="en-US" sz="3200" b="1" dirty="0">
                <a:solidFill>
                  <a:srgbClr val="C00000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nói</a:t>
            </a:r>
            <a:endParaRPr lang="en-US" sz="32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Hộp Văn bản 8">
            <a:extLst>
              <a:ext uri="{FF2B5EF4-FFF2-40B4-BE49-F238E27FC236}">
                <a16:creationId xmlns:a16="http://schemas.microsoft.com/office/drawing/2014/main" id="{A1A66364-B251-D35B-F168-AD02F6FF4C8E}"/>
              </a:ext>
            </a:extLst>
          </p:cNvPr>
          <p:cNvSpPr txBox="1"/>
          <p:nvPr/>
        </p:nvSpPr>
        <p:spPr>
          <a:xfrm>
            <a:off x="285750" y="4147044"/>
            <a:ext cx="11620500" cy="2034660"/>
          </a:xfrm>
          <a:prstGeom prst="rect">
            <a:avLst/>
          </a:prstGeom>
          <a:noFill/>
          <a:ln w="38100">
            <a:solidFill>
              <a:srgbClr val="FFC000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Ví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dụ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Đọc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văn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bản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Vừa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nhắm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mắt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vừa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mở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cửa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sổ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Nguyễn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Ngọc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Thuần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),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đọc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vô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cùng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ấn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tượng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trước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tình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cảm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yêu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thương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giữa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nhân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vật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“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tôi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”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cha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mình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Bài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học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lớn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mà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cha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đã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dạy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cho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nhân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vật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“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tôi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”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để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lại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nhiều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suy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ngẫm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cho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đọc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lối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sống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hoà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hợp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với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thiên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nhiên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5" name="Hộp Văn bản 14">
            <a:extLst>
              <a:ext uri="{FF2B5EF4-FFF2-40B4-BE49-F238E27FC236}">
                <a16:creationId xmlns:a16="http://schemas.microsoft.com/office/drawing/2014/main" id="{2581E856-1091-084B-FA1F-84CC224488F6}"/>
              </a:ext>
            </a:extLst>
          </p:cNvPr>
          <p:cNvSpPr txBox="1"/>
          <p:nvPr/>
        </p:nvSpPr>
        <p:spPr>
          <a:xfrm>
            <a:off x="416923" y="128365"/>
            <a:ext cx="3393077" cy="707886"/>
          </a:xfrm>
          <a:prstGeom prst="rect">
            <a:avLst/>
          </a:prstGeom>
          <a:gradFill>
            <a:gsLst>
              <a:gs pos="0">
                <a:srgbClr val="CC9900"/>
              </a:gs>
              <a:gs pos="93000">
                <a:srgbClr val="CC6600">
                  <a:alpha val="51765"/>
                </a:srgbClr>
              </a:gs>
            </a:gsLst>
            <a:lin ang="18900000" scaled="1"/>
          </a:gradFill>
        </p:spPr>
        <p:txBody>
          <a:bodyPr wrap="square">
            <a:spAutoFit/>
          </a:bodyPr>
          <a:lstStyle/>
          <a:p>
            <a:r>
              <a:rPr lang="en-US" sz="4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II. </a:t>
            </a:r>
            <a:r>
              <a:rPr lang="en-US" sz="40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Thực</a:t>
            </a:r>
            <a:r>
              <a:rPr lang="en-US" sz="4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hành</a:t>
            </a:r>
            <a:endParaRPr lang="en-US" sz="36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785804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9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Hộp Văn bản 16">
            <a:extLst>
              <a:ext uri="{FF2B5EF4-FFF2-40B4-BE49-F238E27FC236}">
                <a16:creationId xmlns:a16="http://schemas.microsoft.com/office/drawing/2014/main" id="{66353A50-8440-9A18-C855-2DF265038588}"/>
              </a:ext>
            </a:extLst>
          </p:cNvPr>
          <p:cNvSpPr txBox="1"/>
          <p:nvPr/>
        </p:nvSpPr>
        <p:spPr>
          <a:xfrm>
            <a:off x="416922" y="971404"/>
            <a:ext cx="529807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A06D3A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2. </a:t>
            </a:r>
            <a:r>
              <a:rPr lang="en-US" sz="3200" b="1" dirty="0" err="1">
                <a:solidFill>
                  <a:srgbClr val="A06D3A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Bước</a:t>
            </a:r>
            <a:r>
              <a:rPr lang="en-US" sz="3200" b="1" dirty="0">
                <a:solidFill>
                  <a:srgbClr val="A06D3A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2. </a:t>
            </a:r>
            <a:r>
              <a:rPr lang="en-US" sz="3200" b="1" dirty="0" err="1">
                <a:solidFill>
                  <a:srgbClr val="A06D3A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Tìm</a:t>
            </a:r>
            <a:r>
              <a:rPr lang="en-US" sz="3200" b="1" dirty="0">
                <a:solidFill>
                  <a:srgbClr val="A06D3A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ý </a:t>
            </a:r>
            <a:r>
              <a:rPr lang="en-US" sz="3200" b="1" dirty="0" err="1">
                <a:solidFill>
                  <a:srgbClr val="A06D3A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và</a:t>
            </a:r>
            <a:r>
              <a:rPr lang="en-US" sz="3200" b="1" dirty="0">
                <a:solidFill>
                  <a:srgbClr val="A06D3A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A06D3A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lập</a:t>
            </a:r>
            <a:r>
              <a:rPr lang="en-US" sz="3200" b="1" dirty="0">
                <a:solidFill>
                  <a:srgbClr val="A06D3A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A06D3A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dàn</a:t>
            </a:r>
            <a:r>
              <a:rPr lang="en-US" sz="3200" b="1" dirty="0">
                <a:solidFill>
                  <a:srgbClr val="A06D3A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ý</a:t>
            </a:r>
            <a:endParaRPr lang="en-US" sz="3200" dirty="0">
              <a:solidFill>
                <a:srgbClr val="A06D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Hộp Văn bản 19">
            <a:extLst>
              <a:ext uri="{FF2B5EF4-FFF2-40B4-BE49-F238E27FC236}">
                <a16:creationId xmlns:a16="http://schemas.microsoft.com/office/drawing/2014/main" id="{CAB7E481-CC73-3D51-4E70-33515C3A439D}"/>
              </a:ext>
            </a:extLst>
          </p:cNvPr>
          <p:cNvSpPr txBox="1"/>
          <p:nvPr/>
        </p:nvSpPr>
        <p:spPr>
          <a:xfrm>
            <a:off x="416922" y="1598598"/>
            <a:ext cx="688382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A06D3A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b. </a:t>
            </a:r>
            <a:r>
              <a:rPr lang="en-US" sz="3200" b="1" dirty="0" err="1">
                <a:solidFill>
                  <a:srgbClr val="A06D3A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Lập</a:t>
            </a:r>
            <a:r>
              <a:rPr lang="en-US" sz="3200" b="1" dirty="0">
                <a:solidFill>
                  <a:srgbClr val="A06D3A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A06D3A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dàn</a:t>
            </a:r>
            <a:r>
              <a:rPr lang="en-US" sz="3200" b="1" dirty="0">
                <a:solidFill>
                  <a:srgbClr val="A06D3A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ý </a:t>
            </a:r>
            <a:r>
              <a:rPr lang="en-US" sz="3200" b="1" dirty="0" err="1">
                <a:solidFill>
                  <a:srgbClr val="A06D3A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cho</a:t>
            </a:r>
            <a:r>
              <a:rPr lang="en-US" sz="3200" b="1" dirty="0">
                <a:solidFill>
                  <a:srgbClr val="A06D3A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A06D3A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bài</a:t>
            </a:r>
            <a:r>
              <a:rPr lang="en-US" sz="3200" b="1" dirty="0">
                <a:solidFill>
                  <a:srgbClr val="A06D3A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A06D3A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nói</a:t>
            </a:r>
            <a:endParaRPr lang="en-US" sz="3200" dirty="0">
              <a:solidFill>
                <a:srgbClr val="A06D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Hộp Văn bản 12">
            <a:extLst>
              <a:ext uri="{FF2B5EF4-FFF2-40B4-BE49-F238E27FC236}">
                <a16:creationId xmlns:a16="http://schemas.microsoft.com/office/drawing/2014/main" id="{0CBBD093-CCA8-9917-0712-A947990D2174}"/>
              </a:ext>
            </a:extLst>
          </p:cNvPr>
          <p:cNvSpPr txBox="1"/>
          <p:nvPr/>
        </p:nvSpPr>
        <p:spPr>
          <a:xfrm>
            <a:off x="704850" y="2225792"/>
            <a:ext cx="105918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dirty="0" err="1">
                <a:latin typeface="Times New Roman" panose="02020603050405020304" pitchFamily="18" charset="0"/>
                <a:ea typeface="MS Mincho" panose="02020609040205080304" pitchFamily="49" charset="-128"/>
              </a:rPr>
              <a:t>Nội</a:t>
            </a:r>
            <a:r>
              <a:rPr lang="en-US" sz="2800" b="1" dirty="0">
                <a:latin typeface="Times New Roman" panose="02020603050405020304" pitchFamily="18" charset="0"/>
                <a:ea typeface="MS Mincho" panose="02020609040205080304" pitchFamily="49" charset="-128"/>
              </a:rPr>
              <a:t> dung </a:t>
            </a:r>
            <a:r>
              <a:rPr lang="en-US" sz="2800" b="1" dirty="0" err="1">
                <a:latin typeface="Times New Roman" panose="02020603050405020304" pitchFamily="18" charset="0"/>
                <a:ea typeface="MS Mincho" panose="02020609040205080304" pitchFamily="49" charset="-128"/>
              </a:rPr>
              <a:t>chính</a:t>
            </a:r>
            <a:r>
              <a:rPr lang="en-US" sz="2800" b="1" dirty="0">
                <a:latin typeface="Times New Roman" panose="02020603050405020304" pitchFamily="18" charset="0"/>
                <a:ea typeface="MS Mincho" panose="02020609040205080304" pitchFamily="49" charset="-128"/>
              </a:rPr>
              <a:t>:</a:t>
            </a:r>
            <a:r>
              <a:rPr lang="en-US" sz="2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Thuyết</a:t>
            </a:r>
            <a:r>
              <a:rPr lang="en-US" sz="2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trình</a:t>
            </a:r>
            <a:r>
              <a:rPr lang="en-US" sz="2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tuần</a:t>
            </a:r>
            <a:r>
              <a:rPr lang="en-US" sz="2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tự</a:t>
            </a:r>
            <a:r>
              <a:rPr lang="en-US" sz="2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nội</a:t>
            </a:r>
            <a:r>
              <a:rPr lang="en-US" sz="2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dung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bài</a:t>
            </a:r>
            <a:r>
              <a:rPr lang="en-US" sz="2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nói</a:t>
            </a:r>
            <a:r>
              <a:rPr lang="en-US" sz="2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một</a:t>
            </a:r>
            <a:r>
              <a:rPr lang="en-US" sz="2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cách</a:t>
            </a:r>
            <a:r>
              <a:rPr lang="en-US" sz="2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hợp</a:t>
            </a:r>
            <a:r>
              <a:rPr lang="en-US" sz="2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lí</a:t>
            </a:r>
            <a:r>
              <a:rPr lang="en-US" sz="2800" b="1" dirty="0"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endParaRPr lang="en-US" sz="2800" dirty="0"/>
          </a:p>
        </p:txBody>
      </p:sp>
      <p:sp>
        <p:nvSpPr>
          <p:cNvPr id="15" name="Hình chữ nhật: Góc Tròn 14">
            <a:extLst>
              <a:ext uri="{FF2B5EF4-FFF2-40B4-BE49-F238E27FC236}">
                <a16:creationId xmlns:a16="http://schemas.microsoft.com/office/drawing/2014/main" id="{4DD07D8E-5EA0-25E6-B9AA-2730D9CB3879}"/>
              </a:ext>
            </a:extLst>
          </p:cNvPr>
          <p:cNvSpPr/>
          <p:nvPr/>
        </p:nvSpPr>
        <p:spPr>
          <a:xfrm>
            <a:off x="1181100" y="2890391"/>
            <a:ext cx="10020300" cy="1595335"/>
          </a:xfrm>
          <a:prstGeom prst="roundRect">
            <a:avLst/>
          </a:prstGeom>
          <a:gradFill flip="none" rotWithShape="1">
            <a:gsLst>
              <a:gs pos="38000">
                <a:srgbClr val="C00000"/>
              </a:gs>
              <a:gs pos="87000">
                <a:schemeClr val="accent2">
                  <a:lumMod val="60000"/>
                  <a:lumOff val="40000"/>
                </a:schemeClr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Nhân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vật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“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tôi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”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và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người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cha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trong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văn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bản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i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Vừa</a:t>
            </a:r>
            <a:r>
              <a:rPr lang="en-US" sz="2800" b="1" i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nhắm</a:t>
            </a:r>
            <a:r>
              <a:rPr lang="en-US" sz="2800" b="1" i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mắt</a:t>
            </a:r>
            <a:r>
              <a:rPr lang="en-US" sz="2800" b="1" i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vừa</a:t>
            </a:r>
            <a:r>
              <a:rPr lang="en-US" sz="2800" b="1" i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mở</a:t>
            </a:r>
            <a:r>
              <a:rPr lang="en-US" sz="2800" b="1" i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cửa</a:t>
            </a:r>
            <a:r>
              <a:rPr lang="en-US" sz="2800" b="1" i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sổ</a:t>
            </a:r>
            <a:r>
              <a:rPr lang="en-US" sz="2800" b="1" i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Nguyễn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Ngọc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Thuần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đã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gợi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ra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vấn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đề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về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lối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sống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hoà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hợp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với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thiên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nhiên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của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con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người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như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thế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nào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?</a:t>
            </a:r>
            <a:endParaRPr lang="en-US" sz="2400" b="1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6" name="Hộp Văn bản 15">
            <a:extLst>
              <a:ext uri="{FF2B5EF4-FFF2-40B4-BE49-F238E27FC236}">
                <a16:creationId xmlns:a16="http://schemas.microsoft.com/office/drawing/2014/main" id="{806091C7-3EBD-6A6D-4C6A-329973C754FE}"/>
              </a:ext>
            </a:extLst>
          </p:cNvPr>
          <p:cNvSpPr txBox="1"/>
          <p:nvPr/>
        </p:nvSpPr>
        <p:spPr>
          <a:xfrm>
            <a:off x="1085850" y="4694975"/>
            <a:ext cx="10896600" cy="2034660"/>
          </a:xfrm>
          <a:prstGeom prst="rect">
            <a:avLst/>
          </a:prstGeom>
          <a:noFill/>
          <a:ln w="38100">
            <a:solidFill>
              <a:srgbClr val="FFC000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28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cha </a:t>
            </a:r>
            <a:r>
              <a:rPr lang="en-US" sz="28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đã</a:t>
            </a:r>
            <a:r>
              <a:rPr lang="en-US" sz="28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thể</a:t>
            </a:r>
            <a:r>
              <a:rPr lang="en-US" sz="28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hiện</a:t>
            </a:r>
            <a:r>
              <a:rPr lang="en-US" sz="28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tình</a:t>
            </a:r>
            <a:r>
              <a:rPr lang="en-US" sz="28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yêu</a:t>
            </a:r>
            <a:r>
              <a:rPr lang="en-US" sz="28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thương</a:t>
            </a:r>
            <a:r>
              <a:rPr lang="en-US" sz="28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với</a:t>
            </a:r>
            <a:r>
              <a:rPr lang="en-US" sz="28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đứa</a:t>
            </a:r>
            <a:r>
              <a:rPr lang="en-US" sz="28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con </a:t>
            </a:r>
            <a:r>
              <a:rPr lang="en-US" sz="28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thông</a:t>
            </a:r>
            <a:r>
              <a:rPr lang="en-US" sz="28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qua </a:t>
            </a:r>
            <a:r>
              <a:rPr lang="en-US" sz="28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những</a:t>
            </a:r>
            <a:r>
              <a:rPr lang="en-US" sz="28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bài</a:t>
            </a:r>
            <a:r>
              <a:rPr lang="en-US" sz="28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học</a:t>
            </a:r>
            <a:r>
              <a:rPr lang="en-US" sz="28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sâu</a:t>
            </a:r>
            <a:r>
              <a:rPr lang="en-US" sz="28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sắc</a:t>
            </a:r>
            <a:r>
              <a:rPr lang="en-US" sz="28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từ</a:t>
            </a:r>
            <a:r>
              <a:rPr lang="en-US" sz="28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cuộc</a:t>
            </a:r>
            <a:r>
              <a:rPr lang="en-US" sz="28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sống</a:t>
            </a:r>
            <a:r>
              <a:rPr lang="en-US" sz="28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Qua </a:t>
            </a:r>
            <a:r>
              <a:rPr lang="en-US" sz="28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những</a:t>
            </a:r>
            <a:r>
              <a:rPr lang="en-US" sz="28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trò</a:t>
            </a:r>
            <a:r>
              <a:rPr lang="en-US" sz="28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chơi</a:t>
            </a:r>
            <a:r>
              <a:rPr lang="en-US" sz="28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đầy</a:t>
            </a:r>
            <a:r>
              <a:rPr lang="en-US" sz="28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lí</a:t>
            </a:r>
            <a:r>
              <a:rPr lang="en-US" sz="28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thú</a:t>
            </a:r>
            <a:r>
              <a:rPr lang="en-US" sz="28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hấp</a:t>
            </a:r>
            <a:r>
              <a:rPr lang="en-US" sz="28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dẫn</a:t>
            </a:r>
            <a:r>
              <a:rPr lang="en-US" sz="28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28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cha </a:t>
            </a:r>
            <a:r>
              <a:rPr lang="en-US" sz="28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đã</a:t>
            </a:r>
            <a:r>
              <a:rPr lang="en-US" sz="28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dạy</a:t>
            </a:r>
            <a:r>
              <a:rPr lang="en-US" sz="28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con </a:t>
            </a:r>
            <a:r>
              <a:rPr lang="en-US" sz="28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biết</a:t>
            </a:r>
            <a:r>
              <a:rPr lang="en-US" sz="28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yêu</a:t>
            </a:r>
            <a:r>
              <a:rPr lang="en-US" sz="28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thương</a:t>
            </a:r>
            <a:r>
              <a:rPr lang="en-US" sz="28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lắng</a:t>
            </a:r>
            <a:r>
              <a:rPr lang="en-US" sz="28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nghe</a:t>
            </a:r>
            <a:r>
              <a:rPr lang="en-US" sz="28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28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thấu</a:t>
            </a:r>
            <a:r>
              <a:rPr lang="en-US" sz="28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hiểu</a:t>
            </a:r>
            <a:r>
              <a:rPr lang="en-US" sz="28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từ</a:t>
            </a:r>
            <a:r>
              <a:rPr lang="en-US" sz="28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thiên</a:t>
            </a:r>
            <a:r>
              <a:rPr lang="en-US" sz="28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nhiên</a:t>
            </a:r>
            <a:r>
              <a:rPr lang="en-US" sz="28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biết</a:t>
            </a:r>
            <a:r>
              <a:rPr lang="en-US" sz="28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trân</a:t>
            </a:r>
            <a:r>
              <a:rPr lang="en-US" sz="28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trọng</a:t>
            </a:r>
            <a:r>
              <a:rPr lang="en-US" sz="28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mọi</a:t>
            </a:r>
            <a:r>
              <a:rPr lang="en-US" sz="28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thứ</a:t>
            </a:r>
            <a:r>
              <a:rPr lang="en-US" sz="28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xung</a:t>
            </a:r>
            <a:r>
              <a:rPr lang="en-US" sz="28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quanh</a:t>
            </a:r>
            <a:r>
              <a:rPr lang="en-US" sz="28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mình</a:t>
            </a:r>
            <a:r>
              <a:rPr lang="en-US" sz="28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……..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2" name="Hộp Văn bản 11">
            <a:extLst>
              <a:ext uri="{FF2B5EF4-FFF2-40B4-BE49-F238E27FC236}">
                <a16:creationId xmlns:a16="http://schemas.microsoft.com/office/drawing/2014/main" id="{69A0CF0D-6B0C-849C-E1B4-EA21D7A3F990}"/>
              </a:ext>
            </a:extLst>
          </p:cNvPr>
          <p:cNvSpPr txBox="1"/>
          <p:nvPr/>
        </p:nvSpPr>
        <p:spPr>
          <a:xfrm>
            <a:off x="416923" y="128365"/>
            <a:ext cx="3393077" cy="707886"/>
          </a:xfrm>
          <a:prstGeom prst="rect">
            <a:avLst/>
          </a:prstGeom>
          <a:gradFill>
            <a:gsLst>
              <a:gs pos="0">
                <a:srgbClr val="CC9900"/>
              </a:gs>
              <a:gs pos="93000">
                <a:srgbClr val="CC6600">
                  <a:alpha val="51765"/>
                </a:srgbClr>
              </a:gs>
            </a:gsLst>
            <a:lin ang="18900000" scaled="1"/>
          </a:gradFill>
        </p:spPr>
        <p:txBody>
          <a:bodyPr wrap="square">
            <a:spAutoFit/>
          </a:bodyPr>
          <a:lstStyle/>
          <a:p>
            <a:r>
              <a:rPr lang="en-US" sz="4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II. </a:t>
            </a:r>
            <a:r>
              <a:rPr lang="en-US" sz="40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Thực</a:t>
            </a:r>
            <a:r>
              <a:rPr lang="en-US" sz="4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hành</a:t>
            </a:r>
            <a:endParaRPr lang="en-US" sz="36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215949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Hộp Văn bản 16">
            <a:extLst>
              <a:ext uri="{FF2B5EF4-FFF2-40B4-BE49-F238E27FC236}">
                <a16:creationId xmlns:a16="http://schemas.microsoft.com/office/drawing/2014/main" id="{66353A50-8440-9A18-C855-2DF265038588}"/>
              </a:ext>
            </a:extLst>
          </p:cNvPr>
          <p:cNvSpPr txBox="1"/>
          <p:nvPr/>
        </p:nvSpPr>
        <p:spPr>
          <a:xfrm>
            <a:off x="416922" y="971404"/>
            <a:ext cx="529807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A06D3A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2. </a:t>
            </a:r>
            <a:r>
              <a:rPr lang="en-US" sz="3200" b="1" dirty="0" err="1">
                <a:solidFill>
                  <a:srgbClr val="A06D3A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Bước</a:t>
            </a:r>
            <a:r>
              <a:rPr lang="en-US" sz="3200" b="1" dirty="0">
                <a:solidFill>
                  <a:srgbClr val="A06D3A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2. </a:t>
            </a:r>
            <a:r>
              <a:rPr lang="en-US" sz="3200" b="1" dirty="0" err="1">
                <a:solidFill>
                  <a:srgbClr val="A06D3A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Tìm</a:t>
            </a:r>
            <a:r>
              <a:rPr lang="en-US" sz="3200" b="1" dirty="0">
                <a:solidFill>
                  <a:srgbClr val="A06D3A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ý </a:t>
            </a:r>
            <a:r>
              <a:rPr lang="en-US" sz="3200" b="1" dirty="0" err="1">
                <a:solidFill>
                  <a:srgbClr val="A06D3A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và</a:t>
            </a:r>
            <a:r>
              <a:rPr lang="en-US" sz="3200" b="1" dirty="0">
                <a:solidFill>
                  <a:srgbClr val="A06D3A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A06D3A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lập</a:t>
            </a:r>
            <a:r>
              <a:rPr lang="en-US" sz="3200" b="1" dirty="0">
                <a:solidFill>
                  <a:srgbClr val="A06D3A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A06D3A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dàn</a:t>
            </a:r>
            <a:r>
              <a:rPr lang="en-US" sz="3200" b="1" dirty="0">
                <a:solidFill>
                  <a:srgbClr val="A06D3A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ý</a:t>
            </a:r>
            <a:endParaRPr lang="en-US" sz="3200" dirty="0">
              <a:solidFill>
                <a:srgbClr val="A06D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Hộp Văn bản 10">
            <a:extLst>
              <a:ext uri="{FF2B5EF4-FFF2-40B4-BE49-F238E27FC236}">
                <a16:creationId xmlns:a16="http://schemas.microsoft.com/office/drawing/2014/main" id="{7A4814E6-2E08-A8A9-C769-8BA6F5EA2ECB}"/>
              </a:ext>
            </a:extLst>
          </p:cNvPr>
          <p:cNvSpPr txBox="1"/>
          <p:nvPr/>
        </p:nvSpPr>
        <p:spPr>
          <a:xfrm>
            <a:off x="416923" y="128365"/>
            <a:ext cx="3393077" cy="707886"/>
          </a:xfrm>
          <a:prstGeom prst="rect">
            <a:avLst/>
          </a:prstGeom>
          <a:gradFill>
            <a:gsLst>
              <a:gs pos="0">
                <a:srgbClr val="CC9900"/>
              </a:gs>
              <a:gs pos="93000">
                <a:srgbClr val="CC6600">
                  <a:alpha val="51765"/>
                </a:srgbClr>
              </a:gs>
            </a:gsLst>
            <a:lin ang="18900000" scaled="1"/>
          </a:gradFill>
        </p:spPr>
        <p:txBody>
          <a:bodyPr wrap="square">
            <a:spAutoFit/>
          </a:bodyPr>
          <a:lstStyle/>
          <a:p>
            <a:r>
              <a:rPr lang="en-US" sz="4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II. </a:t>
            </a:r>
            <a:r>
              <a:rPr lang="en-US" sz="40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Thực</a:t>
            </a:r>
            <a:r>
              <a:rPr lang="en-US" sz="4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hành</a:t>
            </a:r>
            <a:endParaRPr lang="en-US" sz="36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0" name="Hộp Văn bản 19">
            <a:extLst>
              <a:ext uri="{FF2B5EF4-FFF2-40B4-BE49-F238E27FC236}">
                <a16:creationId xmlns:a16="http://schemas.microsoft.com/office/drawing/2014/main" id="{CAB7E481-CC73-3D51-4E70-33515C3A439D}"/>
              </a:ext>
            </a:extLst>
          </p:cNvPr>
          <p:cNvSpPr txBox="1"/>
          <p:nvPr/>
        </p:nvSpPr>
        <p:spPr>
          <a:xfrm>
            <a:off x="416922" y="1598598"/>
            <a:ext cx="688382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A06D3A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b. </a:t>
            </a:r>
            <a:r>
              <a:rPr lang="en-US" sz="3200" b="1" dirty="0" err="1">
                <a:solidFill>
                  <a:srgbClr val="A06D3A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Lập</a:t>
            </a:r>
            <a:r>
              <a:rPr lang="en-US" sz="3200" b="1" dirty="0">
                <a:solidFill>
                  <a:srgbClr val="A06D3A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A06D3A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dàn</a:t>
            </a:r>
            <a:r>
              <a:rPr lang="en-US" sz="3200" b="1" dirty="0">
                <a:solidFill>
                  <a:srgbClr val="A06D3A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ý </a:t>
            </a:r>
            <a:r>
              <a:rPr lang="en-US" sz="3200" b="1" dirty="0" err="1">
                <a:solidFill>
                  <a:srgbClr val="A06D3A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cho</a:t>
            </a:r>
            <a:r>
              <a:rPr lang="en-US" sz="3200" b="1" dirty="0">
                <a:solidFill>
                  <a:srgbClr val="A06D3A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A06D3A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bài</a:t>
            </a:r>
            <a:r>
              <a:rPr lang="en-US" sz="3200" b="1" dirty="0">
                <a:solidFill>
                  <a:srgbClr val="A06D3A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A06D3A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nói</a:t>
            </a:r>
            <a:endParaRPr lang="en-US" sz="3200" dirty="0">
              <a:solidFill>
                <a:srgbClr val="A06D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Hộp Văn bản 12">
            <a:extLst>
              <a:ext uri="{FF2B5EF4-FFF2-40B4-BE49-F238E27FC236}">
                <a16:creationId xmlns:a16="http://schemas.microsoft.com/office/drawing/2014/main" id="{0CBBD093-CCA8-9917-0712-A947990D2174}"/>
              </a:ext>
            </a:extLst>
          </p:cNvPr>
          <p:cNvSpPr txBox="1"/>
          <p:nvPr/>
        </p:nvSpPr>
        <p:spPr>
          <a:xfrm>
            <a:off x="704850" y="2225792"/>
            <a:ext cx="105918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dirty="0" err="1">
                <a:latin typeface="Times New Roman" panose="02020603050405020304" pitchFamily="18" charset="0"/>
                <a:ea typeface="MS Mincho" panose="02020609040205080304" pitchFamily="49" charset="-128"/>
              </a:rPr>
              <a:t>Nội</a:t>
            </a:r>
            <a:r>
              <a:rPr lang="en-US" sz="2800" b="1" dirty="0">
                <a:latin typeface="Times New Roman" panose="02020603050405020304" pitchFamily="18" charset="0"/>
                <a:ea typeface="MS Mincho" panose="02020609040205080304" pitchFamily="49" charset="-128"/>
              </a:rPr>
              <a:t> dung </a:t>
            </a:r>
            <a:r>
              <a:rPr lang="en-US" sz="2800" b="1" dirty="0" err="1">
                <a:latin typeface="Times New Roman" panose="02020603050405020304" pitchFamily="18" charset="0"/>
                <a:ea typeface="MS Mincho" panose="02020609040205080304" pitchFamily="49" charset="-128"/>
              </a:rPr>
              <a:t>chính</a:t>
            </a:r>
            <a:r>
              <a:rPr lang="en-US" sz="2800" b="1" dirty="0">
                <a:latin typeface="Times New Roman" panose="02020603050405020304" pitchFamily="18" charset="0"/>
                <a:ea typeface="MS Mincho" panose="02020609040205080304" pitchFamily="49" charset="-128"/>
              </a:rPr>
              <a:t>:</a:t>
            </a:r>
            <a:r>
              <a:rPr lang="en-US" sz="2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Thuyết</a:t>
            </a:r>
            <a:r>
              <a:rPr lang="en-US" sz="2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trình</a:t>
            </a:r>
            <a:r>
              <a:rPr lang="en-US" sz="2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tuần</a:t>
            </a:r>
            <a:r>
              <a:rPr lang="en-US" sz="2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tự</a:t>
            </a:r>
            <a:r>
              <a:rPr lang="en-US" sz="2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nội</a:t>
            </a:r>
            <a:r>
              <a:rPr lang="en-US" sz="2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dung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bài</a:t>
            </a:r>
            <a:r>
              <a:rPr lang="en-US" sz="2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nói</a:t>
            </a:r>
            <a:r>
              <a:rPr lang="en-US" sz="2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một</a:t>
            </a:r>
            <a:r>
              <a:rPr lang="en-US" sz="2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cách</a:t>
            </a:r>
            <a:r>
              <a:rPr lang="en-US" sz="2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hợp</a:t>
            </a:r>
            <a:r>
              <a:rPr lang="en-US" sz="2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lí</a:t>
            </a:r>
            <a:r>
              <a:rPr lang="en-US" sz="2800" b="1" dirty="0"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endParaRPr lang="en-US" sz="2800" dirty="0"/>
          </a:p>
        </p:txBody>
      </p:sp>
      <p:sp>
        <p:nvSpPr>
          <p:cNvPr id="15" name="Hình chữ nhật: Góc Tròn 14">
            <a:extLst>
              <a:ext uri="{FF2B5EF4-FFF2-40B4-BE49-F238E27FC236}">
                <a16:creationId xmlns:a16="http://schemas.microsoft.com/office/drawing/2014/main" id="{4DD07D8E-5EA0-25E6-B9AA-2730D9CB3879}"/>
              </a:ext>
            </a:extLst>
          </p:cNvPr>
          <p:cNvSpPr/>
          <p:nvPr/>
        </p:nvSpPr>
        <p:spPr>
          <a:xfrm>
            <a:off x="1452400" y="3163280"/>
            <a:ext cx="8796500" cy="866169"/>
          </a:xfrm>
          <a:prstGeom prst="roundRect">
            <a:avLst/>
          </a:prstGeom>
          <a:gradFill flip="none" rotWithShape="1">
            <a:gsLst>
              <a:gs pos="38000">
                <a:srgbClr val="C00000"/>
              </a:gs>
              <a:gs pos="87000">
                <a:schemeClr val="accent2">
                  <a:lumMod val="60000"/>
                  <a:lumOff val="40000"/>
                </a:schemeClr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Lối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hoà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thiên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</a:p>
        </p:txBody>
      </p:sp>
      <p:sp>
        <p:nvSpPr>
          <p:cNvPr id="16" name="Hộp Văn bản 15">
            <a:extLst>
              <a:ext uri="{FF2B5EF4-FFF2-40B4-BE49-F238E27FC236}">
                <a16:creationId xmlns:a16="http://schemas.microsoft.com/office/drawing/2014/main" id="{806091C7-3EBD-6A6D-4C6A-329973C754FE}"/>
              </a:ext>
            </a:extLst>
          </p:cNvPr>
          <p:cNvSpPr txBox="1"/>
          <p:nvPr/>
        </p:nvSpPr>
        <p:spPr>
          <a:xfrm>
            <a:off x="1276350" y="4548085"/>
            <a:ext cx="10020300" cy="1043619"/>
          </a:xfrm>
          <a:prstGeom prst="rect">
            <a:avLst/>
          </a:prstGeom>
          <a:noFill/>
          <a:ln w="38100">
            <a:solidFill>
              <a:srgbClr val="FFC000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Lối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thiên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gắn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bó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rung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đẹp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thiên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;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quý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giữ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gìn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vệ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thiên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.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125732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Hộp Văn bản 19">
            <a:extLst>
              <a:ext uri="{FF2B5EF4-FFF2-40B4-BE49-F238E27FC236}">
                <a16:creationId xmlns:a16="http://schemas.microsoft.com/office/drawing/2014/main" id="{CAB7E481-CC73-3D51-4E70-33515C3A439D}"/>
              </a:ext>
            </a:extLst>
          </p:cNvPr>
          <p:cNvSpPr txBox="1"/>
          <p:nvPr/>
        </p:nvSpPr>
        <p:spPr>
          <a:xfrm>
            <a:off x="455022" y="134331"/>
            <a:ext cx="688382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A06D3A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b. </a:t>
            </a:r>
            <a:r>
              <a:rPr lang="en-US" sz="3200" b="1" dirty="0" err="1">
                <a:solidFill>
                  <a:srgbClr val="A06D3A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Lập</a:t>
            </a:r>
            <a:r>
              <a:rPr lang="en-US" sz="3200" b="1" dirty="0">
                <a:solidFill>
                  <a:srgbClr val="A06D3A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A06D3A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dàn</a:t>
            </a:r>
            <a:r>
              <a:rPr lang="en-US" sz="3200" b="1" dirty="0">
                <a:solidFill>
                  <a:srgbClr val="A06D3A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ý </a:t>
            </a:r>
            <a:r>
              <a:rPr lang="en-US" sz="3200" b="1" dirty="0" err="1">
                <a:solidFill>
                  <a:srgbClr val="A06D3A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cho</a:t>
            </a:r>
            <a:r>
              <a:rPr lang="en-US" sz="3200" b="1" dirty="0">
                <a:solidFill>
                  <a:srgbClr val="A06D3A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A06D3A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bài</a:t>
            </a:r>
            <a:r>
              <a:rPr lang="en-US" sz="3200" b="1" dirty="0">
                <a:solidFill>
                  <a:srgbClr val="A06D3A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A06D3A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nói</a:t>
            </a:r>
            <a:endParaRPr lang="en-US" sz="3200" dirty="0">
              <a:solidFill>
                <a:srgbClr val="A06D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Hộp Văn bản 12">
            <a:extLst>
              <a:ext uri="{FF2B5EF4-FFF2-40B4-BE49-F238E27FC236}">
                <a16:creationId xmlns:a16="http://schemas.microsoft.com/office/drawing/2014/main" id="{0CBBD093-CCA8-9917-0712-A947990D2174}"/>
              </a:ext>
            </a:extLst>
          </p:cNvPr>
          <p:cNvSpPr txBox="1"/>
          <p:nvPr/>
        </p:nvSpPr>
        <p:spPr>
          <a:xfrm>
            <a:off x="800100" y="716814"/>
            <a:ext cx="105918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dirty="0" err="1">
                <a:latin typeface="Times New Roman" panose="02020603050405020304" pitchFamily="18" charset="0"/>
                <a:ea typeface="MS Mincho" panose="02020609040205080304" pitchFamily="49" charset="-128"/>
              </a:rPr>
              <a:t>Nội</a:t>
            </a:r>
            <a:r>
              <a:rPr lang="en-US" sz="2800" b="1" dirty="0">
                <a:latin typeface="Times New Roman" panose="02020603050405020304" pitchFamily="18" charset="0"/>
                <a:ea typeface="MS Mincho" panose="02020609040205080304" pitchFamily="49" charset="-128"/>
              </a:rPr>
              <a:t> dung </a:t>
            </a:r>
            <a:r>
              <a:rPr lang="en-US" sz="2800" b="1" dirty="0" err="1">
                <a:latin typeface="Times New Roman" panose="02020603050405020304" pitchFamily="18" charset="0"/>
                <a:ea typeface="MS Mincho" panose="02020609040205080304" pitchFamily="49" charset="-128"/>
              </a:rPr>
              <a:t>chính</a:t>
            </a:r>
            <a:r>
              <a:rPr lang="en-US" sz="2800" b="1" dirty="0">
                <a:latin typeface="Times New Roman" panose="02020603050405020304" pitchFamily="18" charset="0"/>
                <a:ea typeface="MS Mincho" panose="02020609040205080304" pitchFamily="49" charset="-128"/>
              </a:rPr>
              <a:t>:</a:t>
            </a:r>
            <a:r>
              <a:rPr lang="en-US" sz="2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Thuyết</a:t>
            </a:r>
            <a:r>
              <a:rPr lang="en-US" sz="2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trình</a:t>
            </a:r>
            <a:r>
              <a:rPr lang="en-US" sz="2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tuần</a:t>
            </a:r>
            <a:r>
              <a:rPr lang="en-US" sz="2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tự</a:t>
            </a:r>
            <a:r>
              <a:rPr lang="en-US" sz="2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nội</a:t>
            </a:r>
            <a:r>
              <a:rPr lang="en-US" sz="2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dung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bài</a:t>
            </a:r>
            <a:r>
              <a:rPr lang="en-US" sz="2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nói</a:t>
            </a:r>
            <a:r>
              <a:rPr lang="en-US" sz="2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một</a:t>
            </a:r>
            <a:r>
              <a:rPr lang="en-US" sz="2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cách</a:t>
            </a:r>
            <a:r>
              <a:rPr lang="en-US" sz="2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hợp</a:t>
            </a:r>
            <a:r>
              <a:rPr lang="en-US" sz="2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lí</a:t>
            </a:r>
            <a:r>
              <a:rPr lang="en-US" sz="2800" b="1" dirty="0"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endParaRPr lang="en-US" sz="2800" dirty="0"/>
          </a:p>
        </p:txBody>
      </p:sp>
      <p:sp>
        <p:nvSpPr>
          <p:cNvPr id="15" name="Hình chữ nhật: Góc Tròn 14">
            <a:extLst>
              <a:ext uri="{FF2B5EF4-FFF2-40B4-BE49-F238E27FC236}">
                <a16:creationId xmlns:a16="http://schemas.microsoft.com/office/drawing/2014/main" id="{4DD07D8E-5EA0-25E6-B9AA-2730D9CB3879}"/>
              </a:ext>
            </a:extLst>
          </p:cNvPr>
          <p:cNvSpPr/>
          <p:nvPr/>
        </p:nvSpPr>
        <p:spPr>
          <a:xfrm>
            <a:off x="1714500" y="1301589"/>
            <a:ext cx="7524750" cy="866169"/>
          </a:xfrm>
          <a:prstGeom prst="roundRect">
            <a:avLst/>
          </a:prstGeom>
          <a:gradFill flip="none" rotWithShape="1">
            <a:gsLst>
              <a:gs pos="38000">
                <a:srgbClr val="C00000"/>
              </a:gs>
              <a:gs pos="87000">
                <a:schemeClr val="accent2">
                  <a:lumMod val="60000"/>
                  <a:lumOff val="40000"/>
                </a:schemeClr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R="0" lvl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SzPts val="1400"/>
            </a:pP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Tại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sao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cần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phải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sống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hoà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hợp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với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thiên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nhiên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?</a:t>
            </a:r>
            <a:endParaRPr lang="en-US" sz="2400" b="1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6" name="Hộp Văn bản 15">
            <a:extLst>
              <a:ext uri="{FF2B5EF4-FFF2-40B4-BE49-F238E27FC236}">
                <a16:creationId xmlns:a16="http://schemas.microsoft.com/office/drawing/2014/main" id="{806091C7-3EBD-6A6D-4C6A-329973C754FE}"/>
              </a:ext>
            </a:extLst>
          </p:cNvPr>
          <p:cNvSpPr txBox="1"/>
          <p:nvPr/>
        </p:nvSpPr>
        <p:spPr>
          <a:xfrm>
            <a:off x="885825" y="2411670"/>
            <a:ext cx="10020300" cy="2034660"/>
          </a:xfrm>
          <a:prstGeom prst="rect">
            <a:avLst/>
          </a:prstGeom>
          <a:noFill/>
          <a:ln w="38100">
            <a:solidFill>
              <a:srgbClr val="FFC000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Con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thiên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nhiên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mối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quan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hệ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không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thể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tách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rời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Con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không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thể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sống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tách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mình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ra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khỏi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thiên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nhiên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Thiên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nhiên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luôn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mặt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đời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sống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con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Mọi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nguồn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sống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con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đều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lấy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từ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thiên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nhiên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2" name="Hộp Văn bản 11">
            <a:extLst>
              <a:ext uri="{FF2B5EF4-FFF2-40B4-BE49-F238E27FC236}">
                <a16:creationId xmlns:a16="http://schemas.microsoft.com/office/drawing/2014/main" id="{DE0695B3-103D-7F36-E841-6274062C8DAF}"/>
              </a:ext>
            </a:extLst>
          </p:cNvPr>
          <p:cNvSpPr txBox="1"/>
          <p:nvPr/>
        </p:nvSpPr>
        <p:spPr>
          <a:xfrm>
            <a:off x="885825" y="4669408"/>
            <a:ext cx="10020300" cy="1043619"/>
          </a:xfrm>
          <a:prstGeom prst="rect">
            <a:avLst/>
          </a:prstGeom>
          <a:noFill/>
          <a:ln w="38100">
            <a:solidFill>
              <a:srgbClr val="FFC000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Sống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hoà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hợp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với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thiên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nhiên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đem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lại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bao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lợi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ích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cho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cuộc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sống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con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720738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1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Hình tự do: Hình 14">
            <a:extLst>
              <a:ext uri="{FF2B5EF4-FFF2-40B4-BE49-F238E27FC236}">
                <a16:creationId xmlns:a16="http://schemas.microsoft.com/office/drawing/2014/main" id="{62F1F112-92EF-61F4-5A3E-85532301C876}"/>
              </a:ext>
            </a:extLst>
          </p:cNvPr>
          <p:cNvSpPr/>
          <p:nvPr/>
        </p:nvSpPr>
        <p:spPr>
          <a:xfrm>
            <a:off x="-10109" y="172341"/>
            <a:ext cx="4081613" cy="6685658"/>
          </a:xfrm>
          <a:custGeom>
            <a:avLst/>
            <a:gdLst>
              <a:gd name="connsiteX0" fmla="*/ 0 w 4081613"/>
              <a:gd name="connsiteY0" fmla="*/ 0 h 6685658"/>
              <a:gd name="connsiteX1" fmla="*/ 4081613 w 4081613"/>
              <a:gd name="connsiteY1" fmla="*/ 6685658 h 6685658"/>
              <a:gd name="connsiteX2" fmla="*/ 0 w 4081613"/>
              <a:gd name="connsiteY2" fmla="*/ 6685658 h 66856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081613" h="6685658">
                <a:moveTo>
                  <a:pt x="0" y="0"/>
                </a:moveTo>
                <a:lnTo>
                  <a:pt x="4081613" y="6685658"/>
                </a:lnTo>
                <a:lnTo>
                  <a:pt x="0" y="6685658"/>
                </a:lnTo>
                <a:close/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61421B1-1906-4F8E-BF53-DF1E9D07C1F2}"/>
              </a:ext>
            </a:extLst>
          </p:cNvPr>
          <p:cNvSpPr txBox="1"/>
          <p:nvPr/>
        </p:nvSpPr>
        <p:spPr>
          <a:xfrm>
            <a:off x="5318242" y="172341"/>
            <a:ext cx="3583162" cy="707886"/>
          </a:xfrm>
          <a:prstGeom prst="rect">
            <a:avLst/>
          </a:prstGeom>
          <a:solidFill>
            <a:schemeClr val="accent2">
              <a:lumMod val="75000"/>
            </a:schemeClr>
          </a:solidFill>
          <a:ln w="38100">
            <a:noFill/>
          </a:ln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</a:pPr>
            <a:r>
              <a:rPr lang="en-US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KHỞI ĐỘNG</a:t>
            </a:r>
            <a:endParaRPr lang="en-US" sz="4000" b="1" dirty="0">
              <a:solidFill>
                <a:schemeClr val="bg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Hình tự do: Hình 7">
            <a:extLst>
              <a:ext uri="{FF2B5EF4-FFF2-40B4-BE49-F238E27FC236}">
                <a16:creationId xmlns:a16="http://schemas.microsoft.com/office/drawing/2014/main" id="{EFF46C95-D8B0-5561-7CE5-E242BDFAD4B2}"/>
              </a:ext>
            </a:extLst>
          </p:cNvPr>
          <p:cNvSpPr/>
          <p:nvPr/>
        </p:nvSpPr>
        <p:spPr>
          <a:xfrm>
            <a:off x="0" y="0"/>
            <a:ext cx="4081613" cy="6858000"/>
          </a:xfrm>
          <a:custGeom>
            <a:avLst/>
            <a:gdLst>
              <a:gd name="connsiteX0" fmla="*/ 6081502 w 6096000"/>
              <a:gd name="connsiteY0" fmla="*/ 0 h 6858000"/>
              <a:gd name="connsiteX1" fmla="*/ 6096000 w 6096000"/>
              <a:gd name="connsiteY1" fmla="*/ 0 h 6858000"/>
              <a:gd name="connsiteX2" fmla="*/ 6096000 w 6096000"/>
              <a:gd name="connsiteY2" fmla="*/ 12807 h 6858000"/>
              <a:gd name="connsiteX3" fmla="*/ 0 w 6096000"/>
              <a:gd name="connsiteY3" fmla="*/ 0 h 6858000"/>
              <a:gd name="connsiteX4" fmla="*/ 6057826 w 6096000"/>
              <a:gd name="connsiteY4" fmla="*/ 0 h 6858000"/>
              <a:gd name="connsiteX5" fmla="*/ 0 w 6096000"/>
              <a:gd name="connsiteY5" fmla="*/ 6858000 h 6858000"/>
              <a:gd name="connsiteX6" fmla="*/ 0 w 6096000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96000" h="6858000">
                <a:moveTo>
                  <a:pt x="6081502" y="0"/>
                </a:moveTo>
                <a:lnTo>
                  <a:pt x="6096000" y="0"/>
                </a:lnTo>
                <a:lnTo>
                  <a:pt x="6096000" y="12807"/>
                </a:lnTo>
                <a:close/>
                <a:moveTo>
                  <a:pt x="0" y="0"/>
                </a:moveTo>
                <a:lnTo>
                  <a:pt x="6057826" y="0"/>
                </a:lnTo>
                <a:lnTo>
                  <a:pt x="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6" name="Hình ảnh 5">
            <a:extLst>
              <a:ext uri="{FF2B5EF4-FFF2-40B4-BE49-F238E27FC236}">
                <a16:creationId xmlns:a16="http://schemas.microsoft.com/office/drawing/2014/main" id="{44AAF404-EF78-8675-799E-8D6C000D0D4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27259" y="770356"/>
            <a:ext cx="3925469" cy="3925469"/>
          </a:xfrm>
          <a:prstGeom prst="rect">
            <a:avLst/>
          </a:prstGeom>
        </p:spPr>
      </p:pic>
      <p:sp>
        <p:nvSpPr>
          <p:cNvPr id="18" name="Hộp Văn bản 17">
            <a:extLst>
              <a:ext uri="{FF2B5EF4-FFF2-40B4-BE49-F238E27FC236}">
                <a16:creationId xmlns:a16="http://schemas.microsoft.com/office/drawing/2014/main" id="{CA6DEAB0-C79B-192B-2799-57ECB86351E3}"/>
              </a:ext>
            </a:extLst>
          </p:cNvPr>
          <p:cNvSpPr txBox="1"/>
          <p:nvPr/>
        </p:nvSpPr>
        <p:spPr>
          <a:xfrm>
            <a:off x="3208319" y="1251833"/>
            <a:ext cx="6894718" cy="2962513"/>
          </a:xfrm>
          <a:prstGeom prst="wedgeRoundRectCallout">
            <a:avLst>
              <a:gd name="adj1" fmla="val 58103"/>
              <a:gd name="adj2" fmla="val 26323"/>
              <a:gd name="adj3" fmla="val 16667"/>
            </a:avLst>
          </a:prstGeom>
          <a:noFill/>
          <a:ln w="38100">
            <a:solidFill>
              <a:srgbClr val="3333FF"/>
            </a:solidFill>
          </a:ln>
        </p:spPr>
        <p:txBody>
          <a:bodyPr wrap="square">
            <a:spAutoFit/>
          </a:bodyPr>
          <a:lstStyle/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nổi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bật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gửi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gắm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ngẫm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cuộc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pic>
        <p:nvPicPr>
          <p:cNvPr id="4" name="Hình ảnh 3">
            <a:extLst>
              <a:ext uri="{FF2B5EF4-FFF2-40B4-BE49-F238E27FC236}">
                <a16:creationId xmlns:a16="http://schemas.microsoft.com/office/drawing/2014/main" id="{4C92B610-F4F8-3D19-2FDC-221F70613A2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04904" y="2900516"/>
            <a:ext cx="4454294" cy="40932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90197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Hộp Văn bản 19">
            <a:extLst>
              <a:ext uri="{FF2B5EF4-FFF2-40B4-BE49-F238E27FC236}">
                <a16:creationId xmlns:a16="http://schemas.microsoft.com/office/drawing/2014/main" id="{CAB7E481-CC73-3D51-4E70-33515C3A439D}"/>
              </a:ext>
            </a:extLst>
          </p:cNvPr>
          <p:cNvSpPr txBox="1"/>
          <p:nvPr/>
        </p:nvSpPr>
        <p:spPr>
          <a:xfrm>
            <a:off x="455022" y="134331"/>
            <a:ext cx="688382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A06D3A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b. </a:t>
            </a:r>
            <a:r>
              <a:rPr lang="en-US" sz="3200" b="1" dirty="0" err="1">
                <a:solidFill>
                  <a:srgbClr val="A06D3A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Lập</a:t>
            </a:r>
            <a:r>
              <a:rPr lang="en-US" sz="3200" b="1" dirty="0">
                <a:solidFill>
                  <a:srgbClr val="A06D3A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A06D3A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dàn</a:t>
            </a:r>
            <a:r>
              <a:rPr lang="en-US" sz="3200" b="1" dirty="0">
                <a:solidFill>
                  <a:srgbClr val="A06D3A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ý </a:t>
            </a:r>
            <a:r>
              <a:rPr lang="en-US" sz="3200" b="1" dirty="0" err="1">
                <a:solidFill>
                  <a:srgbClr val="A06D3A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cho</a:t>
            </a:r>
            <a:r>
              <a:rPr lang="en-US" sz="3200" b="1" dirty="0">
                <a:solidFill>
                  <a:srgbClr val="A06D3A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A06D3A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bài</a:t>
            </a:r>
            <a:r>
              <a:rPr lang="en-US" sz="3200" b="1" dirty="0">
                <a:solidFill>
                  <a:srgbClr val="A06D3A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A06D3A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nói</a:t>
            </a:r>
            <a:endParaRPr lang="en-US" sz="3200" dirty="0">
              <a:solidFill>
                <a:srgbClr val="A06D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Hộp Văn bản 12">
            <a:extLst>
              <a:ext uri="{FF2B5EF4-FFF2-40B4-BE49-F238E27FC236}">
                <a16:creationId xmlns:a16="http://schemas.microsoft.com/office/drawing/2014/main" id="{0CBBD093-CCA8-9917-0712-A947990D2174}"/>
              </a:ext>
            </a:extLst>
          </p:cNvPr>
          <p:cNvSpPr txBox="1"/>
          <p:nvPr/>
        </p:nvSpPr>
        <p:spPr>
          <a:xfrm>
            <a:off x="800100" y="716814"/>
            <a:ext cx="105918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dirty="0" err="1">
                <a:latin typeface="Times New Roman" panose="02020603050405020304" pitchFamily="18" charset="0"/>
                <a:ea typeface="MS Mincho" panose="02020609040205080304" pitchFamily="49" charset="-128"/>
              </a:rPr>
              <a:t>Nội</a:t>
            </a:r>
            <a:r>
              <a:rPr lang="en-US" sz="2800" b="1" dirty="0">
                <a:latin typeface="Times New Roman" panose="02020603050405020304" pitchFamily="18" charset="0"/>
                <a:ea typeface="MS Mincho" panose="02020609040205080304" pitchFamily="49" charset="-128"/>
              </a:rPr>
              <a:t> dung </a:t>
            </a:r>
            <a:r>
              <a:rPr lang="en-US" sz="2800" b="1" dirty="0" err="1">
                <a:latin typeface="Times New Roman" panose="02020603050405020304" pitchFamily="18" charset="0"/>
                <a:ea typeface="MS Mincho" panose="02020609040205080304" pitchFamily="49" charset="-128"/>
              </a:rPr>
              <a:t>chính</a:t>
            </a:r>
            <a:r>
              <a:rPr lang="en-US" sz="2800" b="1" dirty="0">
                <a:latin typeface="Times New Roman" panose="02020603050405020304" pitchFamily="18" charset="0"/>
                <a:ea typeface="MS Mincho" panose="02020609040205080304" pitchFamily="49" charset="-128"/>
              </a:rPr>
              <a:t>:</a:t>
            </a:r>
            <a:r>
              <a:rPr lang="en-US" sz="2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Thuyết</a:t>
            </a:r>
            <a:r>
              <a:rPr lang="en-US" sz="2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trình</a:t>
            </a:r>
            <a:r>
              <a:rPr lang="en-US" sz="2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tuần</a:t>
            </a:r>
            <a:r>
              <a:rPr lang="en-US" sz="2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tự</a:t>
            </a:r>
            <a:r>
              <a:rPr lang="en-US" sz="2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nội</a:t>
            </a:r>
            <a:r>
              <a:rPr lang="en-US" sz="2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dung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bài</a:t>
            </a:r>
            <a:r>
              <a:rPr lang="en-US" sz="2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nói</a:t>
            </a:r>
            <a:r>
              <a:rPr lang="en-US" sz="2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một</a:t>
            </a:r>
            <a:r>
              <a:rPr lang="en-US" sz="2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cách</a:t>
            </a:r>
            <a:r>
              <a:rPr lang="en-US" sz="2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hợp</a:t>
            </a:r>
            <a:r>
              <a:rPr lang="en-US" sz="2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lí</a:t>
            </a:r>
            <a:r>
              <a:rPr lang="en-US" sz="2800" b="1" dirty="0"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endParaRPr lang="en-US" sz="2800" dirty="0"/>
          </a:p>
        </p:txBody>
      </p:sp>
      <p:sp>
        <p:nvSpPr>
          <p:cNvPr id="15" name="Hình chữ nhật: Góc Tròn 14">
            <a:extLst>
              <a:ext uri="{FF2B5EF4-FFF2-40B4-BE49-F238E27FC236}">
                <a16:creationId xmlns:a16="http://schemas.microsoft.com/office/drawing/2014/main" id="{4DD07D8E-5EA0-25E6-B9AA-2730D9CB3879}"/>
              </a:ext>
            </a:extLst>
          </p:cNvPr>
          <p:cNvSpPr/>
          <p:nvPr/>
        </p:nvSpPr>
        <p:spPr>
          <a:xfrm>
            <a:off x="2133600" y="1916540"/>
            <a:ext cx="7524750" cy="866169"/>
          </a:xfrm>
          <a:prstGeom prst="roundRect">
            <a:avLst/>
          </a:prstGeom>
          <a:gradFill flip="none" rotWithShape="1">
            <a:gsLst>
              <a:gs pos="38000">
                <a:srgbClr val="C00000"/>
              </a:gs>
              <a:gs pos="87000">
                <a:schemeClr val="accent2">
                  <a:lumMod val="60000"/>
                  <a:lumOff val="40000"/>
                </a:schemeClr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R="0" lvl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SzPts val="1400"/>
            </a:pP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Tại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sao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cần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phải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sống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hoà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hợp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với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thiên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nhiên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?</a:t>
            </a:r>
            <a:endParaRPr lang="en-US" sz="2400" b="1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6" name="Hộp Văn bản 15">
            <a:extLst>
              <a:ext uri="{FF2B5EF4-FFF2-40B4-BE49-F238E27FC236}">
                <a16:creationId xmlns:a16="http://schemas.microsoft.com/office/drawing/2014/main" id="{806091C7-3EBD-6A6D-4C6A-329973C754FE}"/>
              </a:ext>
            </a:extLst>
          </p:cNvPr>
          <p:cNvSpPr txBox="1"/>
          <p:nvPr/>
        </p:nvSpPr>
        <p:spPr>
          <a:xfrm>
            <a:off x="290512" y="3459215"/>
            <a:ext cx="11610976" cy="2034660"/>
          </a:xfrm>
          <a:prstGeom prst="rect">
            <a:avLst/>
          </a:prstGeom>
          <a:noFill/>
          <a:ln w="38100">
            <a:solidFill>
              <a:srgbClr val="FFC000"/>
            </a:solidFill>
          </a:ln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Yêu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thiên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nhiên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sống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hòa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hợp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với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thiên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nhiên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giúp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ta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ý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thức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bảo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vệ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thiên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nhiên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tránh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làm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tổn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hại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đến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nó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Tình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yêu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thiên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nhiên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giúp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ta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sức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mạnh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chống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lại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mọi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âm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mưu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hành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động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hủy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hoại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thiên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nhiên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Bảo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vệ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thiên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nhiên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chính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bảo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vệ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sự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sống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trên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trái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đất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bảo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vệ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sự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sống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chính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mỗi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chúng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ta.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927258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Hộp Văn bản 19">
            <a:extLst>
              <a:ext uri="{FF2B5EF4-FFF2-40B4-BE49-F238E27FC236}">
                <a16:creationId xmlns:a16="http://schemas.microsoft.com/office/drawing/2014/main" id="{CAB7E481-CC73-3D51-4E70-33515C3A439D}"/>
              </a:ext>
            </a:extLst>
          </p:cNvPr>
          <p:cNvSpPr txBox="1"/>
          <p:nvPr/>
        </p:nvSpPr>
        <p:spPr>
          <a:xfrm>
            <a:off x="455022" y="134331"/>
            <a:ext cx="688382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A06D3A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b. </a:t>
            </a:r>
            <a:r>
              <a:rPr lang="en-US" sz="3200" b="1" dirty="0" err="1">
                <a:solidFill>
                  <a:srgbClr val="A06D3A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Lập</a:t>
            </a:r>
            <a:r>
              <a:rPr lang="en-US" sz="3200" b="1" dirty="0">
                <a:solidFill>
                  <a:srgbClr val="A06D3A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A06D3A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dàn</a:t>
            </a:r>
            <a:r>
              <a:rPr lang="en-US" sz="3200" b="1" dirty="0">
                <a:solidFill>
                  <a:srgbClr val="A06D3A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ý </a:t>
            </a:r>
            <a:r>
              <a:rPr lang="en-US" sz="3200" b="1" dirty="0" err="1">
                <a:solidFill>
                  <a:srgbClr val="A06D3A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cho</a:t>
            </a:r>
            <a:r>
              <a:rPr lang="en-US" sz="3200" b="1" dirty="0">
                <a:solidFill>
                  <a:srgbClr val="A06D3A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A06D3A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bài</a:t>
            </a:r>
            <a:r>
              <a:rPr lang="en-US" sz="3200" b="1" dirty="0">
                <a:solidFill>
                  <a:srgbClr val="A06D3A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A06D3A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nói</a:t>
            </a:r>
            <a:endParaRPr lang="en-US" sz="3200" dirty="0">
              <a:solidFill>
                <a:srgbClr val="A06D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Hộp Văn bản 12">
            <a:extLst>
              <a:ext uri="{FF2B5EF4-FFF2-40B4-BE49-F238E27FC236}">
                <a16:creationId xmlns:a16="http://schemas.microsoft.com/office/drawing/2014/main" id="{0CBBD093-CCA8-9917-0712-A947990D2174}"/>
              </a:ext>
            </a:extLst>
          </p:cNvPr>
          <p:cNvSpPr txBox="1"/>
          <p:nvPr/>
        </p:nvSpPr>
        <p:spPr>
          <a:xfrm>
            <a:off x="800100" y="716814"/>
            <a:ext cx="105918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dirty="0" err="1">
                <a:latin typeface="Times New Roman" panose="02020603050405020304" pitchFamily="18" charset="0"/>
                <a:ea typeface="MS Mincho" panose="02020609040205080304" pitchFamily="49" charset="-128"/>
              </a:rPr>
              <a:t>Nội</a:t>
            </a:r>
            <a:r>
              <a:rPr lang="en-US" sz="2800" b="1" dirty="0">
                <a:latin typeface="Times New Roman" panose="02020603050405020304" pitchFamily="18" charset="0"/>
                <a:ea typeface="MS Mincho" panose="02020609040205080304" pitchFamily="49" charset="-128"/>
              </a:rPr>
              <a:t> dung </a:t>
            </a:r>
            <a:r>
              <a:rPr lang="en-US" sz="2800" b="1" dirty="0" err="1">
                <a:latin typeface="Times New Roman" panose="02020603050405020304" pitchFamily="18" charset="0"/>
                <a:ea typeface="MS Mincho" panose="02020609040205080304" pitchFamily="49" charset="-128"/>
              </a:rPr>
              <a:t>chính</a:t>
            </a:r>
            <a:r>
              <a:rPr lang="en-US" sz="2800" b="1" dirty="0">
                <a:latin typeface="Times New Roman" panose="02020603050405020304" pitchFamily="18" charset="0"/>
                <a:ea typeface="MS Mincho" panose="02020609040205080304" pitchFamily="49" charset="-128"/>
              </a:rPr>
              <a:t>:</a:t>
            </a:r>
            <a:r>
              <a:rPr lang="en-US" sz="2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Thuyết</a:t>
            </a:r>
            <a:r>
              <a:rPr lang="en-US" sz="2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trình</a:t>
            </a:r>
            <a:r>
              <a:rPr lang="en-US" sz="2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tuần</a:t>
            </a:r>
            <a:r>
              <a:rPr lang="en-US" sz="2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tự</a:t>
            </a:r>
            <a:r>
              <a:rPr lang="en-US" sz="2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nội</a:t>
            </a:r>
            <a:r>
              <a:rPr lang="en-US" sz="2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dung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bài</a:t>
            </a:r>
            <a:r>
              <a:rPr lang="en-US" sz="2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nói</a:t>
            </a:r>
            <a:r>
              <a:rPr lang="en-US" sz="2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một</a:t>
            </a:r>
            <a:r>
              <a:rPr lang="en-US" sz="2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cách</a:t>
            </a:r>
            <a:r>
              <a:rPr lang="en-US" sz="2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hợp</a:t>
            </a:r>
            <a:r>
              <a:rPr lang="en-US" sz="2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lí</a:t>
            </a:r>
            <a:r>
              <a:rPr lang="en-US" sz="2800" b="1" dirty="0"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endParaRPr lang="en-US" sz="2800" dirty="0"/>
          </a:p>
        </p:txBody>
      </p:sp>
      <p:sp>
        <p:nvSpPr>
          <p:cNvPr id="15" name="Hình chữ nhật: Góc Tròn 14">
            <a:extLst>
              <a:ext uri="{FF2B5EF4-FFF2-40B4-BE49-F238E27FC236}">
                <a16:creationId xmlns:a16="http://schemas.microsoft.com/office/drawing/2014/main" id="{4DD07D8E-5EA0-25E6-B9AA-2730D9CB3879}"/>
              </a:ext>
            </a:extLst>
          </p:cNvPr>
          <p:cNvSpPr/>
          <p:nvPr/>
        </p:nvSpPr>
        <p:spPr>
          <a:xfrm>
            <a:off x="1962150" y="1301589"/>
            <a:ext cx="8267700" cy="1259736"/>
          </a:xfrm>
          <a:prstGeom prst="roundRect">
            <a:avLst/>
          </a:prstGeom>
          <a:gradFill flip="none" rotWithShape="1">
            <a:gsLst>
              <a:gs pos="38000">
                <a:srgbClr val="C00000"/>
              </a:gs>
              <a:gs pos="87000">
                <a:schemeClr val="accent2">
                  <a:lumMod val="60000"/>
                  <a:lumOff val="40000"/>
                </a:schemeClr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Mở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rộng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vấn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đề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phê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phán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những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hành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vi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hờ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hững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thờ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ơ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tắc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trách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hủy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hoại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thiên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nhiên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2400" b="1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6" name="Hộp Văn bản 15">
            <a:extLst>
              <a:ext uri="{FF2B5EF4-FFF2-40B4-BE49-F238E27FC236}">
                <a16:creationId xmlns:a16="http://schemas.microsoft.com/office/drawing/2014/main" id="{806091C7-3EBD-6A6D-4C6A-329973C754FE}"/>
              </a:ext>
            </a:extLst>
          </p:cNvPr>
          <p:cNvSpPr txBox="1"/>
          <p:nvPr/>
        </p:nvSpPr>
        <p:spPr>
          <a:xfrm>
            <a:off x="504825" y="2793222"/>
            <a:ext cx="11182350" cy="2034660"/>
          </a:xfrm>
          <a:prstGeom prst="rect">
            <a:avLst/>
          </a:prstGeom>
          <a:noFill/>
          <a:ln w="38100">
            <a:solidFill>
              <a:srgbClr val="FFC000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Phê</a:t>
            </a:r>
            <a:r>
              <a:rPr lang="en-US" sz="28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phán</a:t>
            </a:r>
            <a:r>
              <a:rPr lang="en-US" sz="28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những</a:t>
            </a:r>
            <a:r>
              <a:rPr lang="en-US" sz="28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kẻ</a:t>
            </a:r>
            <a:r>
              <a:rPr lang="en-US" sz="28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vì</a:t>
            </a:r>
            <a:r>
              <a:rPr lang="en-US" sz="28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lợi</a:t>
            </a:r>
            <a:r>
              <a:rPr lang="en-US" sz="28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ích</a:t>
            </a:r>
            <a:r>
              <a:rPr lang="en-US" sz="28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cá</a:t>
            </a:r>
            <a:r>
              <a:rPr lang="en-US" sz="28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nhân</a:t>
            </a:r>
            <a:r>
              <a:rPr lang="en-US" sz="28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mà</a:t>
            </a:r>
            <a:r>
              <a:rPr lang="en-US" sz="28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huỷ</a:t>
            </a:r>
            <a:r>
              <a:rPr lang="en-US" sz="28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hoại</a:t>
            </a:r>
            <a:r>
              <a:rPr lang="en-US" sz="28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thiên</a:t>
            </a:r>
            <a:r>
              <a:rPr lang="en-US" sz="28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nhiên</a:t>
            </a:r>
            <a:r>
              <a:rPr lang="en-US" sz="28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en-US" sz="28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chặt</a:t>
            </a:r>
            <a:r>
              <a:rPr lang="en-US" sz="28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phá</a:t>
            </a:r>
            <a:r>
              <a:rPr lang="en-US" sz="28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rừng</a:t>
            </a:r>
            <a:r>
              <a:rPr lang="en-US" sz="28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bừa</a:t>
            </a:r>
            <a:r>
              <a:rPr lang="en-US" sz="28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bãi</a:t>
            </a:r>
            <a:r>
              <a:rPr lang="en-US" sz="28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xả</a:t>
            </a:r>
            <a:r>
              <a:rPr lang="en-US" sz="28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rác</a:t>
            </a:r>
            <a:r>
              <a:rPr lang="en-US" sz="28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chất</a:t>
            </a:r>
            <a:r>
              <a:rPr lang="en-US" sz="28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thải</a:t>
            </a:r>
            <a:r>
              <a:rPr lang="en-US" sz="28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ra</a:t>
            </a:r>
            <a:r>
              <a:rPr lang="en-US" sz="28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môi</a:t>
            </a:r>
            <a:r>
              <a:rPr lang="en-US" sz="28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trường</a:t>
            </a:r>
            <a:r>
              <a:rPr lang="en-US" sz="28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tự</a:t>
            </a:r>
            <a:r>
              <a:rPr lang="en-US" sz="28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nhiên</a:t>
            </a:r>
            <a:r>
              <a:rPr lang="en-US" sz="28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săn</a:t>
            </a:r>
            <a:r>
              <a:rPr lang="en-US" sz="28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bắn</a:t>
            </a:r>
            <a:r>
              <a:rPr lang="en-US" sz="28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động</a:t>
            </a:r>
            <a:r>
              <a:rPr lang="en-US" sz="28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vật</a:t>
            </a:r>
            <a:r>
              <a:rPr lang="en-US" sz="28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hoang</a:t>
            </a:r>
            <a:r>
              <a:rPr lang="en-US" sz="28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dã</a:t>
            </a:r>
            <a:r>
              <a:rPr lang="en-US" sz="28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,…). </a:t>
            </a:r>
            <a:r>
              <a:rPr lang="en-US" sz="28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Những</a:t>
            </a:r>
            <a:r>
              <a:rPr lang="en-US" sz="28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hành</a:t>
            </a:r>
            <a:r>
              <a:rPr lang="en-US" sz="28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động</a:t>
            </a:r>
            <a:r>
              <a:rPr lang="en-US" sz="28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này</a:t>
            </a:r>
            <a:r>
              <a:rPr lang="en-US" sz="28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trực</a:t>
            </a:r>
            <a:r>
              <a:rPr lang="en-US" sz="28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tiếp</a:t>
            </a:r>
            <a:r>
              <a:rPr lang="en-US" sz="28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tác</a:t>
            </a:r>
            <a:r>
              <a:rPr lang="en-US" sz="28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động</a:t>
            </a:r>
            <a:r>
              <a:rPr lang="en-US" sz="28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đến</a:t>
            </a:r>
            <a:r>
              <a:rPr lang="en-US" sz="28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môi</a:t>
            </a:r>
            <a:r>
              <a:rPr lang="en-US" sz="28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trường</a:t>
            </a:r>
            <a:r>
              <a:rPr lang="en-US" sz="28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sống</a:t>
            </a:r>
            <a:r>
              <a:rPr lang="en-US" sz="28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chung</a:t>
            </a:r>
            <a:r>
              <a:rPr lang="en-US" sz="28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loài</a:t>
            </a:r>
            <a:r>
              <a:rPr lang="en-US" sz="28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28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" name="Hộp Văn bản 6">
            <a:extLst>
              <a:ext uri="{FF2B5EF4-FFF2-40B4-BE49-F238E27FC236}">
                <a16:creationId xmlns:a16="http://schemas.microsoft.com/office/drawing/2014/main" id="{06F4FF72-6420-3FC7-0BAB-12F8327A29BB}"/>
              </a:ext>
            </a:extLst>
          </p:cNvPr>
          <p:cNvSpPr txBox="1"/>
          <p:nvPr/>
        </p:nvSpPr>
        <p:spPr>
          <a:xfrm>
            <a:off x="447675" y="5131843"/>
            <a:ext cx="11182350" cy="1539139"/>
          </a:xfrm>
          <a:prstGeom prst="rect">
            <a:avLst/>
          </a:prstGeom>
          <a:noFill/>
          <a:ln w="38100">
            <a:solidFill>
              <a:srgbClr val="FFC000"/>
            </a:solidFill>
          </a:ln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Hay </a:t>
            </a:r>
            <a:r>
              <a:rPr lang="en-US" sz="28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28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những</a:t>
            </a:r>
            <a:r>
              <a:rPr lang="en-US" sz="28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28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tâm</a:t>
            </a:r>
            <a:r>
              <a:rPr lang="en-US" sz="28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hồn</a:t>
            </a:r>
            <a:r>
              <a:rPr lang="en-US" sz="28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khô</a:t>
            </a:r>
            <a:r>
              <a:rPr lang="en-US" sz="28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cằn</a:t>
            </a:r>
            <a:r>
              <a:rPr lang="en-US" sz="28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không</a:t>
            </a:r>
            <a:r>
              <a:rPr lang="en-US" sz="28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cảm</a:t>
            </a:r>
            <a:r>
              <a:rPr lang="en-US" sz="28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nhận</a:t>
            </a:r>
            <a:r>
              <a:rPr lang="en-US" sz="28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được</a:t>
            </a:r>
            <a:r>
              <a:rPr lang="en-US" sz="28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vẻ</a:t>
            </a:r>
            <a:r>
              <a:rPr lang="en-US" sz="28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đẹp</a:t>
            </a:r>
            <a:r>
              <a:rPr lang="en-US" sz="28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thiên</a:t>
            </a:r>
            <a:r>
              <a:rPr lang="en-US" sz="28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nhiên</a:t>
            </a:r>
            <a:r>
              <a:rPr lang="en-US" sz="28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quanh</a:t>
            </a:r>
            <a:r>
              <a:rPr lang="en-US" sz="28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mình</a:t>
            </a:r>
            <a:r>
              <a:rPr lang="en-US" sz="28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8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Cuộc</a:t>
            </a:r>
            <a:r>
              <a:rPr lang="en-US" sz="28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sống</a:t>
            </a:r>
            <a:r>
              <a:rPr lang="en-US" sz="28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những</a:t>
            </a:r>
            <a:r>
              <a:rPr lang="en-US" sz="28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28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này</a:t>
            </a:r>
            <a:r>
              <a:rPr lang="en-US" sz="28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thật</a:t>
            </a:r>
            <a:r>
              <a:rPr lang="en-US" sz="28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vô</a:t>
            </a:r>
            <a:r>
              <a:rPr lang="en-US" sz="28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vị</a:t>
            </a:r>
            <a:r>
              <a:rPr lang="en-US" sz="28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tẻ</a:t>
            </a:r>
            <a:r>
              <a:rPr lang="en-US" sz="28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nhạt</a:t>
            </a:r>
            <a:r>
              <a:rPr lang="en-US" sz="28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 </a:t>
            </a:r>
            <a:r>
              <a:rPr lang="en-US" sz="28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họ</a:t>
            </a:r>
            <a:r>
              <a:rPr lang="en-US" sz="28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không</a:t>
            </a:r>
            <a:r>
              <a:rPr lang="en-US" sz="28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nhận</a:t>
            </a:r>
            <a:r>
              <a:rPr lang="en-US" sz="28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ra</a:t>
            </a:r>
            <a:r>
              <a:rPr lang="en-US" sz="28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giá</a:t>
            </a:r>
            <a:r>
              <a:rPr lang="en-US" sz="28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trị</a:t>
            </a:r>
            <a:r>
              <a:rPr lang="en-US" sz="28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to </a:t>
            </a:r>
            <a:r>
              <a:rPr lang="en-US" sz="28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lớn</a:t>
            </a:r>
            <a:r>
              <a:rPr lang="en-US" sz="28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thiên</a:t>
            </a:r>
            <a:r>
              <a:rPr lang="en-US" sz="28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nhiên</a:t>
            </a:r>
            <a:r>
              <a:rPr lang="en-US" sz="28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63100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7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Hộp Văn bản 19">
            <a:extLst>
              <a:ext uri="{FF2B5EF4-FFF2-40B4-BE49-F238E27FC236}">
                <a16:creationId xmlns:a16="http://schemas.microsoft.com/office/drawing/2014/main" id="{CAB7E481-CC73-3D51-4E70-33515C3A439D}"/>
              </a:ext>
            </a:extLst>
          </p:cNvPr>
          <p:cNvSpPr txBox="1"/>
          <p:nvPr/>
        </p:nvSpPr>
        <p:spPr>
          <a:xfrm>
            <a:off x="455022" y="134331"/>
            <a:ext cx="688382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A06D3A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b. </a:t>
            </a:r>
            <a:r>
              <a:rPr lang="en-US" sz="3200" b="1" dirty="0" err="1">
                <a:solidFill>
                  <a:srgbClr val="A06D3A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Lập</a:t>
            </a:r>
            <a:r>
              <a:rPr lang="en-US" sz="3200" b="1" dirty="0">
                <a:solidFill>
                  <a:srgbClr val="A06D3A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A06D3A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dàn</a:t>
            </a:r>
            <a:r>
              <a:rPr lang="en-US" sz="3200" b="1" dirty="0">
                <a:solidFill>
                  <a:srgbClr val="A06D3A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ý </a:t>
            </a:r>
            <a:r>
              <a:rPr lang="en-US" sz="3200" b="1" dirty="0" err="1">
                <a:solidFill>
                  <a:srgbClr val="A06D3A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cho</a:t>
            </a:r>
            <a:r>
              <a:rPr lang="en-US" sz="3200" b="1" dirty="0">
                <a:solidFill>
                  <a:srgbClr val="A06D3A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A06D3A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bài</a:t>
            </a:r>
            <a:r>
              <a:rPr lang="en-US" sz="3200" b="1" dirty="0">
                <a:solidFill>
                  <a:srgbClr val="A06D3A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A06D3A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nói</a:t>
            </a:r>
            <a:endParaRPr lang="en-US" sz="3200" dirty="0">
              <a:solidFill>
                <a:srgbClr val="A06D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Hộp Văn bản 12">
            <a:extLst>
              <a:ext uri="{FF2B5EF4-FFF2-40B4-BE49-F238E27FC236}">
                <a16:creationId xmlns:a16="http://schemas.microsoft.com/office/drawing/2014/main" id="{0CBBD093-CCA8-9917-0712-A947990D2174}"/>
              </a:ext>
            </a:extLst>
          </p:cNvPr>
          <p:cNvSpPr txBox="1"/>
          <p:nvPr/>
        </p:nvSpPr>
        <p:spPr>
          <a:xfrm>
            <a:off x="800100" y="716814"/>
            <a:ext cx="105918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dirty="0" err="1">
                <a:latin typeface="Times New Roman" panose="02020603050405020304" pitchFamily="18" charset="0"/>
                <a:ea typeface="MS Mincho" panose="02020609040205080304" pitchFamily="49" charset="-128"/>
              </a:rPr>
              <a:t>Nội</a:t>
            </a:r>
            <a:r>
              <a:rPr lang="en-US" sz="2800" b="1" dirty="0">
                <a:latin typeface="Times New Roman" panose="02020603050405020304" pitchFamily="18" charset="0"/>
                <a:ea typeface="MS Mincho" panose="02020609040205080304" pitchFamily="49" charset="-128"/>
              </a:rPr>
              <a:t> dung </a:t>
            </a:r>
            <a:r>
              <a:rPr lang="en-US" sz="2800" b="1" dirty="0" err="1">
                <a:latin typeface="Times New Roman" panose="02020603050405020304" pitchFamily="18" charset="0"/>
                <a:ea typeface="MS Mincho" panose="02020609040205080304" pitchFamily="49" charset="-128"/>
              </a:rPr>
              <a:t>chính</a:t>
            </a:r>
            <a:r>
              <a:rPr lang="en-US" sz="2800" b="1" dirty="0">
                <a:latin typeface="Times New Roman" panose="02020603050405020304" pitchFamily="18" charset="0"/>
                <a:ea typeface="MS Mincho" panose="02020609040205080304" pitchFamily="49" charset="-128"/>
              </a:rPr>
              <a:t>:</a:t>
            </a:r>
            <a:r>
              <a:rPr lang="en-US" sz="2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Thuyết</a:t>
            </a:r>
            <a:r>
              <a:rPr lang="en-US" sz="2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trình</a:t>
            </a:r>
            <a:r>
              <a:rPr lang="en-US" sz="2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tuần</a:t>
            </a:r>
            <a:r>
              <a:rPr lang="en-US" sz="2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tự</a:t>
            </a:r>
            <a:r>
              <a:rPr lang="en-US" sz="2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nội</a:t>
            </a:r>
            <a:r>
              <a:rPr lang="en-US" sz="2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dung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bài</a:t>
            </a:r>
            <a:r>
              <a:rPr lang="en-US" sz="2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nói</a:t>
            </a:r>
            <a:r>
              <a:rPr lang="en-US" sz="2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một</a:t>
            </a:r>
            <a:r>
              <a:rPr lang="en-US" sz="2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cách</a:t>
            </a:r>
            <a:r>
              <a:rPr lang="en-US" sz="2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hợp</a:t>
            </a:r>
            <a:r>
              <a:rPr lang="en-US" sz="2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lí</a:t>
            </a:r>
            <a:r>
              <a:rPr lang="en-US" sz="2800" b="1" dirty="0"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endParaRPr lang="en-US" sz="2800" dirty="0"/>
          </a:p>
        </p:txBody>
      </p:sp>
      <p:sp>
        <p:nvSpPr>
          <p:cNvPr id="15" name="Hình chữ nhật: Góc Tròn 14">
            <a:extLst>
              <a:ext uri="{FF2B5EF4-FFF2-40B4-BE49-F238E27FC236}">
                <a16:creationId xmlns:a16="http://schemas.microsoft.com/office/drawing/2014/main" id="{4DD07D8E-5EA0-25E6-B9AA-2730D9CB3879}"/>
              </a:ext>
            </a:extLst>
          </p:cNvPr>
          <p:cNvSpPr/>
          <p:nvPr/>
        </p:nvSpPr>
        <p:spPr>
          <a:xfrm>
            <a:off x="981075" y="1385662"/>
            <a:ext cx="10229850" cy="2012561"/>
          </a:xfrm>
          <a:prstGeom prst="roundRect">
            <a:avLst/>
          </a:prstGeom>
          <a:gradFill flip="none" rotWithShape="1">
            <a:gsLst>
              <a:gs pos="38000">
                <a:srgbClr val="C00000"/>
              </a:gs>
              <a:gs pos="87000">
                <a:schemeClr val="accent2">
                  <a:lumMod val="60000"/>
                  <a:lumOff val="40000"/>
                </a:schemeClr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Bài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học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em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rút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ra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từ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lối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sống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hoà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hợp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với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thiên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nhiên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của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2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nhân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vật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cha con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trong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văn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bản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i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Vừa</a:t>
            </a:r>
            <a:r>
              <a:rPr lang="en-US" sz="2800" b="1" i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nhắm</a:t>
            </a:r>
            <a:r>
              <a:rPr lang="en-US" sz="2800" b="1" i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mắt</a:t>
            </a:r>
            <a:r>
              <a:rPr lang="en-US" sz="2800" b="1" i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vừa</a:t>
            </a:r>
            <a:r>
              <a:rPr lang="en-US" sz="2800" b="1" i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mở</a:t>
            </a:r>
            <a:r>
              <a:rPr lang="en-US" sz="2800" b="1" i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cửa</a:t>
            </a:r>
            <a:r>
              <a:rPr lang="en-US" sz="2800" b="1" i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sổ</a:t>
            </a:r>
            <a:r>
              <a:rPr lang="en-US" sz="2800" b="1" i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Nguyễn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Ngọc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Thuần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gì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?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Mỗi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nghĩa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vụ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trách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nhiệm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bảo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vệ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dành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cho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thiên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nhiên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một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tình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yêu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lớn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.</a:t>
            </a:r>
            <a:endParaRPr lang="en-US" sz="2400" b="1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6" name="Hộp Văn bản 15">
            <a:extLst>
              <a:ext uri="{FF2B5EF4-FFF2-40B4-BE49-F238E27FC236}">
                <a16:creationId xmlns:a16="http://schemas.microsoft.com/office/drawing/2014/main" id="{806091C7-3EBD-6A6D-4C6A-329973C754FE}"/>
              </a:ext>
            </a:extLst>
          </p:cNvPr>
          <p:cNvSpPr txBox="1"/>
          <p:nvPr/>
        </p:nvSpPr>
        <p:spPr>
          <a:xfrm>
            <a:off x="176212" y="3543852"/>
            <a:ext cx="11991975" cy="1846916"/>
          </a:xfrm>
          <a:prstGeom prst="rect">
            <a:avLst/>
          </a:prstGeom>
          <a:noFill/>
          <a:ln w="38100">
            <a:solidFill>
              <a:srgbClr val="FFC000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Phải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yêu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quý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tôn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trọng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những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gì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thuộc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về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thiên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nhiên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</a:p>
          <a:p>
            <a:pPr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Biết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thương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mến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từ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cái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cây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ngọn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cỏ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dòng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sông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ngọn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núi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</a:p>
          <a:p>
            <a:pPr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Tâm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hồn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biết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phát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hiện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chiêm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ngưỡng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thưởng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thức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cái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đẹp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thiên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nhiên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.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" name="Hộp Văn bản 9">
            <a:extLst>
              <a:ext uri="{FF2B5EF4-FFF2-40B4-BE49-F238E27FC236}">
                <a16:creationId xmlns:a16="http://schemas.microsoft.com/office/drawing/2014/main" id="{E7D9CD07-BEAA-32FC-E38B-771AE107E63B}"/>
              </a:ext>
            </a:extLst>
          </p:cNvPr>
          <p:cNvSpPr txBox="1"/>
          <p:nvPr/>
        </p:nvSpPr>
        <p:spPr>
          <a:xfrm>
            <a:off x="12573000" y="-2977245"/>
            <a:ext cx="6096000" cy="19781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+ + </a:t>
            </a:r>
            <a:r>
              <a:rPr lang="en-US" sz="1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- 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+ 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+ +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Phải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biết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bảo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vệ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thiên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nhiên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Kiên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quyết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kịp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thời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phê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phán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chống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lại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mọi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hành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vi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tàn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phá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thiên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nhiên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en-US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Thực</a:t>
            </a:r>
            <a:r>
              <a:rPr lang="en-US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hiện</a:t>
            </a:r>
            <a:r>
              <a:rPr lang="en-US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nhữn</a:t>
            </a:r>
            <a:r>
              <a:rPr lang="en-US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hành</a:t>
            </a:r>
            <a:r>
              <a:rPr lang="en-US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động</a:t>
            </a:r>
            <a:r>
              <a:rPr lang="en-US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en-US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thực</a:t>
            </a:r>
            <a:r>
              <a:rPr lang="en-US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tiễn:Trồng</a:t>
            </a:r>
            <a:r>
              <a:rPr lang="en-US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cây</a:t>
            </a:r>
            <a:r>
              <a:rPr lang="en-US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gây</a:t>
            </a:r>
            <a:r>
              <a:rPr lang="en-US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rừng</a:t>
            </a:r>
            <a:r>
              <a:rPr lang="en-US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vứt</a:t>
            </a:r>
            <a:r>
              <a:rPr lang="en-US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rác</a:t>
            </a:r>
            <a:r>
              <a:rPr lang="en-US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đúng</a:t>
            </a:r>
            <a:r>
              <a:rPr lang="en-US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nơi</a:t>
            </a:r>
            <a:r>
              <a:rPr lang="en-US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quy</a:t>
            </a:r>
            <a:r>
              <a:rPr lang="en-US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định</a:t>
            </a:r>
            <a:r>
              <a:rPr lang="en-US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tiết</a:t>
            </a:r>
            <a:r>
              <a:rPr lang="en-US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kiệm</a:t>
            </a:r>
            <a:r>
              <a:rPr lang="en-US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nguồn</a:t>
            </a:r>
            <a:r>
              <a:rPr lang="en-US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nước</a:t>
            </a:r>
            <a:r>
              <a:rPr lang="en-US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sạch</a:t>
            </a:r>
            <a:r>
              <a:rPr lang="en-US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 </a:t>
            </a:r>
            <a:r>
              <a:rPr lang="en-US" sz="18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hn</a:t>
            </a:r>
            <a:r>
              <a:rPr lang="en-US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chế</a:t>
            </a:r>
            <a:r>
              <a:rPr lang="en-US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xả</a:t>
            </a:r>
            <a:r>
              <a:rPr lang="en-US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rác</a:t>
            </a:r>
            <a:r>
              <a:rPr lang="en-US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ra</a:t>
            </a:r>
            <a:r>
              <a:rPr lang="en-US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môi</a:t>
            </a:r>
            <a:r>
              <a:rPr lang="en-US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trường</a:t>
            </a:r>
            <a:r>
              <a:rPr lang="en-US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tự</a:t>
            </a:r>
            <a:r>
              <a:rPr lang="en-US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nhiên</a:t>
            </a:r>
            <a:r>
              <a:rPr lang="en-US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 </a:t>
            </a:r>
            <a:r>
              <a:rPr lang="en-US" sz="18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bảo</a:t>
            </a:r>
            <a:r>
              <a:rPr lang="en-US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vệ</a:t>
            </a:r>
            <a:r>
              <a:rPr lang="en-US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những</a:t>
            </a:r>
            <a:r>
              <a:rPr lang="en-US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loài</a:t>
            </a:r>
            <a:r>
              <a:rPr lang="en-US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động</a:t>
            </a:r>
            <a:r>
              <a:rPr lang="en-US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thực</a:t>
            </a:r>
            <a:r>
              <a:rPr lang="en-US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vật</a:t>
            </a:r>
            <a:r>
              <a:rPr lang="en-US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tiềm</a:t>
            </a:r>
            <a:r>
              <a:rPr lang="en-US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ẩn</a:t>
            </a:r>
            <a:r>
              <a:rPr lang="en-US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nguy</a:t>
            </a:r>
            <a:r>
              <a:rPr lang="en-US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cơ</a:t>
            </a:r>
            <a:r>
              <a:rPr lang="en-US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tuyệt</a:t>
            </a:r>
            <a:r>
              <a:rPr lang="en-US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chủng</a:t>
            </a:r>
            <a:r>
              <a:rPr lang="en-US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" name="Hộp Văn bản 6">
            <a:extLst>
              <a:ext uri="{FF2B5EF4-FFF2-40B4-BE49-F238E27FC236}">
                <a16:creationId xmlns:a16="http://schemas.microsoft.com/office/drawing/2014/main" id="{06F4FF72-6420-3FC7-0BAB-12F8327A29BB}"/>
              </a:ext>
            </a:extLst>
          </p:cNvPr>
          <p:cNvSpPr txBox="1"/>
          <p:nvPr/>
        </p:nvSpPr>
        <p:spPr>
          <a:xfrm>
            <a:off x="176212" y="5619376"/>
            <a:ext cx="10744200" cy="1043619"/>
          </a:xfrm>
          <a:prstGeom prst="rect">
            <a:avLst/>
          </a:prstGeom>
          <a:noFill/>
          <a:ln w="38100">
            <a:solidFill>
              <a:srgbClr val="FFC000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cuộc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sống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hàng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ngày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phải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sống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thân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mật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hoà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hợp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với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thiên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nhiên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Hãy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đưa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thiên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nhiên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đến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gần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với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đời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sống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mình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303417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7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Hộp Văn bản 19">
            <a:extLst>
              <a:ext uri="{FF2B5EF4-FFF2-40B4-BE49-F238E27FC236}">
                <a16:creationId xmlns:a16="http://schemas.microsoft.com/office/drawing/2014/main" id="{CAB7E481-CC73-3D51-4E70-33515C3A439D}"/>
              </a:ext>
            </a:extLst>
          </p:cNvPr>
          <p:cNvSpPr txBox="1"/>
          <p:nvPr/>
        </p:nvSpPr>
        <p:spPr>
          <a:xfrm>
            <a:off x="455022" y="134331"/>
            <a:ext cx="688382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A06D3A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b. </a:t>
            </a:r>
            <a:r>
              <a:rPr lang="en-US" sz="3200" b="1" dirty="0" err="1">
                <a:solidFill>
                  <a:srgbClr val="A06D3A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Lập</a:t>
            </a:r>
            <a:r>
              <a:rPr lang="en-US" sz="3200" b="1" dirty="0">
                <a:solidFill>
                  <a:srgbClr val="A06D3A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A06D3A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dàn</a:t>
            </a:r>
            <a:r>
              <a:rPr lang="en-US" sz="3200" b="1" dirty="0">
                <a:solidFill>
                  <a:srgbClr val="A06D3A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ý </a:t>
            </a:r>
            <a:r>
              <a:rPr lang="en-US" sz="3200" b="1" dirty="0" err="1">
                <a:solidFill>
                  <a:srgbClr val="A06D3A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cho</a:t>
            </a:r>
            <a:r>
              <a:rPr lang="en-US" sz="3200" b="1" dirty="0">
                <a:solidFill>
                  <a:srgbClr val="A06D3A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A06D3A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bài</a:t>
            </a:r>
            <a:r>
              <a:rPr lang="en-US" sz="3200" b="1" dirty="0">
                <a:solidFill>
                  <a:srgbClr val="A06D3A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A06D3A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nói</a:t>
            </a:r>
            <a:endParaRPr lang="en-US" sz="3200" dirty="0">
              <a:solidFill>
                <a:srgbClr val="A06D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Hộp Văn bản 12">
            <a:extLst>
              <a:ext uri="{FF2B5EF4-FFF2-40B4-BE49-F238E27FC236}">
                <a16:creationId xmlns:a16="http://schemas.microsoft.com/office/drawing/2014/main" id="{0CBBD093-CCA8-9917-0712-A947990D2174}"/>
              </a:ext>
            </a:extLst>
          </p:cNvPr>
          <p:cNvSpPr txBox="1"/>
          <p:nvPr/>
        </p:nvSpPr>
        <p:spPr>
          <a:xfrm>
            <a:off x="800100" y="716814"/>
            <a:ext cx="105918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dirty="0" err="1">
                <a:latin typeface="Times New Roman" panose="02020603050405020304" pitchFamily="18" charset="0"/>
                <a:ea typeface="MS Mincho" panose="02020609040205080304" pitchFamily="49" charset="-128"/>
              </a:rPr>
              <a:t>Nội</a:t>
            </a:r>
            <a:r>
              <a:rPr lang="en-US" sz="2800" b="1" dirty="0">
                <a:latin typeface="Times New Roman" panose="02020603050405020304" pitchFamily="18" charset="0"/>
                <a:ea typeface="MS Mincho" panose="02020609040205080304" pitchFamily="49" charset="-128"/>
              </a:rPr>
              <a:t> dung </a:t>
            </a:r>
            <a:r>
              <a:rPr lang="en-US" sz="2800" b="1" dirty="0" err="1">
                <a:latin typeface="Times New Roman" panose="02020603050405020304" pitchFamily="18" charset="0"/>
                <a:ea typeface="MS Mincho" panose="02020609040205080304" pitchFamily="49" charset="-128"/>
              </a:rPr>
              <a:t>chính</a:t>
            </a:r>
            <a:r>
              <a:rPr lang="en-US" sz="2800" b="1" dirty="0">
                <a:latin typeface="Times New Roman" panose="02020603050405020304" pitchFamily="18" charset="0"/>
                <a:ea typeface="MS Mincho" panose="02020609040205080304" pitchFamily="49" charset="-128"/>
              </a:rPr>
              <a:t>:</a:t>
            </a:r>
            <a:r>
              <a:rPr lang="en-US" sz="2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Thuyết</a:t>
            </a:r>
            <a:r>
              <a:rPr lang="en-US" sz="2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trình</a:t>
            </a:r>
            <a:r>
              <a:rPr lang="en-US" sz="2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tuần</a:t>
            </a:r>
            <a:r>
              <a:rPr lang="en-US" sz="2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tự</a:t>
            </a:r>
            <a:r>
              <a:rPr lang="en-US" sz="2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nội</a:t>
            </a:r>
            <a:r>
              <a:rPr lang="en-US" sz="2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dung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bài</a:t>
            </a:r>
            <a:r>
              <a:rPr lang="en-US" sz="2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nói</a:t>
            </a:r>
            <a:r>
              <a:rPr lang="en-US" sz="2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một</a:t>
            </a:r>
            <a:r>
              <a:rPr lang="en-US" sz="2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cách</a:t>
            </a:r>
            <a:r>
              <a:rPr lang="en-US" sz="2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hợp</a:t>
            </a:r>
            <a:r>
              <a:rPr lang="en-US" sz="2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lí</a:t>
            </a:r>
            <a:r>
              <a:rPr lang="en-US" sz="2800" b="1" dirty="0"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endParaRPr lang="en-US" sz="2800" dirty="0"/>
          </a:p>
        </p:txBody>
      </p:sp>
      <p:sp>
        <p:nvSpPr>
          <p:cNvPr id="15" name="Hình chữ nhật: Góc Tròn 14">
            <a:extLst>
              <a:ext uri="{FF2B5EF4-FFF2-40B4-BE49-F238E27FC236}">
                <a16:creationId xmlns:a16="http://schemas.microsoft.com/office/drawing/2014/main" id="{4DD07D8E-5EA0-25E6-B9AA-2730D9CB3879}"/>
              </a:ext>
            </a:extLst>
          </p:cNvPr>
          <p:cNvSpPr/>
          <p:nvPr/>
        </p:nvSpPr>
        <p:spPr>
          <a:xfrm>
            <a:off x="981075" y="1385662"/>
            <a:ext cx="10229850" cy="2012561"/>
          </a:xfrm>
          <a:prstGeom prst="roundRect">
            <a:avLst/>
          </a:prstGeom>
          <a:gradFill flip="none" rotWithShape="1">
            <a:gsLst>
              <a:gs pos="38000">
                <a:srgbClr val="C00000"/>
              </a:gs>
              <a:gs pos="87000">
                <a:schemeClr val="accent2">
                  <a:lumMod val="60000"/>
                  <a:lumOff val="40000"/>
                </a:schemeClr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Bài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học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em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rút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ra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từ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lối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sống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hoà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hợp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với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thiên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nhiên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của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2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nhân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vật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cha con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trong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văn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bản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i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Vừa</a:t>
            </a:r>
            <a:r>
              <a:rPr lang="en-US" sz="2800" b="1" i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nhắm</a:t>
            </a:r>
            <a:r>
              <a:rPr lang="en-US" sz="2800" b="1" i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mắt</a:t>
            </a:r>
            <a:r>
              <a:rPr lang="en-US" sz="2800" b="1" i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vừa</a:t>
            </a:r>
            <a:r>
              <a:rPr lang="en-US" sz="2800" b="1" i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mở</a:t>
            </a:r>
            <a:r>
              <a:rPr lang="en-US" sz="2800" b="1" i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cửa</a:t>
            </a:r>
            <a:r>
              <a:rPr lang="en-US" sz="2800" b="1" i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sổ</a:t>
            </a:r>
            <a:r>
              <a:rPr lang="en-US" sz="2800" b="1" i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Nguyễn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Ngọc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Thuần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gì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?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Mỗi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nghĩa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vụ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trách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nhiệm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bảo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vệ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dành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cho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thiên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nhiên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một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tình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yêu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lớn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.</a:t>
            </a:r>
            <a:endParaRPr lang="en-US" sz="2400" b="1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" name="Hộp Văn bản 9">
            <a:extLst>
              <a:ext uri="{FF2B5EF4-FFF2-40B4-BE49-F238E27FC236}">
                <a16:creationId xmlns:a16="http://schemas.microsoft.com/office/drawing/2014/main" id="{E7D9CD07-BEAA-32FC-E38B-771AE107E63B}"/>
              </a:ext>
            </a:extLst>
          </p:cNvPr>
          <p:cNvSpPr txBox="1"/>
          <p:nvPr/>
        </p:nvSpPr>
        <p:spPr>
          <a:xfrm>
            <a:off x="12573000" y="-2977245"/>
            <a:ext cx="6096000" cy="3853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+ + </a:t>
            </a:r>
            <a:r>
              <a:rPr lang="en-US" sz="1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- 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+ 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+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" name="Hộp Văn bản 6">
            <a:extLst>
              <a:ext uri="{FF2B5EF4-FFF2-40B4-BE49-F238E27FC236}">
                <a16:creationId xmlns:a16="http://schemas.microsoft.com/office/drawing/2014/main" id="{06F4FF72-6420-3FC7-0BAB-12F8327A29BB}"/>
              </a:ext>
            </a:extLst>
          </p:cNvPr>
          <p:cNvSpPr txBox="1"/>
          <p:nvPr/>
        </p:nvSpPr>
        <p:spPr>
          <a:xfrm>
            <a:off x="800100" y="3847726"/>
            <a:ext cx="10744200" cy="2530180"/>
          </a:xfrm>
          <a:prstGeom prst="rect">
            <a:avLst/>
          </a:prstGeom>
          <a:noFill/>
          <a:ln w="38100">
            <a:solidFill>
              <a:srgbClr val="FFC000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Phải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biết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bảo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vệ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thiên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nhiên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Kiên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quyết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kịp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thời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phê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phán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chống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lại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mọi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hành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vi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tàn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phá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thiên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nhiên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en-US" sz="28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Thực</a:t>
            </a:r>
            <a:r>
              <a:rPr lang="en-US" sz="28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hiện</a:t>
            </a:r>
            <a:r>
              <a:rPr lang="en-US" sz="28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những</a:t>
            </a:r>
            <a:r>
              <a:rPr lang="en-US" sz="28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hành</a:t>
            </a:r>
            <a:r>
              <a:rPr lang="en-US" sz="28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động</a:t>
            </a:r>
            <a:r>
              <a:rPr lang="en-US" sz="28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en-US" sz="28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thực</a:t>
            </a:r>
            <a:r>
              <a:rPr lang="en-US" sz="28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tiễn:Trồng</a:t>
            </a:r>
            <a:r>
              <a:rPr lang="en-US" sz="28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cây</a:t>
            </a:r>
            <a:r>
              <a:rPr lang="en-US" sz="28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gây</a:t>
            </a:r>
            <a:r>
              <a:rPr lang="en-US" sz="28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rừng</a:t>
            </a:r>
            <a:r>
              <a:rPr lang="en-US" sz="28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vứt</a:t>
            </a:r>
            <a:r>
              <a:rPr lang="en-US" sz="28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rác</a:t>
            </a:r>
            <a:r>
              <a:rPr lang="en-US" sz="28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đúng</a:t>
            </a:r>
            <a:r>
              <a:rPr lang="en-US" sz="28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nơi</a:t>
            </a:r>
            <a:r>
              <a:rPr lang="en-US" sz="28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quy</a:t>
            </a:r>
            <a:r>
              <a:rPr lang="en-US" sz="28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định</a:t>
            </a:r>
            <a:r>
              <a:rPr lang="en-US" sz="28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tiết</a:t>
            </a:r>
            <a:r>
              <a:rPr lang="en-US" sz="28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kiệm</a:t>
            </a:r>
            <a:r>
              <a:rPr lang="en-US" sz="28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nguồn</a:t>
            </a:r>
            <a:r>
              <a:rPr lang="en-US" sz="28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nước</a:t>
            </a:r>
            <a:r>
              <a:rPr lang="en-US" sz="28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sạch</a:t>
            </a:r>
            <a:r>
              <a:rPr lang="en-US" sz="28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 </a:t>
            </a:r>
            <a:r>
              <a:rPr lang="en-US" sz="28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hạn</a:t>
            </a:r>
            <a:r>
              <a:rPr lang="en-US" sz="28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chế</a:t>
            </a:r>
            <a:r>
              <a:rPr lang="en-US" sz="28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xả</a:t>
            </a:r>
            <a:r>
              <a:rPr lang="en-US" sz="28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rác</a:t>
            </a:r>
            <a:r>
              <a:rPr lang="en-US" sz="28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ra</a:t>
            </a:r>
            <a:r>
              <a:rPr lang="en-US" sz="28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môi</a:t>
            </a:r>
            <a:r>
              <a:rPr lang="en-US" sz="28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trường</a:t>
            </a:r>
            <a:r>
              <a:rPr lang="en-US" sz="28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tự</a:t>
            </a:r>
            <a:r>
              <a:rPr lang="en-US" sz="28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nhiên</a:t>
            </a:r>
            <a:r>
              <a:rPr lang="en-US" sz="28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 </a:t>
            </a:r>
            <a:r>
              <a:rPr lang="en-US" sz="28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bảo</a:t>
            </a:r>
            <a:r>
              <a:rPr lang="en-US" sz="28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vệ</a:t>
            </a:r>
            <a:r>
              <a:rPr lang="en-US" sz="28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những</a:t>
            </a:r>
            <a:r>
              <a:rPr lang="en-US" sz="28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loài</a:t>
            </a:r>
            <a:r>
              <a:rPr lang="en-US" sz="28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động</a:t>
            </a:r>
            <a:r>
              <a:rPr lang="en-US" sz="28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thực</a:t>
            </a:r>
            <a:r>
              <a:rPr lang="en-US" sz="28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vật</a:t>
            </a:r>
            <a:r>
              <a:rPr lang="en-US" sz="28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tiềm</a:t>
            </a:r>
            <a:r>
              <a:rPr lang="en-US" sz="28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ẩn</a:t>
            </a:r>
            <a:r>
              <a:rPr lang="en-US" sz="28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nguy</a:t>
            </a:r>
            <a:r>
              <a:rPr lang="en-US" sz="28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cơ</a:t>
            </a:r>
            <a:r>
              <a:rPr lang="en-US" sz="28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tuyệt</a:t>
            </a:r>
            <a:r>
              <a:rPr lang="en-US" sz="28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chủng</a:t>
            </a:r>
            <a:r>
              <a:rPr lang="en-US" sz="28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314893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Hộp Văn bản 16">
            <a:extLst>
              <a:ext uri="{FF2B5EF4-FFF2-40B4-BE49-F238E27FC236}">
                <a16:creationId xmlns:a16="http://schemas.microsoft.com/office/drawing/2014/main" id="{66353A50-8440-9A18-C855-2DF265038588}"/>
              </a:ext>
            </a:extLst>
          </p:cNvPr>
          <p:cNvSpPr txBox="1"/>
          <p:nvPr/>
        </p:nvSpPr>
        <p:spPr>
          <a:xfrm>
            <a:off x="416922" y="971404"/>
            <a:ext cx="529807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A06D3A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2. </a:t>
            </a:r>
            <a:r>
              <a:rPr lang="en-US" sz="3200" b="1" dirty="0" err="1">
                <a:solidFill>
                  <a:srgbClr val="A06D3A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Bước</a:t>
            </a:r>
            <a:r>
              <a:rPr lang="en-US" sz="3200" b="1" dirty="0">
                <a:solidFill>
                  <a:srgbClr val="A06D3A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2. </a:t>
            </a:r>
            <a:r>
              <a:rPr lang="en-US" sz="3200" b="1" dirty="0" err="1">
                <a:solidFill>
                  <a:srgbClr val="A06D3A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Tìm</a:t>
            </a:r>
            <a:r>
              <a:rPr lang="en-US" sz="3200" b="1" dirty="0">
                <a:solidFill>
                  <a:srgbClr val="A06D3A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ý </a:t>
            </a:r>
            <a:r>
              <a:rPr lang="en-US" sz="3200" b="1" dirty="0" err="1">
                <a:solidFill>
                  <a:srgbClr val="A06D3A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và</a:t>
            </a:r>
            <a:r>
              <a:rPr lang="en-US" sz="3200" b="1" dirty="0">
                <a:solidFill>
                  <a:srgbClr val="A06D3A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A06D3A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lập</a:t>
            </a:r>
            <a:r>
              <a:rPr lang="en-US" sz="3200" b="1" dirty="0">
                <a:solidFill>
                  <a:srgbClr val="A06D3A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A06D3A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dàn</a:t>
            </a:r>
            <a:r>
              <a:rPr lang="en-US" sz="3200" b="1" dirty="0">
                <a:solidFill>
                  <a:srgbClr val="A06D3A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ý</a:t>
            </a:r>
            <a:endParaRPr lang="en-US" sz="3200" dirty="0">
              <a:solidFill>
                <a:srgbClr val="A06D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Hộp Văn bản 10">
            <a:extLst>
              <a:ext uri="{FF2B5EF4-FFF2-40B4-BE49-F238E27FC236}">
                <a16:creationId xmlns:a16="http://schemas.microsoft.com/office/drawing/2014/main" id="{7A4814E6-2E08-A8A9-C769-8BA6F5EA2ECB}"/>
              </a:ext>
            </a:extLst>
          </p:cNvPr>
          <p:cNvSpPr txBox="1"/>
          <p:nvPr/>
        </p:nvSpPr>
        <p:spPr>
          <a:xfrm>
            <a:off x="416923" y="128365"/>
            <a:ext cx="3393077" cy="707886"/>
          </a:xfrm>
          <a:prstGeom prst="rect">
            <a:avLst/>
          </a:prstGeom>
          <a:gradFill>
            <a:gsLst>
              <a:gs pos="0">
                <a:srgbClr val="CC9900"/>
              </a:gs>
              <a:gs pos="93000">
                <a:srgbClr val="CC6600">
                  <a:alpha val="51765"/>
                </a:srgbClr>
              </a:gs>
            </a:gsLst>
            <a:lin ang="18900000" scaled="1"/>
          </a:gradFill>
        </p:spPr>
        <p:txBody>
          <a:bodyPr wrap="square">
            <a:spAutoFit/>
          </a:bodyPr>
          <a:lstStyle/>
          <a:p>
            <a:r>
              <a:rPr lang="en-US" sz="4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II. </a:t>
            </a:r>
            <a:r>
              <a:rPr lang="en-US" sz="40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Thực</a:t>
            </a:r>
            <a:r>
              <a:rPr lang="en-US" sz="4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hành</a:t>
            </a:r>
            <a:endParaRPr lang="en-US" sz="36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0" name="Hộp Văn bản 19">
            <a:extLst>
              <a:ext uri="{FF2B5EF4-FFF2-40B4-BE49-F238E27FC236}">
                <a16:creationId xmlns:a16="http://schemas.microsoft.com/office/drawing/2014/main" id="{CAB7E481-CC73-3D51-4E70-33515C3A439D}"/>
              </a:ext>
            </a:extLst>
          </p:cNvPr>
          <p:cNvSpPr txBox="1"/>
          <p:nvPr/>
        </p:nvSpPr>
        <p:spPr>
          <a:xfrm>
            <a:off x="416922" y="1578553"/>
            <a:ext cx="688382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A06D3A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b. </a:t>
            </a:r>
            <a:r>
              <a:rPr lang="en-US" sz="3200" b="1" dirty="0" err="1">
                <a:solidFill>
                  <a:srgbClr val="A06D3A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Lập</a:t>
            </a:r>
            <a:r>
              <a:rPr lang="en-US" sz="3200" b="1" dirty="0">
                <a:solidFill>
                  <a:srgbClr val="A06D3A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A06D3A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dàn</a:t>
            </a:r>
            <a:r>
              <a:rPr lang="en-US" sz="3200" b="1" dirty="0">
                <a:solidFill>
                  <a:srgbClr val="A06D3A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ý </a:t>
            </a:r>
            <a:r>
              <a:rPr lang="en-US" sz="3200" b="1" dirty="0" err="1">
                <a:solidFill>
                  <a:srgbClr val="A06D3A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cho</a:t>
            </a:r>
            <a:r>
              <a:rPr lang="en-US" sz="3200" b="1" dirty="0">
                <a:solidFill>
                  <a:srgbClr val="A06D3A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A06D3A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bài</a:t>
            </a:r>
            <a:r>
              <a:rPr lang="en-US" sz="3200" b="1" dirty="0">
                <a:solidFill>
                  <a:srgbClr val="A06D3A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A06D3A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nói</a:t>
            </a:r>
            <a:endParaRPr lang="en-US" sz="3200" dirty="0">
              <a:solidFill>
                <a:srgbClr val="A06D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Hộp Văn bản 12">
            <a:extLst>
              <a:ext uri="{FF2B5EF4-FFF2-40B4-BE49-F238E27FC236}">
                <a16:creationId xmlns:a16="http://schemas.microsoft.com/office/drawing/2014/main" id="{0CBBD093-CCA8-9917-0712-A947990D2174}"/>
              </a:ext>
            </a:extLst>
          </p:cNvPr>
          <p:cNvSpPr txBox="1"/>
          <p:nvPr/>
        </p:nvSpPr>
        <p:spPr>
          <a:xfrm>
            <a:off x="704850" y="2225792"/>
            <a:ext cx="11125200" cy="10436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b="1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Kết</a:t>
            </a:r>
            <a:r>
              <a:rPr lang="en-US" sz="2800" b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thúc</a:t>
            </a:r>
            <a:r>
              <a:rPr lang="en-US" sz="2800" b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: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Khẳng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định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lại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vấn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đề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và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bày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tỏ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mong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muốn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nhận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được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sự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chia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sẻ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từ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người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nghe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.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6" name="Hộp Văn bản 15">
            <a:extLst>
              <a:ext uri="{FF2B5EF4-FFF2-40B4-BE49-F238E27FC236}">
                <a16:creationId xmlns:a16="http://schemas.microsoft.com/office/drawing/2014/main" id="{806091C7-3EBD-6A6D-4C6A-329973C754FE}"/>
              </a:ext>
            </a:extLst>
          </p:cNvPr>
          <p:cNvSpPr txBox="1"/>
          <p:nvPr/>
        </p:nvSpPr>
        <p:spPr>
          <a:xfrm>
            <a:off x="704850" y="3408075"/>
            <a:ext cx="11125200" cy="1539139"/>
          </a:xfrm>
          <a:prstGeom prst="rect">
            <a:avLst/>
          </a:prstGeom>
          <a:noFill/>
          <a:ln w="38100">
            <a:solidFill>
              <a:srgbClr val="FFC000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Yêu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mến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thiên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nhiên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sống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hòa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hợp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với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thiên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nhiên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lối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sống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đáng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được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tôn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vinh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trân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trọng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Thiên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nhiên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ngôi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nhà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chung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con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Bởi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thế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bảo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vệ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thiên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nhiên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nghĩa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vụ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trách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nhiệm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toàn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bộ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tất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cả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chúng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ta.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2" name="Hộp Văn bản 11">
            <a:extLst>
              <a:ext uri="{FF2B5EF4-FFF2-40B4-BE49-F238E27FC236}">
                <a16:creationId xmlns:a16="http://schemas.microsoft.com/office/drawing/2014/main" id="{53AC4DD2-44E5-86CD-10D1-24C82DF79CB1}"/>
              </a:ext>
            </a:extLst>
          </p:cNvPr>
          <p:cNvSpPr txBox="1"/>
          <p:nvPr/>
        </p:nvSpPr>
        <p:spPr>
          <a:xfrm>
            <a:off x="704850" y="5320144"/>
            <a:ext cx="11125200" cy="1043619"/>
          </a:xfrm>
          <a:prstGeom prst="rect">
            <a:avLst/>
          </a:prstGeom>
          <a:noFill/>
          <a:ln w="38100">
            <a:solidFill>
              <a:srgbClr val="FFC000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Cảm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ơn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thầy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cô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bạn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đã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lắng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nghe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Mong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nhận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được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những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góp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ý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những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chia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sẻ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từ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bạn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217798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6" grpId="0" animBg="1"/>
      <p:bldP spid="12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Hộp Văn bản 16">
            <a:extLst>
              <a:ext uri="{FF2B5EF4-FFF2-40B4-BE49-F238E27FC236}">
                <a16:creationId xmlns:a16="http://schemas.microsoft.com/office/drawing/2014/main" id="{66353A50-8440-9A18-C855-2DF265038588}"/>
              </a:ext>
            </a:extLst>
          </p:cNvPr>
          <p:cNvSpPr txBox="1"/>
          <p:nvPr/>
        </p:nvSpPr>
        <p:spPr>
          <a:xfrm>
            <a:off x="416922" y="971404"/>
            <a:ext cx="646647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A06D3A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3. </a:t>
            </a:r>
            <a:r>
              <a:rPr lang="en-US" sz="3200" b="1" dirty="0" err="1">
                <a:solidFill>
                  <a:srgbClr val="A06D3A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Bước</a:t>
            </a:r>
            <a:r>
              <a:rPr lang="en-US" sz="3200" b="1" dirty="0">
                <a:solidFill>
                  <a:srgbClr val="A06D3A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3: </a:t>
            </a:r>
            <a:r>
              <a:rPr lang="en-US" sz="3200" b="1" dirty="0" err="1">
                <a:solidFill>
                  <a:srgbClr val="A06D3A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Thực</a:t>
            </a:r>
            <a:r>
              <a:rPr lang="en-US" sz="3200" b="1" dirty="0">
                <a:solidFill>
                  <a:srgbClr val="A06D3A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A06D3A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hành</a:t>
            </a:r>
            <a:r>
              <a:rPr lang="en-US" sz="3200" b="1" dirty="0">
                <a:solidFill>
                  <a:srgbClr val="A06D3A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A06D3A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nói</a:t>
            </a:r>
            <a:r>
              <a:rPr lang="en-US" sz="3200" b="1" dirty="0">
                <a:solidFill>
                  <a:srgbClr val="A06D3A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A06D3A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và</a:t>
            </a:r>
            <a:r>
              <a:rPr lang="en-US" sz="3200" b="1" dirty="0">
                <a:solidFill>
                  <a:srgbClr val="A06D3A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A06D3A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nghe</a:t>
            </a:r>
            <a:endParaRPr lang="en-US" sz="3200" dirty="0">
              <a:solidFill>
                <a:srgbClr val="A06D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Hộp Văn bản 10">
            <a:extLst>
              <a:ext uri="{FF2B5EF4-FFF2-40B4-BE49-F238E27FC236}">
                <a16:creationId xmlns:a16="http://schemas.microsoft.com/office/drawing/2014/main" id="{7A4814E6-2E08-A8A9-C769-8BA6F5EA2ECB}"/>
              </a:ext>
            </a:extLst>
          </p:cNvPr>
          <p:cNvSpPr txBox="1"/>
          <p:nvPr/>
        </p:nvSpPr>
        <p:spPr>
          <a:xfrm>
            <a:off x="416923" y="128365"/>
            <a:ext cx="3393077" cy="707886"/>
          </a:xfrm>
          <a:prstGeom prst="rect">
            <a:avLst/>
          </a:prstGeom>
          <a:gradFill>
            <a:gsLst>
              <a:gs pos="0">
                <a:srgbClr val="CC9900"/>
              </a:gs>
              <a:gs pos="93000">
                <a:srgbClr val="CC6600">
                  <a:alpha val="51765"/>
                </a:srgbClr>
              </a:gs>
            </a:gsLst>
            <a:lin ang="18900000" scaled="1"/>
          </a:gradFill>
        </p:spPr>
        <p:txBody>
          <a:bodyPr wrap="square">
            <a:spAutoFit/>
          </a:bodyPr>
          <a:lstStyle/>
          <a:p>
            <a:r>
              <a:rPr lang="en-US" sz="4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II. </a:t>
            </a:r>
            <a:r>
              <a:rPr lang="en-US" sz="40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Thực</a:t>
            </a:r>
            <a:r>
              <a:rPr lang="en-US" sz="4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hành</a:t>
            </a:r>
            <a:endParaRPr lang="en-US" sz="36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6" name="Hộp Văn bản 15">
            <a:extLst>
              <a:ext uri="{FF2B5EF4-FFF2-40B4-BE49-F238E27FC236}">
                <a16:creationId xmlns:a16="http://schemas.microsoft.com/office/drawing/2014/main" id="{806091C7-3EBD-6A6D-4C6A-329973C754FE}"/>
              </a:ext>
            </a:extLst>
          </p:cNvPr>
          <p:cNvSpPr txBox="1"/>
          <p:nvPr/>
        </p:nvSpPr>
        <p:spPr>
          <a:xfrm>
            <a:off x="1330325" y="2981199"/>
            <a:ext cx="9531350" cy="1539139"/>
          </a:xfrm>
          <a:prstGeom prst="rect">
            <a:avLst/>
          </a:prstGeom>
          <a:noFill/>
          <a:ln w="38100">
            <a:solidFill>
              <a:srgbClr val="FFC000"/>
            </a:solidFill>
          </a:ln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Suy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nghĩ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về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vấn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đề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lối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sống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hoà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hợp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với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thiên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nhiên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của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con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người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(qua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nhân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vật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“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tôi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”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và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nhân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vật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người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cha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trong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văn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bản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Vừa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nhắm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mắt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vừa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mở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cửa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sổ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Nguyễn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Ngọc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Thuần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4" name="Hộp Văn bản 13">
            <a:extLst>
              <a:ext uri="{FF2B5EF4-FFF2-40B4-BE49-F238E27FC236}">
                <a16:creationId xmlns:a16="http://schemas.microsoft.com/office/drawing/2014/main" id="{95FBF6D5-26ED-424C-B29A-FBF8FCC09879}"/>
              </a:ext>
            </a:extLst>
          </p:cNvPr>
          <p:cNvSpPr txBox="1"/>
          <p:nvPr/>
        </p:nvSpPr>
        <p:spPr>
          <a:xfrm>
            <a:off x="456111" y="1691332"/>
            <a:ext cx="309988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*</a:t>
            </a:r>
            <a:r>
              <a:rPr lang="en-US" sz="3200" b="1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Thuyết</a:t>
            </a:r>
            <a:r>
              <a:rPr lang="en-US" sz="32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trình</a:t>
            </a:r>
            <a:r>
              <a:rPr lang="en-US" sz="32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endParaRPr lang="en-US" sz="32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559614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4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Hộp Văn bản 16">
            <a:extLst>
              <a:ext uri="{FF2B5EF4-FFF2-40B4-BE49-F238E27FC236}">
                <a16:creationId xmlns:a16="http://schemas.microsoft.com/office/drawing/2014/main" id="{66353A50-8440-9A18-C855-2DF265038588}"/>
              </a:ext>
            </a:extLst>
          </p:cNvPr>
          <p:cNvSpPr txBox="1"/>
          <p:nvPr/>
        </p:nvSpPr>
        <p:spPr>
          <a:xfrm>
            <a:off x="166247" y="163598"/>
            <a:ext cx="646647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A06D3A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3. </a:t>
            </a:r>
            <a:r>
              <a:rPr lang="en-US" sz="3200" b="1" dirty="0" err="1">
                <a:solidFill>
                  <a:srgbClr val="A06D3A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Bước</a:t>
            </a:r>
            <a:r>
              <a:rPr lang="en-US" sz="3200" b="1" dirty="0">
                <a:solidFill>
                  <a:srgbClr val="A06D3A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3: </a:t>
            </a:r>
            <a:r>
              <a:rPr lang="en-US" sz="3200" b="1" dirty="0" err="1">
                <a:solidFill>
                  <a:srgbClr val="A06D3A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Thực</a:t>
            </a:r>
            <a:r>
              <a:rPr lang="en-US" sz="3200" b="1" dirty="0">
                <a:solidFill>
                  <a:srgbClr val="A06D3A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A06D3A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hành</a:t>
            </a:r>
            <a:r>
              <a:rPr lang="en-US" sz="3200" b="1" dirty="0">
                <a:solidFill>
                  <a:srgbClr val="A06D3A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A06D3A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nói</a:t>
            </a:r>
            <a:r>
              <a:rPr lang="en-US" sz="3200" b="1" dirty="0">
                <a:solidFill>
                  <a:srgbClr val="A06D3A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A06D3A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và</a:t>
            </a:r>
            <a:r>
              <a:rPr lang="en-US" sz="3200" b="1" dirty="0">
                <a:solidFill>
                  <a:srgbClr val="A06D3A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A06D3A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nghe</a:t>
            </a:r>
            <a:endParaRPr lang="en-US" sz="3200" dirty="0">
              <a:solidFill>
                <a:srgbClr val="A06D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Hộp Văn bản 13">
            <a:extLst>
              <a:ext uri="{FF2B5EF4-FFF2-40B4-BE49-F238E27FC236}">
                <a16:creationId xmlns:a16="http://schemas.microsoft.com/office/drawing/2014/main" id="{95FBF6D5-26ED-424C-B29A-FBF8FCC09879}"/>
              </a:ext>
            </a:extLst>
          </p:cNvPr>
          <p:cNvSpPr txBox="1"/>
          <p:nvPr/>
        </p:nvSpPr>
        <p:spPr>
          <a:xfrm>
            <a:off x="334191" y="897303"/>
            <a:ext cx="3658689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*</a:t>
            </a:r>
            <a:r>
              <a:rPr lang="en-US" sz="2800" b="1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Yêu</a:t>
            </a:r>
            <a:r>
              <a:rPr lang="en-US" sz="28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cầu</a:t>
            </a:r>
            <a:r>
              <a:rPr lang="en-US" sz="28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chung</a:t>
            </a:r>
            <a:endParaRPr lang="en-US" sz="2800" dirty="0">
              <a:solidFill>
                <a:srgbClr val="C00000"/>
              </a:solidFill>
            </a:endParaRPr>
          </a:p>
        </p:txBody>
      </p:sp>
      <p:sp>
        <p:nvSpPr>
          <p:cNvPr id="7" name="Hình chữ nhật: Góc Tròn 6">
            <a:extLst>
              <a:ext uri="{FF2B5EF4-FFF2-40B4-BE49-F238E27FC236}">
                <a16:creationId xmlns:a16="http://schemas.microsoft.com/office/drawing/2014/main" id="{78D63F92-FB46-BF36-E876-66441062CA71}"/>
              </a:ext>
            </a:extLst>
          </p:cNvPr>
          <p:cNvSpPr/>
          <p:nvPr/>
        </p:nvSpPr>
        <p:spPr>
          <a:xfrm>
            <a:off x="166247" y="2936801"/>
            <a:ext cx="1260331" cy="984398"/>
          </a:xfrm>
          <a:prstGeom prst="roundRect">
            <a:avLst/>
          </a:prstGeom>
          <a:gradFill flip="none" rotWithShape="1">
            <a:gsLst>
              <a:gs pos="38000">
                <a:srgbClr val="C00000"/>
              </a:gs>
              <a:gs pos="87000">
                <a:schemeClr val="accent2">
                  <a:lumMod val="60000"/>
                  <a:lumOff val="40000"/>
                </a:schemeClr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Người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nói</a:t>
            </a:r>
            <a:endParaRPr lang="en-US" sz="2400" b="1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" name="Hộp Văn bản 7">
            <a:extLst>
              <a:ext uri="{FF2B5EF4-FFF2-40B4-BE49-F238E27FC236}">
                <a16:creationId xmlns:a16="http://schemas.microsoft.com/office/drawing/2014/main" id="{D40A8959-A4BC-19E8-0B41-A1FFC95D67A3}"/>
              </a:ext>
            </a:extLst>
          </p:cNvPr>
          <p:cNvSpPr txBox="1"/>
          <p:nvPr/>
        </p:nvSpPr>
        <p:spPr>
          <a:xfrm>
            <a:off x="2275194" y="1546051"/>
            <a:ext cx="7310696" cy="548099"/>
          </a:xfrm>
          <a:prstGeom prst="rect">
            <a:avLst/>
          </a:prstGeom>
          <a:noFill/>
          <a:ln w="38100">
            <a:solidFill>
              <a:srgbClr val="FFC000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Trình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bày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bài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thuyết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trình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theo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dàn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ý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đã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chuẩn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bị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.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cxnSp>
        <p:nvCxnSpPr>
          <p:cNvPr id="9" name="Đường kết nối Mũi tên Thẳng 8">
            <a:extLst>
              <a:ext uri="{FF2B5EF4-FFF2-40B4-BE49-F238E27FC236}">
                <a16:creationId xmlns:a16="http://schemas.microsoft.com/office/drawing/2014/main" id="{0E408DF1-8240-E31F-1127-88D73564BC76}"/>
              </a:ext>
            </a:extLst>
          </p:cNvPr>
          <p:cNvCxnSpPr>
            <a:cxnSpLocks/>
            <a:stCxn id="7" idx="3"/>
            <a:endCxn id="8" idx="1"/>
          </p:cNvCxnSpPr>
          <p:nvPr/>
        </p:nvCxnSpPr>
        <p:spPr>
          <a:xfrm flipV="1">
            <a:off x="1426578" y="1820101"/>
            <a:ext cx="848616" cy="1608899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Hộp Văn bản 11">
            <a:extLst>
              <a:ext uri="{FF2B5EF4-FFF2-40B4-BE49-F238E27FC236}">
                <a16:creationId xmlns:a16="http://schemas.microsoft.com/office/drawing/2014/main" id="{624E46A9-08C1-0AB3-CB38-6414E0B02AAB}"/>
              </a:ext>
            </a:extLst>
          </p:cNvPr>
          <p:cNvSpPr txBox="1"/>
          <p:nvPr/>
        </p:nvSpPr>
        <p:spPr>
          <a:xfrm>
            <a:off x="2264778" y="2294855"/>
            <a:ext cx="9778968" cy="1539139"/>
          </a:xfrm>
          <a:prstGeom prst="rect">
            <a:avLst/>
          </a:prstGeom>
          <a:noFill/>
          <a:ln w="38100">
            <a:solidFill>
              <a:srgbClr val="FFC000"/>
            </a:solidFill>
          </a:ln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Nói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rõ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ràng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,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âm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lượng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phù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hợp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;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tránh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đọc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bài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viết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đã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chuẩn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bị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sẵn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;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sử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dụng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các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phương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tiện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phi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ngôn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ngữ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đi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kèm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(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điệu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bộ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,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cử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chỉ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,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ánh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mắt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;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hình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ảnh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,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sơ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đồ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minh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hoạ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,…);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đảm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bảo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thời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gian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quy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định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.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cxnSp>
        <p:nvCxnSpPr>
          <p:cNvPr id="13" name="Đường kết nối Mũi tên Thẳng 12">
            <a:extLst>
              <a:ext uri="{FF2B5EF4-FFF2-40B4-BE49-F238E27FC236}">
                <a16:creationId xmlns:a16="http://schemas.microsoft.com/office/drawing/2014/main" id="{5BBAF6EF-826A-A55E-07B4-87B736E7E78C}"/>
              </a:ext>
            </a:extLst>
          </p:cNvPr>
          <p:cNvCxnSpPr>
            <a:cxnSpLocks/>
            <a:stCxn id="7" idx="3"/>
            <a:endCxn id="12" idx="1"/>
          </p:cNvCxnSpPr>
          <p:nvPr/>
        </p:nvCxnSpPr>
        <p:spPr>
          <a:xfrm flipV="1">
            <a:off x="1426578" y="3064425"/>
            <a:ext cx="838200" cy="364575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Hộp Văn bản 14">
            <a:extLst>
              <a:ext uri="{FF2B5EF4-FFF2-40B4-BE49-F238E27FC236}">
                <a16:creationId xmlns:a16="http://schemas.microsoft.com/office/drawing/2014/main" id="{ACADA0F7-31CB-1FCC-EFF6-5ECCD446A4C9}"/>
              </a:ext>
            </a:extLst>
          </p:cNvPr>
          <p:cNvSpPr txBox="1"/>
          <p:nvPr/>
        </p:nvSpPr>
        <p:spPr>
          <a:xfrm>
            <a:off x="2275194" y="4220579"/>
            <a:ext cx="9778968" cy="1539139"/>
          </a:xfrm>
          <a:prstGeom prst="rect">
            <a:avLst/>
          </a:prstGeom>
          <a:noFill/>
          <a:ln w="38100">
            <a:solidFill>
              <a:srgbClr val="FFC000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Đảm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bảo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sự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thống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nhất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giữa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giữa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nội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dung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với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hình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thức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;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các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phương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tiện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hỗ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trợ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thuyết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trình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phù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hợp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.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Chú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ý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cách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diễn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đạt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tạo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sự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hấp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dẫn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về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vấn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đề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thảo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luận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,…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cxnSp>
        <p:nvCxnSpPr>
          <p:cNvPr id="18" name="Đường kết nối Mũi tên Thẳng 17">
            <a:extLst>
              <a:ext uri="{FF2B5EF4-FFF2-40B4-BE49-F238E27FC236}">
                <a16:creationId xmlns:a16="http://schemas.microsoft.com/office/drawing/2014/main" id="{E0327687-934C-666E-D8A8-B74C9140D13C}"/>
              </a:ext>
            </a:extLst>
          </p:cNvPr>
          <p:cNvCxnSpPr>
            <a:cxnSpLocks/>
            <a:stCxn id="7" idx="3"/>
            <a:endCxn id="15" idx="1"/>
          </p:cNvCxnSpPr>
          <p:nvPr/>
        </p:nvCxnSpPr>
        <p:spPr>
          <a:xfrm>
            <a:off x="1426578" y="3429000"/>
            <a:ext cx="848616" cy="1561149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Hộp Văn bản 26">
            <a:extLst>
              <a:ext uri="{FF2B5EF4-FFF2-40B4-BE49-F238E27FC236}">
                <a16:creationId xmlns:a16="http://schemas.microsoft.com/office/drawing/2014/main" id="{97D549C0-BB3E-24E0-C7CD-D583F9263785}"/>
              </a:ext>
            </a:extLst>
          </p:cNvPr>
          <p:cNvSpPr txBox="1"/>
          <p:nvPr/>
        </p:nvSpPr>
        <p:spPr>
          <a:xfrm>
            <a:off x="2275194" y="6146303"/>
            <a:ext cx="6508026" cy="548099"/>
          </a:xfrm>
          <a:prstGeom prst="rect">
            <a:avLst/>
          </a:prstGeom>
          <a:noFill/>
          <a:ln w="38100">
            <a:solidFill>
              <a:srgbClr val="FFC000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Trả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lời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các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câu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hỏi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của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người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nghe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(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nếu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có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)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cxnSp>
        <p:nvCxnSpPr>
          <p:cNvPr id="28" name="Đường kết nối Mũi tên Thẳng 27">
            <a:extLst>
              <a:ext uri="{FF2B5EF4-FFF2-40B4-BE49-F238E27FC236}">
                <a16:creationId xmlns:a16="http://schemas.microsoft.com/office/drawing/2014/main" id="{15DF14B0-D354-25F2-F778-88F555B3A129}"/>
              </a:ext>
            </a:extLst>
          </p:cNvPr>
          <p:cNvCxnSpPr>
            <a:cxnSpLocks/>
            <a:stCxn id="7" idx="3"/>
            <a:endCxn id="27" idx="1"/>
          </p:cNvCxnSpPr>
          <p:nvPr/>
        </p:nvCxnSpPr>
        <p:spPr>
          <a:xfrm>
            <a:off x="1426578" y="3429000"/>
            <a:ext cx="848616" cy="2991353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8322579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1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7" grpId="0" animBg="1"/>
      <p:bldP spid="8" grpId="0" animBg="1"/>
      <p:bldP spid="12" grpId="0" animBg="1"/>
      <p:bldP spid="15" grpId="0" animBg="1"/>
      <p:bldP spid="27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Hộp Văn bản 16">
            <a:extLst>
              <a:ext uri="{FF2B5EF4-FFF2-40B4-BE49-F238E27FC236}">
                <a16:creationId xmlns:a16="http://schemas.microsoft.com/office/drawing/2014/main" id="{66353A50-8440-9A18-C855-2DF265038588}"/>
              </a:ext>
            </a:extLst>
          </p:cNvPr>
          <p:cNvSpPr txBox="1"/>
          <p:nvPr/>
        </p:nvSpPr>
        <p:spPr>
          <a:xfrm>
            <a:off x="166247" y="163598"/>
            <a:ext cx="646647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A06D3A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3. </a:t>
            </a:r>
            <a:r>
              <a:rPr lang="en-US" sz="3200" b="1" dirty="0" err="1">
                <a:solidFill>
                  <a:srgbClr val="A06D3A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Bước</a:t>
            </a:r>
            <a:r>
              <a:rPr lang="en-US" sz="3200" b="1" dirty="0">
                <a:solidFill>
                  <a:srgbClr val="A06D3A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3: </a:t>
            </a:r>
            <a:r>
              <a:rPr lang="en-US" sz="3200" b="1" dirty="0" err="1">
                <a:solidFill>
                  <a:srgbClr val="A06D3A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Thực</a:t>
            </a:r>
            <a:r>
              <a:rPr lang="en-US" sz="3200" b="1" dirty="0">
                <a:solidFill>
                  <a:srgbClr val="A06D3A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A06D3A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hành</a:t>
            </a:r>
            <a:r>
              <a:rPr lang="en-US" sz="3200" b="1" dirty="0">
                <a:solidFill>
                  <a:srgbClr val="A06D3A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A06D3A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nói</a:t>
            </a:r>
            <a:r>
              <a:rPr lang="en-US" sz="3200" b="1" dirty="0">
                <a:solidFill>
                  <a:srgbClr val="A06D3A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A06D3A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và</a:t>
            </a:r>
            <a:r>
              <a:rPr lang="en-US" sz="3200" b="1" dirty="0">
                <a:solidFill>
                  <a:srgbClr val="A06D3A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A06D3A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nghe</a:t>
            </a:r>
            <a:endParaRPr lang="en-US" sz="3200" dirty="0">
              <a:solidFill>
                <a:srgbClr val="A06D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Hộp Văn bản 13">
            <a:extLst>
              <a:ext uri="{FF2B5EF4-FFF2-40B4-BE49-F238E27FC236}">
                <a16:creationId xmlns:a16="http://schemas.microsoft.com/office/drawing/2014/main" id="{95FBF6D5-26ED-424C-B29A-FBF8FCC09879}"/>
              </a:ext>
            </a:extLst>
          </p:cNvPr>
          <p:cNvSpPr txBox="1"/>
          <p:nvPr/>
        </p:nvSpPr>
        <p:spPr>
          <a:xfrm>
            <a:off x="334191" y="897303"/>
            <a:ext cx="3658689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*</a:t>
            </a:r>
            <a:r>
              <a:rPr lang="en-US" sz="2800" b="1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Yêu</a:t>
            </a:r>
            <a:r>
              <a:rPr lang="en-US" sz="28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cầu</a:t>
            </a:r>
            <a:r>
              <a:rPr lang="en-US" sz="28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chung</a:t>
            </a:r>
            <a:endParaRPr lang="en-US" sz="2800" dirty="0">
              <a:solidFill>
                <a:srgbClr val="C00000"/>
              </a:solidFill>
            </a:endParaRPr>
          </a:p>
        </p:txBody>
      </p:sp>
      <p:sp>
        <p:nvSpPr>
          <p:cNvPr id="7" name="Hình chữ nhật: Góc Tròn 6">
            <a:extLst>
              <a:ext uri="{FF2B5EF4-FFF2-40B4-BE49-F238E27FC236}">
                <a16:creationId xmlns:a16="http://schemas.microsoft.com/office/drawing/2014/main" id="{78D63F92-FB46-BF36-E876-66441062CA71}"/>
              </a:ext>
            </a:extLst>
          </p:cNvPr>
          <p:cNvSpPr/>
          <p:nvPr/>
        </p:nvSpPr>
        <p:spPr>
          <a:xfrm>
            <a:off x="532007" y="3390900"/>
            <a:ext cx="1260331" cy="984398"/>
          </a:xfrm>
          <a:prstGeom prst="roundRect">
            <a:avLst/>
          </a:prstGeom>
          <a:gradFill flip="none" rotWithShape="1">
            <a:gsLst>
              <a:gs pos="38000">
                <a:srgbClr val="C00000"/>
              </a:gs>
              <a:gs pos="87000">
                <a:schemeClr val="accent2">
                  <a:lumMod val="60000"/>
                  <a:lumOff val="40000"/>
                </a:schemeClr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Người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nghe</a:t>
            </a:r>
            <a:endParaRPr lang="en-US" sz="2400" b="1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" name="Hộp Văn bản 7">
            <a:extLst>
              <a:ext uri="{FF2B5EF4-FFF2-40B4-BE49-F238E27FC236}">
                <a16:creationId xmlns:a16="http://schemas.microsoft.com/office/drawing/2014/main" id="{D40A8959-A4BC-19E8-0B41-A1FFC95D67A3}"/>
              </a:ext>
            </a:extLst>
          </p:cNvPr>
          <p:cNvSpPr txBox="1"/>
          <p:nvPr/>
        </p:nvSpPr>
        <p:spPr>
          <a:xfrm>
            <a:off x="2671434" y="1854086"/>
            <a:ext cx="8347086" cy="1043619"/>
          </a:xfrm>
          <a:prstGeom prst="rect">
            <a:avLst/>
          </a:prstGeom>
          <a:noFill/>
          <a:ln w="38100">
            <a:solidFill>
              <a:srgbClr val="FFC000"/>
            </a:solidFill>
          </a:ln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en-US" sz="2800" dirty="0" err="1">
                <a:latin typeface="Times New Roman" panose="02020603050405020304" pitchFamily="18" charset="0"/>
                <a:ea typeface="MS Mincho" panose="02020609040205080304" pitchFamily="49" charset="-128"/>
              </a:rPr>
              <a:t>Lắng</a:t>
            </a:r>
            <a:r>
              <a:rPr lang="en-US" sz="2800" dirty="0"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MS Mincho" panose="02020609040205080304" pitchFamily="49" charset="-128"/>
              </a:rPr>
              <a:t>nghe</a:t>
            </a:r>
            <a:r>
              <a:rPr lang="en-US" sz="2800" dirty="0">
                <a:latin typeface="Times New Roman" panose="02020603050405020304" pitchFamily="18" charset="0"/>
                <a:ea typeface="MS Mincho" panose="02020609040205080304" pitchFamily="49" charset="-128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MS Mincho" panose="02020609040205080304" pitchFamily="49" charset="-128"/>
              </a:rPr>
              <a:t>xác</a:t>
            </a:r>
            <a:r>
              <a:rPr lang="en-US" sz="2800" dirty="0"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MS Mincho" panose="02020609040205080304" pitchFamily="49" charset="-128"/>
              </a:rPr>
              <a:t>định</a:t>
            </a:r>
            <a:r>
              <a:rPr lang="en-US" sz="2800" dirty="0"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MS Mincho" panose="02020609040205080304" pitchFamily="49" charset="-128"/>
              </a:rPr>
              <a:t>và</a:t>
            </a:r>
            <a:r>
              <a:rPr lang="en-US" sz="2800" dirty="0"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MS Mincho" panose="02020609040205080304" pitchFamily="49" charset="-128"/>
              </a:rPr>
              <a:t>ghi</a:t>
            </a:r>
            <a:r>
              <a:rPr lang="en-US" sz="2800" dirty="0"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MS Mincho" panose="02020609040205080304" pitchFamily="49" charset="-128"/>
              </a:rPr>
              <a:t>lại</a:t>
            </a:r>
            <a:r>
              <a:rPr lang="en-US" sz="2800" dirty="0"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MS Mincho" panose="02020609040205080304" pitchFamily="49" charset="-128"/>
              </a:rPr>
              <a:t>các</a:t>
            </a:r>
            <a:r>
              <a:rPr lang="en-US" sz="2800" dirty="0"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MS Mincho" panose="02020609040205080304" pitchFamily="49" charset="-128"/>
              </a:rPr>
              <a:t>thông</a:t>
            </a:r>
            <a:r>
              <a:rPr lang="en-US" sz="2800" dirty="0">
                <a:latin typeface="Times New Roman" panose="02020603050405020304" pitchFamily="18" charset="0"/>
                <a:ea typeface="MS Mincho" panose="02020609040205080304" pitchFamily="49" charset="-128"/>
              </a:rPr>
              <a:t> tin </a:t>
            </a:r>
            <a:r>
              <a:rPr lang="en-US" sz="2800" dirty="0" err="1">
                <a:latin typeface="Times New Roman" panose="02020603050405020304" pitchFamily="18" charset="0"/>
                <a:ea typeface="MS Mincho" panose="02020609040205080304" pitchFamily="49" charset="-128"/>
              </a:rPr>
              <a:t>chính</a:t>
            </a:r>
            <a:r>
              <a:rPr lang="en-US" sz="2800" dirty="0"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MS Mincho" panose="02020609040205080304" pitchFamily="49" charset="-128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MS Mincho" panose="02020609040205080304" pitchFamily="49" charset="-128"/>
              </a:rPr>
              <a:t>bài</a:t>
            </a:r>
            <a:r>
              <a:rPr lang="en-US" sz="2800" dirty="0"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MS Mincho" panose="02020609040205080304" pitchFamily="49" charset="-128"/>
              </a:rPr>
              <a:t>thuyết</a:t>
            </a:r>
            <a:r>
              <a:rPr lang="en-US" sz="2800" dirty="0"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MS Mincho" panose="02020609040205080304" pitchFamily="49" charset="-128"/>
              </a:rPr>
              <a:t>trình</a:t>
            </a:r>
            <a:r>
              <a:rPr lang="en-US" sz="2800" dirty="0">
                <a:latin typeface="Times New Roman" panose="02020603050405020304" pitchFamily="18" charset="0"/>
                <a:ea typeface="MS Mincho" panose="02020609040205080304" pitchFamily="49" charset="-128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MS Mincho" panose="02020609040205080304" pitchFamily="49" charset="-128"/>
              </a:rPr>
              <a:t>những</a:t>
            </a:r>
            <a:r>
              <a:rPr lang="en-US" sz="2800" dirty="0"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MS Mincho" panose="02020609040205080304" pitchFamily="49" charset="-128"/>
              </a:rPr>
              <a:t>nội</a:t>
            </a:r>
            <a:r>
              <a:rPr lang="en-US" sz="2800" dirty="0">
                <a:latin typeface="Times New Roman" panose="02020603050405020304" pitchFamily="18" charset="0"/>
                <a:ea typeface="MS Mincho" panose="02020609040205080304" pitchFamily="49" charset="-128"/>
              </a:rPr>
              <a:t> dung </a:t>
            </a:r>
            <a:r>
              <a:rPr lang="en-US" sz="2800" dirty="0" err="1">
                <a:latin typeface="Times New Roman" panose="02020603050405020304" pitchFamily="18" charset="0"/>
                <a:ea typeface="MS Mincho" panose="02020609040205080304" pitchFamily="49" charset="-128"/>
              </a:rPr>
              <a:t>cần</a:t>
            </a:r>
            <a:r>
              <a:rPr lang="en-US" sz="2800" dirty="0"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MS Mincho" panose="02020609040205080304" pitchFamily="49" charset="-128"/>
              </a:rPr>
              <a:t>trao</a:t>
            </a:r>
            <a:r>
              <a:rPr lang="en-US" sz="2800" dirty="0"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MS Mincho" panose="02020609040205080304" pitchFamily="49" charset="-128"/>
              </a:rPr>
              <a:t>đổi</a:t>
            </a:r>
            <a:r>
              <a:rPr lang="en-US" sz="2800" dirty="0"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MS Mincho" panose="02020609040205080304" pitchFamily="49" charset="-128"/>
              </a:rPr>
              <a:t>thêm</a:t>
            </a:r>
            <a:r>
              <a:rPr lang="en-US" sz="2800" dirty="0">
                <a:latin typeface="Times New Roman" panose="02020603050405020304" pitchFamily="18" charset="0"/>
                <a:ea typeface="MS Mincho" panose="02020609040205080304" pitchFamily="49" charset="-128"/>
              </a:rPr>
              <a:t>.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cxnSp>
        <p:nvCxnSpPr>
          <p:cNvPr id="9" name="Đường kết nối Mũi tên Thẳng 8">
            <a:extLst>
              <a:ext uri="{FF2B5EF4-FFF2-40B4-BE49-F238E27FC236}">
                <a16:creationId xmlns:a16="http://schemas.microsoft.com/office/drawing/2014/main" id="{0E408DF1-8240-E31F-1127-88D73564BC76}"/>
              </a:ext>
            </a:extLst>
          </p:cNvPr>
          <p:cNvCxnSpPr>
            <a:cxnSpLocks/>
            <a:stCxn id="7" idx="3"/>
            <a:endCxn id="8" idx="1"/>
          </p:cNvCxnSpPr>
          <p:nvPr/>
        </p:nvCxnSpPr>
        <p:spPr>
          <a:xfrm flipV="1">
            <a:off x="1792338" y="2375896"/>
            <a:ext cx="879096" cy="1507203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Hộp Văn bản 11">
            <a:extLst>
              <a:ext uri="{FF2B5EF4-FFF2-40B4-BE49-F238E27FC236}">
                <a16:creationId xmlns:a16="http://schemas.microsoft.com/office/drawing/2014/main" id="{624E46A9-08C1-0AB3-CB38-6414E0B02AAB}"/>
              </a:ext>
            </a:extLst>
          </p:cNvPr>
          <p:cNvSpPr txBox="1"/>
          <p:nvPr/>
        </p:nvSpPr>
        <p:spPr>
          <a:xfrm>
            <a:off x="2671434" y="3340515"/>
            <a:ext cx="7430615" cy="1043619"/>
          </a:xfrm>
          <a:prstGeom prst="rect">
            <a:avLst/>
          </a:prstGeom>
          <a:noFill/>
          <a:ln w="38100">
            <a:solidFill>
              <a:srgbClr val="FFC000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en-US" sz="2800" dirty="0" err="1">
                <a:latin typeface="Times New Roman" panose="02020603050405020304" pitchFamily="18" charset="0"/>
                <a:ea typeface="MS Mincho" panose="02020609040205080304" pitchFamily="49" charset="-128"/>
              </a:rPr>
              <a:t>Thể</a:t>
            </a:r>
            <a:r>
              <a:rPr lang="en-US" sz="2800" dirty="0"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MS Mincho" panose="02020609040205080304" pitchFamily="49" charset="-128"/>
              </a:rPr>
              <a:t>hiện</a:t>
            </a:r>
            <a:r>
              <a:rPr lang="en-US" sz="2800" dirty="0"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MS Mincho" panose="02020609040205080304" pitchFamily="49" charset="-128"/>
              </a:rPr>
              <a:t>thái</a:t>
            </a:r>
            <a:r>
              <a:rPr lang="en-US" sz="2800" dirty="0"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MS Mincho" panose="02020609040205080304" pitchFamily="49" charset="-128"/>
              </a:rPr>
              <a:t>độ</a:t>
            </a:r>
            <a:r>
              <a:rPr lang="en-US" sz="2800" dirty="0"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MS Mincho" panose="02020609040205080304" pitchFamily="49" charset="-128"/>
              </a:rPr>
              <a:t>chú</a:t>
            </a:r>
            <a:r>
              <a:rPr lang="en-US" sz="2800" dirty="0">
                <a:latin typeface="Times New Roman" panose="02020603050405020304" pitchFamily="18" charset="0"/>
                <a:ea typeface="MS Mincho" panose="02020609040205080304" pitchFamily="49" charset="-128"/>
              </a:rPr>
              <a:t> ý </a:t>
            </a:r>
            <a:r>
              <a:rPr lang="en-US" sz="2800" dirty="0" err="1">
                <a:latin typeface="Times New Roman" panose="02020603050405020304" pitchFamily="18" charset="0"/>
                <a:ea typeface="MS Mincho" panose="02020609040205080304" pitchFamily="49" charset="-128"/>
              </a:rPr>
              <a:t>lắng</a:t>
            </a:r>
            <a:r>
              <a:rPr lang="en-US" sz="2800" dirty="0"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MS Mincho" panose="02020609040205080304" pitchFamily="49" charset="-128"/>
              </a:rPr>
              <a:t>nghe</a:t>
            </a:r>
            <a:r>
              <a:rPr lang="en-US" sz="2800" dirty="0">
                <a:latin typeface="Times New Roman" panose="02020603050405020304" pitchFamily="18" charset="0"/>
                <a:ea typeface="MS Mincho" panose="02020609040205080304" pitchFamily="49" charset="-128"/>
              </a:rPr>
              <a:t>; </a:t>
            </a:r>
            <a:r>
              <a:rPr lang="en-US" sz="2800" dirty="0" err="1">
                <a:latin typeface="Times New Roman" panose="02020603050405020304" pitchFamily="18" charset="0"/>
                <a:ea typeface="MS Mincho" panose="02020609040205080304" pitchFamily="49" charset="-128"/>
              </a:rPr>
              <a:t>sử</a:t>
            </a:r>
            <a:r>
              <a:rPr lang="en-US" sz="2800" dirty="0"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MS Mincho" panose="02020609040205080304" pitchFamily="49" charset="-128"/>
              </a:rPr>
              <a:t>dụng</a:t>
            </a:r>
            <a:r>
              <a:rPr lang="en-US" sz="2800" dirty="0"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MS Mincho" panose="02020609040205080304" pitchFamily="49" charset="-128"/>
              </a:rPr>
              <a:t>các</a:t>
            </a:r>
            <a:r>
              <a:rPr lang="en-US" sz="2800" dirty="0"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MS Mincho" panose="02020609040205080304" pitchFamily="49" charset="-128"/>
              </a:rPr>
              <a:t>yếu</a:t>
            </a:r>
            <a:r>
              <a:rPr lang="en-US" sz="2800" dirty="0"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MS Mincho" panose="02020609040205080304" pitchFamily="49" charset="-128"/>
              </a:rPr>
              <a:t>tố</a:t>
            </a:r>
            <a:r>
              <a:rPr lang="en-US" sz="2800" dirty="0"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MS Mincho" panose="02020609040205080304" pitchFamily="49" charset="-128"/>
              </a:rPr>
              <a:t>cử</a:t>
            </a:r>
            <a:r>
              <a:rPr lang="en-US" sz="2800" dirty="0"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MS Mincho" panose="02020609040205080304" pitchFamily="49" charset="-128"/>
              </a:rPr>
              <a:t>chỉ</a:t>
            </a:r>
            <a:r>
              <a:rPr lang="en-US" sz="2800" dirty="0">
                <a:latin typeface="Times New Roman" panose="02020603050405020304" pitchFamily="18" charset="0"/>
                <a:ea typeface="MS Mincho" panose="02020609040205080304" pitchFamily="49" charset="-128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MS Mincho" panose="02020609040205080304" pitchFamily="49" charset="-128"/>
              </a:rPr>
              <a:t>nét</a:t>
            </a:r>
            <a:r>
              <a:rPr lang="en-US" sz="2800" dirty="0"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MS Mincho" panose="02020609040205080304" pitchFamily="49" charset="-128"/>
              </a:rPr>
              <a:t>mặt</a:t>
            </a:r>
            <a:r>
              <a:rPr lang="en-US" sz="2800" dirty="0">
                <a:latin typeface="Times New Roman" panose="02020603050405020304" pitchFamily="18" charset="0"/>
                <a:ea typeface="MS Mincho" panose="02020609040205080304" pitchFamily="49" charset="-128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MS Mincho" panose="02020609040205080304" pitchFamily="49" charset="-128"/>
              </a:rPr>
              <a:t>ánh</a:t>
            </a:r>
            <a:r>
              <a:rPr lang="en-US" sz="2800" dirty="0"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MS Mincho" panose="02020609040205080304" pitchFamily="49" charset="-128"/>
              </a:rPr>
              <a:t>mắt</a:t>
            </a:r>
            <a:r>
              <a:rPr lang="en-US" sz="2800" dirty="0"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MS Mincho" panose="02020609040205080304" pitchFamily="49" charset="-128"/>
              </a:rPr>
              <a:t>để</a:t>
            </a:r>
            <a:r>
              <a:rPr lang="en-US" sz="2800" dirty="0"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MS Mincho" panose="02020609040205080304" pitchFamily="49" charset="-128"/>
              </a:rPr>
              <a:t>khích</a:t>
            </a:r>
            <a:r>
              <a:rPr lang="en-US" sz="2800" dirty="0"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MS Mincho" panose="02020609040205080304" pitchFamily="49" charset="-128"/>
              </a:rPr>
              <a:t>lệ</a:t>
            </a:r>
            <a:r>
              <a:rPr lang="en-US" sz="2800" dirty="0"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MS Mincho" panose="02020609040205080304" pitchFamily="49" charset="-128"/>
              </a:rPr>
              <a:t>người</a:t>
            </a:r>
            <a:r>
              <a:rPr lang="en-US" sz="2800" dirty="0"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MS Mincho" panose="02020609040205080304" pitchFamily="49" charset="-128"/>
              </a:rPr>
              <a:t>nói</a:t>
            </a:r>
            <a:r>
              <a:rPr lang="en-US" sz="2800" dirty="0">
                <a:latin typeface="Times New Roman" panose="02020603050405020304" pitchFamily="18" charset="0"/>
                <a:ea typeface="MS Mincho" panose="02020609040205080304" pitchFamily="49" charset="-128"/>
              </a:rPr>
              <a:t>.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cxnSp>
        <p:nvCxnSpPr>
          <p:cNvPr id="13" name="Đường kết nối Mũi tên Thẳng 12">
            <a:extLst>
              <a:ext uri="{FF2B5EF4-FFF2-40B4-BE49-F238E27FC236}">
                <a16:creationId xmlns:a16="http://schemas.microsoft.com/office/drawing/2014/main" id="{5BBAF6EF-826A-A55E-07B4-87B736E7E78C}"/>
              </a:ext>
            </a:extLst>
          </p:cNvPr>
          <p:cNvCxnSpPr>
            <a:cxnSpLocks/>
            <a:stCxn id="7" idx="3"/>
            <a:endCxn id="12" idx="1"/>
          </p:cNvCxnSpPr>
          <p:nvPr/>
        </p:nvCxnSpPr>
        <p:spPr>
          <a:xfrm flipV="1">
            <a:off x="1792338" y="3862325"/>
            <a:ext cx="879096" cy="20774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Hộp Văn bản 14">
            <a:extLst>
              <a:ext uri="{FF2B5EF4-FFF2-40B4-BE49-F238E27FC236}">
                <a16:creationId xmlns:a16="http://schemas.microsoft.com/office/drawing/2014/main" id="{ACADA0F7-31CB-1FCC-EFF6-5ECCD446A4C9}"/>
              </a:ext>
            </a:extLst>
          </p:cNvPr>
          <p:cNvSpPr txBox="1"/>
          <p:nvPr/>
        </p:nvSpPr>
        <p:spPr>
          <a:xfrm>
            <a:off x="2671434" y="5134979"/>
            <a:ext cx="8490228" cy="1043619"/>
          </a:xfrm>
          <a:prstGeom prst="rect">
            <a:avLst/>
          </a:prstGeom>
          <a:noFill/>
          <a:ln w="38100">
            <a:solidFill>
              <a:srgbClr val="FFC000"/>
            </a:solidFill>
          </a:ln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en-US" sz="2800" dirty="0" err="1">
                <a:latin typeface="Times New Roman" panose="02020603050405020304" pitchFamily="18" charset="0"/>
                <a:ea typeface="MS Mincho" panose="02020609040205080304" pitchFamily="49" charset="-128"/>
              </a:rPr>
              <a:t>Hỏi</a:t>
            </a:r>
            <a:r>
              <a:rPr lang="en-US" sz="2800" dirty="0"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MS Mincho" panose="02020609040205080304" pitchFamily="49" charset="-128"/>
              </a:rPr>
              <a:t>lại</a:t>
            </a:r>
            <a:r>
              <a:rPr lang="en-US" sz="2800" dirty="0"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MS Mincho" panose="02020609040205080304" pitchFamily="49" charset="-128"/>
              </a:rPr>
              <a:t>những</a:t>
            </a:r>
            <a:r>
              <a:rPr lang="en-US" sz="2800" dirty="0"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MS Mincho" panose="02020609040205080304" pitchFamily="49" charset="-128"/>
              </a:rPr>
              <a:t>điểm</a:t>
            </a:r>
            <a:r>
              <a:rPr lang="en-US" sz="2800" dirty="0"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MS Mincho" panose="02020609040205080304" pitchFamily="49" charset="-128"/>
              </a:rPr>
              <a:t>chưa</a:t>
            </a:r>
            <a:r>
              <a:rPr lang="en-US" sz="2800" dirty="0"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MS Mincho" panose="02020609040205080304" pitchFamily="49" charset="-128"/>
              </a:rPr>
              <a:t>rõ</a:t>
            </a:r>
            <a:r>
              <a:rPr lang="en-US" sz="2800" dirty="0">
                <a:latin typeface="Times New Roman" panose="02020603050405020304" pitchFamily="18" charset="0"/>
                <a:ea typeface="MS Mincho" panose="02020609040205080304" pitchFamily="49" charset="-128"/>
              </a:rPr>
              <a:t> (</a:t>
            </a:r>
            <a:r>
              <a:rPr lang="en-US" sz="2800" dirty="0" err="1">
                <a:latin typeface="Times New Roman" panose="02020603050405020304" pitchFamily="18" charset="0"/>
                <a:ea typeface="MS Mincho" panose="02020609040205080304" pitchFamily="49" charset="-128"/>
              </a:rPr>
              <a:t>nếu</a:t>
            </a:r>
            <a:r>
              <a:rPr lang="en-US" sz="2800" dirty="0"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MS Mincho" panose="02020609040205080304" pitchFamily="49" charset="-128"/>
              </a:rPr>
              <a:t>cần</a:t>
            </a:r>
            <a:r>
              <a:rPr lang="en-US" sz="2800" dirty="0">
                <a:latin typeface="Times New Roman" panose="02020603050405020304" pitchFamily="18" charset="0"/>
                <a:ea typeface="MS Mincho" panose="02020609040205080304" pitchFamily="49" charset="-128"/>
              </a:rPr>
              <a:t>); </a:t>
            </a:r>
            <a:r>
              <a:rPr lang="en-US" sz="2800" dirty="0" err="1">
                <a:latin typeface="Times New Roman" panose="02020603050405020304" pitchFamily="18" charset="0"/>
                <a:ea typeface="MS Mincho" panose="02020609040205080304" pitchFamily="49" charset="-128"/>
              </a:rPr>
              <a:t>có</a:t>
            </a:r>
            <a:r>
              <a:rPr lang="en-US" sz="2800" dirty="0"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MS Mincho" panose="02020609040205080304" pitchFamily="49" charset="-128"/>
              </a:rPr>
              <a:t>thể</a:t>
            </a:r>
            <a:r>
              <a:rPr lang="en-US" sz="2800" dirty="0"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MS Mincho" panose="02020609040205080304" pitchFamily="49" charset="-128"/>
              </a:rPr>
              <a:t>trao</a:t>
            </a:r>
            <a:r>
              <a:rPr lang="en-US" sz="2800" dirty="0"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MS Mincho" panose="02020609040205080304" pitchFamily="49" charset="-128"/>
              </a:rPr>
              <a:t>đổi</a:t>
            </a:r>
            <a:r>
              <a:rPr lang="en-US" sz="2800" dirty="0"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MS Mincho" panose="02020609040205080304" pitchFamily="49" charset="-128"/>
              </a:rPr>
              <a:t>thêm</a:t>
            </a:r>
            <a:r>
              <a:rPr lang="en-US" sz="2800" dirty="0"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MS Mincho" panose="02020609040205080304" pitchFamily="49" charset="-128"/>
              </a:rPr>
              <a:t>quan</a:t>
            </a:r>
            <a:r>
              <a:rPr lang="en-US" sz="2800" dirty="0"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MS Mincho" panose="02020609040205080304" pitchFamily="49" charset="-128"/>
              </a:rPr>
              <a:t>niệm</a:t>
            </a:r>
            <a:r>
              <a:rPr lang="en-US" sz="2800" dirty="0"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MS Mincho" panose="02020609040205080304" pitchFamily="49" charset="-128"/>
              </a:rPr>
              <a:t>cá</a:t>
            </a:r>
            <a:r>
              <a:rPr lang="en-US" sz="2800" dirty="0"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MS Mincho" panose="02020609040205080304" pitchFamily="49" charset="-128"/>
              </a:rPr>
              <a:t>nhân</a:t>
            </a:r>
            <a:r>
              <a:rPr lang="en-US" sz="2800" dirty="0"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MS Mincho" panose="02020609040205080304" pitchFamily="49" charset="-128"/>
              </a:rPr>
              <a:t>về</a:t>
            </a:r>
            <a:r>
              <a:rPr lang="en-US" sz="2800" dirty="0"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MS Mincho" panose="02020609040205080304" pitchFamily="49" charset="-128"/>
              </a:rPr>
              <a:t>nội</a:t>
            </a:r>
            <a:r>
              <a:rPr lang="en-US" sz="2800" dirty="0">
                <a:latin typeface="Times New Roman" panose="02020603050405020304" pitchFamily="18" charset="0"/>
                <a:ea typeface="MS Mincho" panose="02020609040205080304" pitchFamily="49" charset="-128"/>
              </a:rPr>
              <a:t> dung </a:t>
            </a:r>
            <a:r>
              <a:rPr lang="en-US" sz="2800" dirty="0" err="1">
                <a:latin typeface="Times New Roman" panose="02020603050405020304" pitchFamily="18" charset="0"/>
                <a:ea typeface="MS Mincho" panose="02020609040205080304" pitchFamily="49" charset="-128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MS Mincho" panose="02020609040205080304" pitchFamily="49" charset="-128"/>
              </a:rPr>
              <a:t>bài</a:t>
            </a:r>
            <a:r>
              <a:rPr lang="en-US" sz="2800" dirty="0"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MS Mincho" panose="02020609040205080304" pitchFamily="49" charset="-128"/>
              </a:rPr>
              <a:t>thuyết</a:t>
            </a:r>
            <a:r>
              <a:rPr lang="en-US" sz="2800" dirty="0"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MS Mincho" panose="02020609040205080304" pitchFamily="49" charset="-128"/>
              </a:rPr>
              <a:t>trình</a:t>
            </a:r>
            <a:r>
              <a:rPr lang="en-US" sz="2800" dirty="0">
                <a:latin typeface="Times New Roman" panose="02020603050405020304" pitchFamily="18" charset="0"/>
                <a:ea typeface="MS Mincho" panose="02020609040205080304" pitchFamily="49" charset="-128"/>
              </a:rPr>
              <a:t>.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cxnSp>
        <p:nvCxnSpPr>
          <p:cNvPr id="18" name="Đường kết nối Mũi tên Thẳng 17">
            <a:extLst>
              <a:ext uri="{FF2B5EF4-FFF2-40B4-BE49-F238E27FC236}">
                <a16:creationId xmlns:a16="http://schemas.microsoft.com/office/drawing/2014/main" id="{E0327687-934C-666E-D8A8-B74C9140D13C}"/>
              </a:ext>
            </a:extLst>
          </p:cNvPr>
          <p:cNvCxnSpPr>
            <a:cxnSpLocks/>
            <a:stCxn id="7" idx="3"/>
            <a:endCxn id="15" idx="1"/>
          </p:cNvCxnSpPr>
          <p:nvPr/>
        </p:nvCxnSpPr>
        <p:spPr>
          <a:xfrm>
            <a:off x="1792338" y="3883099"/>
            <a:ext cx="879096" cy="1773690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165170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2" grpId="0" animBg="1"/>
      <p:bldP spid="15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Bảng 4">
            <a:extLst>
              <a:ext uri="{FF2B5EF4-FFF2-40B4-BE49-F238E27FC236}">
                <a16:creationId xmlns:a16="http://schemas.microsoft.com/office/drawing/2014/main" id="{FB874FEC-10C2-B09F-32DE-88C17610B5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1397124"/>
              </p:ext>
            </p:extLst>
          </p:nvPr>
        </p:nvGraphicFramePr>
        <p:xfrm>
          <a:off x="1" y="283272"/>
          <a:ext cx="12191999" cy="6574728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3924299">
                  <a:extLst>
                    <a:ext uri="{9D8B030D-6E8A-4147-A177-3AD203B41FA5}">
                      <a16:colId xmlns:a16="http://schemas.microsoft.com/office/drawing/2014/main" val="4001420313"/>
                    </a:ext>
                  </a:extLst>
                </a:gridCol>
                <a:gridCol w="2819400">
                  <a:extLst>
                    <a:ext uri="{9D8B030D-6E8A-4147-A177-3AD203B41FA5}">
                      <a16:colId xmlns:a16="http://schemas.microsoft.com/office/drawing/2014/main" val="3922447655"/>
                    </a:ext>
                  </a:extLst>
                </a:gridCol>
                <a:gridCol w="3352800">
                  <a:extLst>
                    <a:ext uri="{9D8B030D-6E8A-4147-A177-3AD203B41FA5}">
                      <a16:colId xmlns:a16="http://schemas.microsoft.com/office/drawing/2014/main" val="1238678933"/>
                    </a:ext>
                  </a:extLst>
                </a:gridCol>
                <a:gridCol w="2095500">
                  <a:extLst>
                    <a:ext uri="{9D8B030D-6E8A-4147-A177-3AD203B41FA5}">
                      <a16:colId xmlns:a16="http://schemas.microsoft.com/office/drawing/2014/main" val="1945910762"/>
                    </a:ext>
                  </a:extLst>
                </a:gridCol>
              </a:tblGrid>
              <a:tr h="94447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386840" algn="l"/>
                        </a:tabLst>
                      </a:pPr>
                      <a:r>
                        <a:rPr lang="en-US" sz="2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TIÊU CHÍ</a:t>
                      </a:r>
                      <a:endParaRPr lang="en-US" sz="2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879" marR="3087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386840" algn="l"/>
                        </a:tabLst>
                      </a:pPr>
                      <a:r>
                        <a:rPr lang="en-US" sz="2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Chưa</a:t>
                      </a:r>
                      <a:r>
                        <a:rPr lang="en-US" sz="2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đạt</a:t>
                      </a:r>
                      <a:endParaRPr lang="en-US" sz="26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386840" algn="l"/>
                        </a:tabLst>
                      </a:pPr>
                      <a:r>
                        <a:rPr lang="en-US" sz="2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(0 </a:t>
                      </a:r>
                      <a:r>
                        <a:rPr lang="en-US" sz="2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điểm</a:t>
                      </a:r>
                      <a:r>
                        <a:rPr lang="en-US" sz="2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2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879" marR="3087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386840" algn="l"/>
                        </a:tabLst>
                      </a:pPr>
                      <a:r>
                        <a:rPr lang="en-US" sz="2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Đạt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386840" algn="l"/>
                        </a:tabLst>
                      </a:pPr>
                      <a:r>
                        <a:rPr lang="en-US" sz="2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(1 điểm)</a:t>
                      </a:r>
                      <a:endParaRPr lang="en-US" sz="2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879" marR="3087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386840" algn="l"/>
                        </a:tabLst>
                      </a:pPr>
                      <a:r>
                        <a:rPr lang="en-US" sz="2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Tốt</a:t>
                      </a:r>
                      <a:endParaRPr lang="en-US" sz="26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386840" algn="l"/>
                        </a:tabLst>
                      </a:pPr>
                      <a:r>
                        <a:rPr lang="en-US" sz="2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(2 </a:t>
                      </a:r>
                      <a:r>
                        <a:rPr lang="en-US" sz="2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điểm</a:t>
                      </a:r>
                      <a:r>
                        <a:rPr lang="en-US" sz="2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2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879" marR="3087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33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4887838"/>
                  </a:ext>
                </a:extLst>
              </a:tr>
              <a:tr h="306182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386840" algn="l"/>
                        </a:tabLst>
                      </a:pPr>
                      <a:r>
                        <a:rPr lang="en-US" sz="2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 </a:t>
                      </a:r>
                      <a:r>
                        <a:rPr lang="en-US" sz="2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Nội</a:t>
                      </a:r>
                      <a:r>
                        <a:rPr lang="en-US" sz="2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dung </a:t>
                      </a:r>
                      <a:r>
                        <a:rPr lang="en-US" sz="2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bài</a:t>
                      </a:r>
                      <a:r>
                        <a:rPr lang="en-US" sz="2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nói</a:t>
                      </a:r>
                      <a:r>
                        <a:rPr lang="en-US" sz="2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đầy</a:t>
                      </a:r>
                      <a:r>
                        <a:rPr lang="en-US" sz="2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đủ</a:t>
                      </a:r>
                      <a:r>
                        <a:rPr lang="en-US" sz="2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sâu</a:t>
                      </a:r>
                      <a:r>
                        <a:rPr lang="en-US" sz="2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sắc</a:t>
                      </a:r>
                      <a:r>
                        <a:rPr lang="en-US" sz="2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thuyết</a:t>
                      </a:r>
                      <a:r>
                        <a:rPr lang="en-US" sz="2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phục</a:t>
                      </a:r>
                      <a:endParaRPr lang="en-US" sz="26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386840" algn="l"/>
                        </a:tabLst>
                      </a:pPr>
                      <a:r>
                        <a:rPr lang="en-US" sz="2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2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Giới</a:t>
                      </a:r>
                      <a:r>
                        <a:rPr lang="en-US" sz="2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thiệu</a:t>
                      </a:r>
                      <a:r>
                        <a:rPr lang="en-US" sz="2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được</a:t>
                      </a:r>
                      <a:r>
                        <a:rPr lang="en-US" sz="2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vấn</a:t>
                      </a:r>
                      <a:r>
                        <a:rPr lang="en-US" sz="2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đề</a:t>
                      </a:r>
                      <a:r>
                        <a:rPr lang="en-US" sz="2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 </a:t>
                      </a:r>
                      <a:r>
                        <a:rPr lang="en-US" sz="2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thể</a:t>
                      </a:r>
                      <a:r>
                        <a:rPr lang="en-US" sz="2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hiện</a:t>
                      </a:r>
                      <a:r>
                        <a:rPr lang="en-US" sz="2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ý </a:t>
                      </a:r>
                      <a:r>
                        <a:rPr lang="en-US" sz="2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kiến</a:t>
                      </a:r>
                      <a:r>
                        <a:rPr lang="en-US" sz="2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2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người</a:t>
                      </a:r>
                      <a:r>
                        <a:rPr lang="en-US" sz="2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nói</a:t>
                      </a:r>
                      <a:r>
                        <a:rPr lang="en-US" sz="2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về</a:t>
                      </a:r>
                      <a:r>
                        <a:rPr lang="en-US" sz="2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vấn</a:t>
                      </a:r>
                      <a:r>
                        <a:rPr lang="en-US" sz="2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đề</a:t>
                      </a:r>
                      <a:r>
                        <a:rPr lang="en-US" sz="2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 </a:t>
                      </a:r>
                      <a:r>
                        <a:rPr lang="en-US" sz="2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đưa</a:t>
                      </a:r>
                      <a:r>
                        <a:rPr lang="en-US" sz="2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ra</a:t>
                      </a:r>
                      <a:r>
                        <a:rPr lang="en-US" sz="2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được</a:t>
                      </a:r>
                      <a:r>
                        <a:rPr lang="en-US" sz="2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</a:t>
                      </a:r>
                      <a:r>
                        <a:rPr lang="en-US" sz="2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lí</a:t>
                      </a:r>
                      <a:r>
                        <a:rPr lang="en-US" sz="2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lẽ</a:t>
                      </a:r>
                      <a:r>
                        <a:rPr lang="en-US" sz="2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2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bằng</a:t>
                      </a:r>
                      <a:r>
                        <a:rPr lang="en-US" sz="2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chứng</a:t>
                      </a:r>
                      <a:r>
                        <a:rPr lang="en-US" sz="2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thuyết</a:t>
                      </a:r>
                      <a:r>
                        <a:rPr lang="en-US" sz="2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phục</a:t>
                      </a:r>
                      <a:r>
                        <a:rPr lang="en-US" sz="2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2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879" marR="3087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386840" algn="l"/>
                        </a:tabLst>
                      </a:pPr>
                      <a:r>
                        <a:rPr lang="en-US" sz="2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Nôi</a:t>
                      </a:r>
                      <a:r>
                        <a:rPr lang="en-US" sz="2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dung </a:t>
                      </a:r>
                      <a:r>
                        <a:rPr lang="en-US" sz="2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sơ</a:t>
                      </a:r>
                      <a:r>
                        <a:rPr lang="en-US" sz="2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sài</a:t>
                      </a:r>
                      <a:r>
                        <a:rPr lang="en-US" sz="2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chưa</a:t>
                      </a:r>
                      <a:r>
                        <a:rPr lang="en-US" sz="2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có</a:t>
                      </a:r>
                      <a:r>
                        <a:rPr lang="en-US" sz="2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nhiều</a:t>
                      </a:r>
                      <a:r>
                        <a:rPr lang="en-US" sz="2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lí</a:t>
                      </a:r>
                      <a:r>
                        <a:rPr lang="en-US" sz="2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lẽ</a:t>
                      </a:r>
                      <a:r>
                        <a:rPr lang="en-US" sz="2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vã</a:t>
                      </a:r>
                      <a:r>
                        <a:rPr lang="en-US" sz="2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bằng</a:t>
                      </a:r>
                      <a:r>
                        <a:rPr lang="en-US" sz="2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chứng</a:t>
                      </a:r>
                      <a:r>
                        <a:rPr lang="en-US" sz="2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để</a:t>
                      </a:r>
                      <a:r>
                        <a:rPr lang="en-US" sz="2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làm</a:t>
                      </a:r>
                      <a:r>
                        <a:rPr lang="en-US" sz="2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sáng</a:t>
                      </a:r>
                      <a:r>
                        <a:rPr lang="en-US" sz="2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tỏ</a:t>
                      </a:r>
                      <a:r>
                        <a:rPr lang="en-US" sz="2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vấn</a:t>
                      </a:r>
                      <a:r>
                        <a:rPr lang="en-US" sz="2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đề</a:t>
                      </a:r>
                      <a:r>
                        <a:rPr lang="en-US" sz="2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cho</a:t>
                      </a:r>
                      <a:r>
                        <a:rPr lang="en-US" sz="2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người</a:t>
                      </a:r>
                      <a:r>
                        <a:rPr lang="en-US" sz="2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nghe</a:t>
                      </a:r>
                      <a:r>
                        <a:rPr lang="en-US" sz="2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hiểu</a:t>
                      </a:r>
                      <a:r>
                        <a:rPr lang="en-US" sz="2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2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879" marR="3087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386840" algn="l"/>
                        </a:tabLst>
                      </a:pPr>
                      <a:r>
                        <a:rPr lang="en-US" sz="2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Có</a:t>
                      </a:r>
                      <a:r>
                        <a:rPr lang="en-US" sz="2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đủ</a:t>
                      </a:r>
                      <a:r>
                        <a:rPr lang="en-US" sz="2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lí</a:t>
                      </a:r>
                      <a:r>
                        <a:rPr lang="en-US" sz="2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lẽ</a:t>
                      </a:r>
                      <a:r>
                        <a:rPr lang="en-US" sz="2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2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bằng</a:t>
                      </a:r>
                      <a:r>
                        <a:rPr lang="en-US" sz="2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chứng</a:t>
                      </a:r>
                      <a:r>
                        <a:rPr lang="en-US" sz="2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để</a:t>
                      </a:r>
                      <a:r>
                        <a:rPr lang="en-US" sz="2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người</a:t>
                      </a:r>
                      <a:r>
                        <a:rPr lang="en-US" sz="2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nghe</a:t>
                      </a:r>
                      <a:r>
                        <a:rPr lang="en-US" sz="2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hiểu</a:t>
                      </a:r>
                      <a:r>
                        <a:rPr lang="en-US" sz="2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được</a:t>
                      </a:r>
                      <a:r>
                        <a:rPr lang="en-US" sz="2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vấn</a:t>
                      </a:r>
                      <a:r>
                        <a:rPr lang="en-US" sz="2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đề</a:t>
                      </a:r>
                      <a:r>
                        <a:rPr lang="en-US" sz="2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2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879" marR="3087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386840" algn="l"/>
                        </a:tabLst>
                      </a:pPr>
                      <a:r>
                        <a:rPr lang="en-US" sz="2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Nội</a:t>
                      </a:r>
                      <a:r>
                        <a:rPr lang="en-US" sz="2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dung </a:t>
                      </a:r>
                      <a:r>
                        <a:rPr lang="en-US" sz="2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đầy</a:t>
                      </a:r>
                      <a:r>
                        <a:rPr lang="en-US" sz="2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đủ</a:t>
                      </a:r>
                      <a:r>
                        <a:rPr lang="en-US" sz="2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sâu</a:t>
                      </a:r>
                      <a:r>
                        <a:rPr lang="en-US" sz="2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sắc</a:t>
                      </a:r>
                      <a:r>
                        <a:rPr lang="en-US" sz="2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thuyết</a:t>
                      </a:r>
                      <a:r>
                        <a:rPr lang="en-US" sz="2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phục</a:t>
                      </a:r>
                      <a:r>
                        <a:rPr lang="en-US" sz="2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có</a:t>
                      </a:r>
                      <a:r>
                        <a:rPr lang="en-US" sz="2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quan</a:t>
                      </a:r>
                      <a:r>
                        <a:rPr lang="en-US" sz="2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điểm</a:t>
                      </a:r>
                      <a:r>
                        <a:rPr lang="en-US" sz="2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suy</a:t>
                      </a:r>
                      <a:r>
                        <a:rPr lang="en-US" sz="2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nghĩ</a:t>
                      </a:r>
                      <a:r>
                        <a:rPr lang="en-US" sz="2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US" sz="2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mới</a:t>
                      </a:r>
                      <a:r>
                        <a:rPr lang="en-US" sz="2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mẻ</a:t>
                      </a:r>
                      <a:r>
                        <a:rPr lang="en-US" sz="2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2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879" marR="3087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64590762"/>
                  </a:ext>
                </a:extLst>
              </a:tr>
              <a:tr h="216590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386840" algn="l"/>
                        </a:tabLst>
                      </a:pPr>
                      <a:r>
                        <a:rPr lang="en-US" sz="2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 Phong thái tự tin</a:t>
                      </a:r>
                      <a:endParaRPr lang="en-US" sz="2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879" marR="3087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386840" algn="l"/>
                        </a:tabLst>
                      </a:pPr>
                      <a:r>
                        <a:rPr lang="en-US" sz="2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Không tự tin, rụt rè. </a:t>
                      </a:r>
                      <a:endParaRPr lang="en-US" sz="2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879" marR="3087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386840" algn="l"/>
                        </a:tabLst>
                      </a:pPr>
                      <a:r>
                        <a:rPr lang="en-US" sz="2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US" sz="2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Đã</a:t>
                      </a:r>
                      <a:r>
                        <a:rPr lang="en-US" sz="2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mạnh</a:t>
                      </a:r>
                      <a:r>
                        <a:rPr lang="en-US" sz="2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dạn</a:t>
                      </a:r>
                      <a:r>
                        <a:rPr lang="en-US" sz="2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trình</a:t>
                      </a:r>
                      <a:r>
                        <a:rPr lang="en-US" sz="2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bày</a:t>
                      </a:r>
                      <a:r>
                        <a:rPr lang="en-US" sz="2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bài</a:t>
                      </a:r>
                      <a:r>
                        <a:rPr lang="en-US" sz="2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nói</a:t>
                      </a:r>
                      <a:r>
                        <a:rPr lang="en-US" sz="2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nhưng</a:t>
                      </a:r>
                      <a:r>
                        <a:rPr lang="en-US" sz="2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cử</a:t>
                      </a:r>
                      <a:r>
                        <a:rPr lang="en-US" sz="2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chỉ</a:t>
                      </a:r>
                      <a:r>
                        <a:rPr lang="en-US" sz="2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lời</a:t>
                      </a:r>
                      <a:r>
                        <a:rPr lang="en-US" sz="2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nói</a:t>
                      </a:r>
                      <a:r>
                        <a:rPr lang="en-US" sz="2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chưa</a:t>
                      </a:r>
                      <a:r>
                        <a:rPr lang="en-US" sz="2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được</a:t>
                      </a:r>
                      <a:r>
                        <a:rPr lang="en-US" sz="2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tự</a:t>
                      </a:r>
                      <a:r>
                        <a:rPr lang="en-US" sz="2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nhiên</a:t>
                      </a:r>
                      <a:r>
                        <a:rPr lang="en-US" sz="2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thiếu</a:t>
                      </a:r>
                      <a:r>
                        <a:rPr lang="en-US" sz="2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tương</a:t>
                      </a:r>
                      <a:r>
                        <a:rPr lang="en-US" sz="2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tác</a:t>
                      </a:r>
                      <a:r>
                        <a:rPr lang="en-US" sz="2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với</a:t>
                      </a:r>
                      <a:r>
                        <a:rPr lang="en-US" sz="2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người</a:t>
                      </a:r>
                      <a:r>
                        <a:rPr lang="en-US" sz="2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nghe</a:t>
                      </a:r>
                      <a:r>
                        <a:rPr lang="en-US" sz="2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2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879" marR="3087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386840" algn="l"/>
                        </a:tabLst>
                      </a:pPr>
                      <a:r>
                        <a:rPr lang="en-US" sz="2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Tương</a:t>
                      </a:r>
                      <a:r>
                        <a:rPr lang="en-US" sz="2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tác</a:t>
                      </a:r>
                      <a:r>
                        <a:rPr lang="en-US" sz="2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giao</a:t>
                      </a:r>
                      <a:r>
                        <a:rPr lang="en-US" sz="2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lưu</a:t>
                      </a:r>
                      <a:r>
                        <a:rPr lang="en-US" sz="2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tốt</a:t>
                      </a:r>
                      <a:r>
                        <a:rPr lang="en-US" sz="2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với</a:t>
                      </a:r>
                      <a:r>
                        <a:rPr lang="en-US" sz="2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người</a:t>
                      </a:r>
                      <a:r>
                        <a:rPr lang="en-US" sz="2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nghe</a:t>
                      </a:r>
                      <a:r>
                        <a:rPr lang="en-US" sz="2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2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879" marR="3087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273275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218722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Bảng 4">
            <a:extLst>
              <a:ext uri="{FF2B5EF4-FFF2-40B4-BE49-F238E27FC236}">
                <a16:creationId xmlns:a16="http://schemas.microsoft.com/office/drawing/2014/main" id="{FB874FEC-10C2-B09F-32DE-88C17610B5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8916034"/>
              </p:ext>
            </p:extLst>
          </p:nvPr>
        </p:nvGraphicFramePr>
        <p:xfrm>
          <a:off x="114300" y="222123"/>
          <a:ext cx="11963399" cy="6413754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3439477">
                  <a:extLst>
                    <a:ext uri="{9D8B030D-6E8A-4147-A177-3AD203B41FA5}">
                      <a16:colId xmlns:a16="http://schemas.microsoft.com/office/drawing/2014/main" val="4001420313"/>
                    </a:ext>
                  </a:extLst>
                </a:gridCol>
                <a:gridCol w="3177778">
                  <a:extLst>
                    <a:ext uri="{9D8B030D-6E8A-4147-A177-3AD203B41FA5}">
                      <a16:colId xmlns:a16="http://schemas.microsoft.com/office/drawing/2014/main" val="3922447655"/>
                    </a:ext>
                  </a:extLst>
                </a:gridCol>
                <a:gridCol w="2766536">
                  <a:extLst>
                    <a:ext uri="{9D8B030D-6E8A-4147-A177-3AD203B41FA5}">
                      <a16:colId xmlns:a16="http://schemas.microsoft.com/office/drawing/2014/main" val="1238678933"/>
                    </a:ext>
                  </a:extLst>
                </a:gridCol>
                <a:gridCol w="2579608">
                  <a:extLst>
                    <a:ext uri="{9D8B030D-6E8A-4147-A177-3AD203B41FA5}">
                      <a16:colId xmlns:a16="http://schemas.microsoft.com/office/drawing/2014/main" val="1945910762"/>
                    </a:ext>
                  </a:extLst>
                </a:gridCol>
              </a:tblGrid>
              <a:tr h="108297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386840" algn="l"/>
                        </a:tabLst>
                      </a:pP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TIÊU CHÍ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879" marR="3087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386840" algn="l"/>
                        </a:tabLst>
                      </a:pP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Chưa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đạt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386840" algn="l"/>
                        </a:tabLst>
                      </a:pP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(0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điểm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879" marR="3087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386840" algn="l"/>
                        </a:tabLst>
                      </a:pPr>
                      <a:r>
                        <a:rPr lang="en-US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Đạt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386840" algn="l"/>
                        </a:tabLst>
                      </a:pPr>
                      <a:r>
                        <a:rPr lang="en-US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(1 điểm)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879" marR="3087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386840" algn="l"/>
                        </a:tabLst>
                      </a:pP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Tốt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386840" algn="l"/>
                        </a:tabLst>
                      </a:pP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(2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điểm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879" marR="3087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33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4887838"/>
                  </a:ext>
                </a:extLst>
              </a:tr>
              <a:tr h="190331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386840" algn="l"/>
                        </a:tabLst>
                      </a:pP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Nói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to,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rõ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ràng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truyền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cảm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879" marR="3087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386840" algn="l"/>
                        </a:tabLst>
                      </a:pPr>
                      <a:r>
                        <a:rPr lang="en-US" sz="2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Nói nhỏ, khó nghe, nói lặp lại ngập ngừng nhiều lần.</a:t>
                      </a:r>
                      <a:endParaRPr lang="en-US" sz="2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879" marR="3087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386840" algn="l"/>
                        </a:tabLst>
                      </a:pPr>
                      <a:r>
                        <a:rPr lang="en-US" sz="2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Nói to, nhưng đôi chỗ lặp lại hoặc ngập ngừng một vài câu.</a:t>
                      </a:r>
                      <a:endParaRPr lang="en-US" sz="2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879" marR="3087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386840" algn="l"/>
                        </a:tabLst>
                      </a:pP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Nói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to,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truyền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cảm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hầu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như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không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lặp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lại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hay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ngập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ngừng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879" marR="3087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47757307"/>
                  </a:ext>
                </a:extLst>
              </a:tr>
              <a:tr h="336002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386840" algn="l"/>
                        </a:tabLst>
                      </a:pPr>
                      <a:r>
                        <a:rPr lang="en-US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 Sử dụng các phương tiện hỗ trợ: yếu tố phi ngôn ngữ (điệu bộ, cử chỉ, nét mặt, ánh mắt,..) kết hợp hình ảnh, sơ đồ minh hoạ,…phù hợp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879" marR="3087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386840" algn="l"/>
                        </a:tabLst>
                      </a:pP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Điệu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bộ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thiếu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tự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tin,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mắt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chưa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nhìn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vào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người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nghe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nét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mặt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chưa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biểu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cảm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hoặc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biểu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cảm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không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phù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hợp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879" marR="3087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386840" algn="l"/>
                        </a:tabLst>
                      </a:pP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Điệu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bộ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tự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tin,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mắt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chưa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nhìn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vào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người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nghe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biểu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cảm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phù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hợp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với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nội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dung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câu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chuyện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879" marR="3087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386840" algn="l"/>
                        </a:tabLst>
                      </a:pP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Điệu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bộ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tự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tin,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mắt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nhìn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vào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người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nghe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nét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mặt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sinh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động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879" marR="3087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39504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8655294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Hình tự do: Hình 14">
            <a:extLst>
              <a:ext uri="{FF2B5EF4-FFF2-40B4-BE49-F238E27FC236}">
                <a16:creationId xmlns:a16="http://schemas.microsoft.com/office/drawing/2014/main" id="{62F1F112-92EF-61F4-5A3E-85532301C876}"/>
              </a:ext>
            </a:extLst>
          </p:cNvPr>
          <p:cNvSpPr/>
          <p:nvPr/>
        </p:nvSpPr>
        <p:spPr>
          <a:xfrm>
            <a:off x="-15783" y="86172"/>
            <a:ext cx="2803072" cy="6771828"/>
          </a:xfrm>
          <a:custGeom>
            <a:avLst/>
            <a:gdLst>
              <a:gd name="connsiteX0" fmla="*/ 0 w 4081613"/>
              <a:gd name="connsiteY0" fmla="*/ 0 h 6685658"/>
              <a:gd name="connsiteX1" fmla="*/ 4081613 w 4081613"/>
              <a:gd name="connsiteY1" fmla="*/ 6685658 h 6685658"/>
              <a:gd name="connsiteX2" fmla="*/ 0 w 4081613"/>
              <a:gd name="connsiteY2" fmla="*/ 6685658 h 66856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081613" h="6685658">
                <a:moveTo>
                  <a:pt x="0" y="0"/>
                </a:moveTo>
                <a:lnTo>
                  <a:pt x="4081613" y="6685658"/>
                </a:lnTo>
                <a:lnTo>
                  <a:pt x="0" y="6685658"/>
                </a:lnTo>
                <a:close/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61421B1-1906-4F8E-BF53-DF1E9D07C1F2}"/>
              </a:ext>
            </a:extLst>
          </p:cNvPr>
          <p:cNvSpPr txBox="1"/>
          <p:nvPr/>
        </p:nvSpPr>
        <p:spPr>
          <a:xfrm>
            <a:off x="4091722" y="172340"/>
            <a:ext cx="7240554" cy="707886"/>
          </a:xfrm>
          <a:prstGeom prst="rect">
            <a:avLst/>
          </a:prstGeom>
          <a:solidFill>
            <a:schemeClr val="accent2">
              <a:lumMod val="75000"/>
            </a:schemeClr>
          </a:solidFill>
          <a:ln w="38100">
            <a:noFill/>
          </a:ln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</a:pPr>
            <a:r>
              <a:rPr lang="en-US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 THÀNH KIẾN THỨC</a:t>
            </a:r>
            <a:endParaRPr lang="en-US" sz="4000" b="1" dirty="0">
              <a:solidFill>
                <a:schemeClr val="bg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Hình tự do: Hình 7">
            <a:extLst>
              <a:ext uri="{FF2B5EF4-FFF2-40B4-BE49-F238E27FC236}">
                <a16:creationId xmlns:a16="http://schemas.microsoft.com/office/drawing/2014/main" id="{EFF46C95-D8B0-5561-7CE5-E242BDFAD4B2}"/>
              </a:ext>
            </a:extLst>
          </p:cNvPr>
          <p:cNvSpPr/>
          <p:nvPr/>
        </p:nvSpPr>
        <p:spPr>
          <a:xfrm>
            <a:off x="-15783" y="-1"/>
            <a:ext cx="2803071" cy="6858000"/>
          </a:xfrm>
          <a:custGeom>
            <a:avLst/>
            <a:gdLst>
              <a:gd name="connsiteX0" fmla="*/ 6081502 w 6096000"/>
              <a:gd name="connsiteY0" fmla="*/ 0 h 6858000"/>
              <a:gd name="connsiteX1" fmla="*/ 6096000 w 6096000"/>
              <a:gd name="connsiteY1" fmla="*/ 0 h 6858000"/>
              <a:gd name="connsiteX2" fmla="*/ 6096000 w 6096000"/>
              <a:gd name="connsiteY2" fmla="*/ 12807 h 6858000"/>
              <a:gd name="connsiteX3" fmla="*/ 0 w 6096000"/>
              <a:gd name="connsiteY3" fmla="*/ 0 h 6858000"/>
              <a:gd name="connsiteX4" fmla="*/ 6057826 w 6096000"/>
              <a:gd name="connsiteY4" fmla="*/ 0 h 6858000"/>
              <a:gd name="connsiteX5" fmla="*/ 0 w 6096000"/>
              <a:gd name="connsiteY5" fmla="*/ 6858000 h 6858000"/>
              <a:gd name="connsiteX6" fmla="*/ 0 w 6096000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96000" h="6858000">
                <a:moveTo>
                  <a:pt x="6081502" y="0"/>
                </a:moveTo>
                <a:lnTo>
                  <a:pt x="6096000" y="0"/>
                </a:lnTo>
                <a:lnTo>
                  <a:pt x="6096000" y="12807"/>
                </a:lnTo>
                <a:close/>
                <a:moveTo>
                  <a:pt x="0" y="0"/>
                </a:moveTo>
                <a:lnTo>
                  <a:pt x="6057826" y="0"/>
                </a:lnTo>
                <a:lnTo>
                  <a:pt x="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5" name="Hình ảnh 4">
            <a:extLst>
              <a:ext uri="{FF2B5EF4-FFF2-40B4-BE49-F238E27FC236}">
                <a16:creationId xmlns:a16="http://schemas.microsoft.com/office/drawing/2014/main" id="{D39A369E-AD7C-F941-2C02-FE5917B2447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7584" y="880226"/>
            <a:ext cx="1927161" cy="1723831"/>
          </a:xfrm>
          <a:prstGeom prst="rect">
            <a:avLst/>
          </a:prstGeom>
        </p:spPr>
      </p:pic>
      <p:sp>
        <p:nvSpPr>
          <p:cNvPr id="12" name="Hộp Văn bản 11">
            <a:extLst>
              <a:ext uri="{FF2B5EF4-FFF2-40B4-BE49-F238E27FC236}">
                <a16:creationId xmlns:a16="http://schemas.microsoft.com/office/drawing/2014/main" id="{9FA4DD15-8AF1-D5B9-368D-68FB0017CC14}"/>
              </a:ext>
            </a:extLst>
          </p:cNvPr>
          <p:cNvSpPr txBox="1"/>
          <p:nvPr/>
        </p:nvSpPr>
        <p:spPr>
          <a:xfrm>
            <a:off x="2290730" y="1463025"/>
            <a:ext cx="8770560" cy="2281476"/>
          </a:xfrm>
          <a:prstGeom prst="wedgeRoundRectCallout">
            <a:avLst>
              <a:gd name="adj1" fmla="val 41105"/>
              <a:gd name="adj2" fmla="val 60748"/>
              <a:gd name="adj3" fmla="val 16667"/>
            </a:avLst>
          </a:prstGeom>
          <a:noFill/>
          <a:ln w="38100">
            <a:solidFill>
              <a:srgbClr val="FFC000"/>
            </a:solidFill>
          </a:ln>
        </p:spPr>
        <p:txBody>
          <a:bodyPr wrap="square">
            <a:sp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vấn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đời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gợi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Ở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lưu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pic>
        <p:nvPicPr>
          <p:cNvPr id="4" name="Hình ảnh 3">
            <a:extLst>
              <a:ext uri="{FF2B5EF4-FFF2-40B4-BE49-F238E27FC236}">
                <a16:creationId xmlns:a16="http://schemas.microsoft.com/office/drawing/2014/main" id="{65581A1D-BAD4-02A3-5AE8-E72343D0744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42889" y="3600409"/>
            <a:ext cx="2890982" cy="32142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271120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Bảng 4">
            <a:extLst>
              <a:ext uri="{FF2B5EF4-FFF2-40B4-BE49-F238E27FC236}">
                <a16:creationId xmlns:a16="http://schemas.microsoft.com/office/drawing/2014/main" id="{FB874FEC-10C2-B09F-32DE-88C17610B5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9289344"/>
              </p:ext>
            </p:extLst>
          </p:nvPr>
        </p:nvGraphicFramePr>
        <p:xfrm>
          <a:off x="184785" y="950922"/>
          <a:ext cx="11822429" cy="4879956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2878169">
                  <a:extLst>
                    <a:ext uri="{9D8B030D-6E8A-4147-A177-3AD203B41FA5}">
                      <a16:colId xmlns:a16="http://schemas.microsoft.com/office/drawing/2014/main" val="4001420313"/>
                    </a:ext>
                  </a:extLst>
                </a:gridCol>
                <a:gridCol w="2845181">
                  <a:extLst>
                    <a:ext uri="{9D8B030D-6E8A-4147-A177-3AD203B41FA5}">
                      <a16:colId xmlns:a16="http://schemas.microsoft.com/office/drawing/2014/main" val="3922447655"/>
                    </a:ext>
                  </a:extLst>
                </a:gridCol>
                <a:gridCol w="3048822">
                  <a:extLst>
                    <a:ext uri="{9D8B030D-6E8A-4147-A177-3AD203B41FA5}">
                      <a16:colId xmlns:a16="http://schemas.microsoft.com/office/drawing/2014/main" val="1238678933"/>
                    </a:ext>
                  </a:extLst>
                </a:gridCol>
                <a:gridCol w="3050257">
                  <a:extLst>
                    <a:ext uri="{9D8B030D-6E8A-4147-A177-3AD203B41FA5}">
                      <a16:colId xmlns:a16="http://schemas.microsoft.com/office/drawing/2014/main" val="1945910762"/>
                    </a:ext>
                  </a:extLst>
                </a:gridCol>
              </a:tblGrid>
              <a:tr h="178735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386840" algn="l"/>
                        </a:tabLst>
                      </a:pP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TIÊU CHÍ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879" marR="3087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386840" algn="l"/>
                        </a:tabLst>
                      </a:pP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Chưa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đạt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386840" algn="l"/>
                        </a:tabLst>
                      </a:pP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(0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điểm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879" marR="3087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386840" algn="l"/>
                        </a:tabLst>
                      </a:pPr>
                      <a:r>
                        <a:rPr lang="en-US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Đạt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386840" algn="l"/>
                        </a:tabLst>
                      </a:pPr>
                      <a:r>
                        <a:rPr lang="en-US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(1 điểm)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879" marR="3087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386840" algn="l"/>
                        </a:tabLst>
                      </a:pP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Tốt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386840" algn="l"/>
                        </a:tabLst>
                      </a:pP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(2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điểm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879" marR="3087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33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4887838"/>
                  </a:ext>
                </a:extLst>
              </a:tr>
              <a:tr h="235551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386840" algn="l"/>
                        </a:tabLst>
                      </a:pP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Mở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đầu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kết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thúc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hợp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lí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879" marR="3087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386840" algn="l"/>
                        </a:tabLst>
                      </a:pPr>
                      <a:r>
                        <a:rPr lang="en-US" sz="2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Không chào hỏi và/ hoặc không có lời kết thúc bài nói.</a:t>
                      </a:r>
                      <a:endParaRPr lang="en-US" sz="2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879" marR="3087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386840" algn="l"/>
                        </a:tabLst>
                      </a:pPr>
                      <a:r>
                        <a:rPr lang="en-US" sz="2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Chào hỏi và có lời kết thúc bài nói.</a:t>
                      </a:r>
                      <a:endParaRPr lang="en-US" sz="2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879" marR="3087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386840" algn="l"/>
                        </a:tabLst>
                      </a:pP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Chào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hỏi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có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lời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kết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thúc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bài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nói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ấn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tượng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879" marR="3087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15106526"/>
                  </a:ext>
                </a:extLst>
              </a:tr>
              <a:tr h="737092">
                <a:tc gridSpan="4"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386840" algn="l"/>
                        </a:tabLst>
                      </a:pP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Tổng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    ................/10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điểm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879" marR="3087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33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39339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7763846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ỗ dành sẵn cho Nội dung 4">
            <a:extLst>
              <a:ext uri="{FF2B5EF4-FFF2-40B4-BE49-F238E27FC236}">
                <a16:creationId xmlns:a16="http://schemas.microsoft.com/office/drawing/2014/main" id="{E3F9D927-E142-D345-3731-61746ABFF36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02680544"/>
              </p:ext>
            </p:extLst>
          </p:nvPr>
        </p:nvGraphicFramePr>
        <p:xfrm>
          <a:off x="516096" y="1610720"/>
          <a:ext cx="11159808" cy="514037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421929">
                  <a:extLst>
                    <a:ext uri="{9D8B030D-6E8A-4147-A177-3AD203B41FA5}">
                      <a16:colId xmlns:a16="http://schemas.microsoft.com/office/drawing/2014/main" val="926864346"/>
                    </a:ext>
                  </a:extLst>
                </a:gridCol>
                <a:gridCol w="2737879">
                  <a:extLst>
                    <a:ext uri="{9D8B030D-6E8A-4147-A177-3AD203B41FA5}">
                      <a16:colId xmlns:a16="http://schemas.microsoft.com/office/drawing/2014/main" val="1022853381"/>
                    </a:ext>
                  </a:extLst>
                </a:gridCol>
              </a:tblGrid>
              <a:tr h="41266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Nội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dung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tự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kiểm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kĩ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năng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nói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Đạt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chưa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đạt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1566646"/>
                  </a:ext>
                </a:extLst>
              </a:tr>
              <a:tr h="412662">
                <a:tc gridSpan="2">
                  <a:txBody>
                    <a:bodyPr/>
                    <a:lstStyle/>
                    <a:p>
                      <a:pPr marL="0" marR="0" lvl="0" indent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SzPts val="1400"/>
                        <a:buFont typeface="Times New Roman" panose="02020603050405020304" pitchFamily="18" charset="0"/>
                        <a:buNone/>
                      </a:pP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Rút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kinh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nghiệm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về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bài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thuyết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trình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2391896"/>
                  </a:ext>
                </a:extLst>
              </a:tr>
              <a:tr h="86131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Đã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thuyết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trình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đầy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đủ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nội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dung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chuẩn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bị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trong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dàn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ý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chưa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353241"/>
                  </a:ext>
                </a:extLst>
              </a:tr>
              <a:tr h="86131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Cách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thức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thuyết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trình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phong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thái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giọng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điệu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ngôn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ngữ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có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phù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hợp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không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76907443"/>
                  </a:ext>
                </a:extLst>
              </a:tr>
              <a:tr h="41266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phương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tiện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hỗ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trợ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có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hiệu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quả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như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nào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66487502"/>
                  </a:ext>
                </a:extLst>
              </a:tr>
              <a:tr h="412662">
                <a:tc gridSpan="2">
                  <a:txBody>
                    <a:bodyPr/>
                    <a:lstStyle/>
                    <a:p>
                      <a:pPr marL="0" marR="0" lvl="0" indent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SzPts val="1400"/>
                        <a:buFont typeface="Times New Roman" panose="02020603050405020304" pitchFamily="18" charset="0"/>
                        <a:buNone/>
                      </a:pP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Đánh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giá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chung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7815288"/>
                  </a:ext>
                </a:extLst>
              </a:tr>
              <a:tr h="41266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Điều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em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hài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lòng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về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bài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thuyết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trình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mình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là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gì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49493877"/>
                  </a:ext>
                </a:extLst>
              </a:tr>
              <a:tr h="99941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Điều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gì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em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mong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muốn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thay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đổi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trong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bài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thuyết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trình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đó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72491924"/>
                  </a:ext>
                </a:extLst>
              </a:tr>
            </a:tbl>
          </a:graphicData>
        </a:graphic>
      </p:graphicFrame>
      <p:sp>
        <p:nvSpPr>
          <p:cNvPr id="6" name="Rectangle 1">
            <a:extLst>
              <a:ext uri="{FF2B5EF4-FFF2-40B4-BE49-F238E27FC236}">
                <a16:creationId xmlns:a16="http://schemas.microsoft.com/office/drawing/2014/main" id="{30FF3139-C64A-E8FC-98BD-BF29A3C8F4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0689" y="106905"/>
            <a:ext cx="8010526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28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III. </a:t>
            </a:r>
            <a:r>
              <a:rPr kumimoji="0" lang="en-US" altLang="ja-JP" sz="2800" b="1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Đánh</a:t>
            </a:r>
            <a:r>
              <a:rPr kumimoji="0" lang="en-US" altLang="ja-JP" sz="28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kumimoji="0" lang="en-US" altLang="ja-JP" sz="2800" b="1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giá</a:t>
            </a:r>
            <a:r>
              <a:rPr kumimoji="0" lang="en-US" altLang="ja-JP" sz="28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kumimoji="0" lang="en-US" altLang="ja-JP" sz="2800" b="1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thảo</a:t>
            </a:r>
            <a:r>
              <a:rPr kumimoji="0" lang="en-US" altLang="ja-JP" sz="28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kumimoji="0" lang="en-US" altLang="ja-JP" sz="2800" b="1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luận</a:t>
            </a:r>
            <a:r>
              <a:rPr kumimoji="0" lang="en-US" altLang="ja-JP" sz="28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endParaRPr kumimoji="0" lang="en-US" altLang="ja-JP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28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* </a:t>
            </a:r>
            <a:r>
              <a:rPr kumimoji="0" lang="en-US" altLang="ja-JP" sz="2800" b="1" i="0" u="none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Bảng</a:t>
            </a:r>
            <a:r>
              <a:rPr kumimoji="0" lang="en-US" altLang="ja-JP" sz="28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kumimoji="0" lang="en-US" altLang="ja-JP" sz="2800" b="1" i="0" u="none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kiểm</a:t>
            </a:r>
            <a:r>
              <a:rPr kumimoji="0" lang="en-US" altLang="ja-JP" sz="28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kumimoji="0" lang="en-US" altLang="ja-JP" sz="2800" b="1" i="0" u="none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đánh</a:t>
            </a:r>
            <a:r>
              <a:rPr kumimoji="0" lang="en-US" altLang="ja-JP" sz="28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kumimoji="0" lang="en-US" altLang="ja-JP" sz="2800" b="1" i="0" u="none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giá</a:t>
            </a:r>
            <a:r>
              <a:rPr kumimoji="0" lang="en-US" altLang="ja-JP" sz="28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kumimoji="0" lang="en-US" altLang="ja-JP" sz="2800" b="1" i="0" u="none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bài</a:t>
            </a:r>
            <a:r>
              <a:rPr kumimoji="0" lang="en-US" altLang="ja-JP" sz="28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kumimoji="0" lang="en-US" altLang="ja-JP" sz="2800" b="1" i="0" u="none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nói</a:t>
            </a:r>
            <a:r>
              <a:rPr kumimoji="0" lang="en-US" altLang="ja-JP" sz="28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kumimoji="0" lang="en-US" altLang="ja-JP" sz="2800" b="1" i="0" u="none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của</a:t>
            </a:r>
            <a:r>
              <a:rPr kumimoji="0" lang="en-US" altLang="ja-JP" sz="28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kumimoji="0" lang="en-US" altLang="ja-JP" sz="2800" b="1" i="0" u="none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bạn</a:t>
            </a:r>
            <a:r>
              <a:rPr kumimoji="0" lang="en-US" altLang="ja-JP" sz="28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kumimoji="0" lang="en-US" altLang="ja-JP" sz="2800" b="1" i="0" u="none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theo</a:t>
            </a:r>
            <a:r>
              <a:rPr kumimoji="0" lang="en-US" altLang="ja-JP" sz="28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kumimoji="0" lang="en-US" altLang="ja-JP" sz="2800" b="1" i="0" u="none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tiêu</a:t>
            </a:r>
            <a:r>
              <a:rPr kumimoji="0" lang="en-US" altLang="ja-JP" sz="28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kumimoji="0" lang="en-US" altLang="ja-JP" sz="2800" b="1" i="0" u="none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chí</a:t>
            </a:r>
            <a:r>
              <a:rPr kumimoji="0" lang="en-US" altLang="ja-JP" sz="28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.</a:t>
            </a:r>
            <a:endParaRPr kumimoji="0" lang="en-US" altLang="ja-JP" sz="2800" b="0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28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*</a:t>
            </a:r>
            <a:r>
              <a:rPr kumimoji="0" lang="en-US" altLang="ja-JP" sz="2800" b="1" i="0" u="none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Bảng</a:t>
            </a:r>
            <a:r>
              <a:rPr kumimoji="0" lang="en-US" altLang="ja-JP" sz="28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kumimoji="0" lang="en-US" altLang="ja-JP" sz="2800" b="1" i="0" u="none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tự</a:t>
            </a:r>
            <a:r>
              <a:rPr kumimoji="0" lang="en-US" altLang="ja-JP" sz="28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kumimoji="0" lang="en-US" altLang="ja-JP" sz="2800" b="1" i="0" u="none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kiểm</a:t>
            </a:r>
            <a:r>
              <a:rPr kumimoji="0" lang="en-US" altLang="ja-JP" sz="28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kumimoji="0" lang="en-US" altLang="ja-JP" sz="2800" b="1" i="0" u="none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tra</a:t>
            </a:r>
            <a:r>
              <a:rPr kumimoji="0" lang="en-US" altLang="ja-JP" sz="28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kumimoji="0" lang="en-US" altLang="ja-JP" sz="2800" b="1" i="0" u="none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kĩ</a:t>
            </a:r>
            <a:r>
              <a:rPr kumimoji="0" lang="en-US" altLang="ja-JP" sz="28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kumimoji="0" lang="en-US" altLang="ja-JP" sz="2800" b="1" i="0" u="none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năng</a:t>
            </a:r>
            <a:r>
              <a:rPr kumimoji="0" lang="en-US" altLang="ja-JP" sz="28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kumimoji="0" lang="en-US" altLang="ja-JP" sz="2800" b="1" i="0" u="none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nói</a:t>
            </a:r>
            <a:r>
              <a:rPr kumimoji="0" lang="en-US" altLang="ja-JP" sz="28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kumimoji="0" lang="en-US" altLang="ja-JP" sz="2800" b="1" i="0" u="none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của</a:t>
            </a:r>
            <a:r>
              <a:rPr kumimoji="0" lang="en-US" altLang="ja-JP" sz="28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kumimoji="0" lang="en-US" altLang="ja-JP" sz="2800" b="1" i="0" u="none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bản</a:t>
            </a:r>
            <a:r>
              <a:rPr kumimoji="0" lang="en-US" altLang="ja-JP" sz="28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kumimoji="0" lang="en-US" altLang="ja-JP" sz="2800" b="1" i="0" u="none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thân</a:t>
            </a:r>
            <a:r>
              <a:rPr kumimoji="0" lang="en-US" altLang="ja-JP" sz="28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:</a:t>
            </a:r>
            <a:endParaRPr kumimoji="0" lang="en-US" altLang="ja-JP" sz="2800" b="0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620212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>
            <a:extLst>
              <a:ext uri="{FF2B5EF4-FFF2-40B4-BE49-F238E27FC236}">
                <a16:creationId xmlns:a16="http://schemas.microsoft.com/office/drawing/2014/main" id="{30FF3139-C64A-E8FC-98BD-BF29A3C8F4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0689" y="106905"/>
            <a:ext cx="8010526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28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III. </a:t>
            </a:r>
            <a:r>
              <a:rPr kumimoji="0" lang="en-US" altLang="ja-JP" sz="2800" b="1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Đánh</a:t>
            </a:r>
            <a:r>
              <a:rPr kumimoji="0" lang="en-US" altLang="ja-JP" sz="28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kumimoji="0" lang="en-US" altLang="ja-JP" sz="2800" b="1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giá</a:t>
            </a:r>
            <a:r>
              <a:rPr kumimoji="0" lang="en-US" altLang="ja-JP" sz="28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kumimoji="0" lang="en-US" altLang="ja-JP" sz="2800" b="1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thảo</a:t>
            </a:r>
            <a:r>
              <a:rPr kumimoji="0" lang="en-US" altLang="ja-JP" sz="28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kumimoji="0" lang="en-US" altLang="ja-JP" sz="2800" b="1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luận</a:t>
            </a:r>
            <a:r>
              <a:rPr kumimoji="0" lang="en-US" altLang="ja-JP" sz="28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endParaRPr kumimoji="0" lang="en-US" altLang="ja-JP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28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* </a:t>
            </a:r>
            <a:r>
              <a:rPr kumimoji="0" lang="en-US" altLang="ja-JP" sz="2800" b="1" i="0" u="none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Bảng</a:t>
            </a:r>
            <a:r>
              <a:rPr kumimoji="0" lang="en-US" altLang="ja-JP" sz="28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kumimoji="0" lang="en-US" altLang="ja-JP" sz="2800" b="1" i="0" u="none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kiểm</a:t>
            </a:r>
            <a:r>
              <a:rPr kumimoji="0" lang="en-US" altLang="ja-JP" sz="28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kumimoji="0" lang="en-US" altLang="ja-JP" sz="2800" b="1" i="0" u="none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đánh</a:t>
            </a:r>
            <a:r>
              <a:rPr kumimoji="0" lang="en-US" altLang="ja-JP" sz="28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kumimoji="0" lang="en-US" altLang="ja-JP" sz="2800" b="1" i="0" u="none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giá</a:t>
            </a:r>
            <a:r>
              <a:rPr kumimoji="0" lang="en-US" altLang="ja-JP" sz="28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kumimoji="0" lang="en-US" altLang="ja-JP" sz="2800" b="1" i="0" u="none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bài</a:t>
            </a:r>
            <a:r>
              <a:rPr kumimoji="0" lang="en-US" altLang="ja-JP" sz="28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kumimoji="0" lang="en-US" altLang="ja-JP" sz="2800" b="1" i="0" u="none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nói</a:t>
            </a:r>
            <a:r>
              <a:rPr kumimoji="0" lang="en-US" altLang="ja-JP" sz="28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kumimoji="0" lang="en-US" altLang="ja-JP" sz="2800" b="1" i="0" u="none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của</a:t>
            </a:r>
            <a:r>
              <a:rPr kumimoji="0" lang="en-US" altLang="ja-JP" sz="28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kumimoji="0" lang="en-US" altLang="ja-JP" sz="2800" b="1" i="0" u="none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bạn</a:t>
            </a:r>
            <a:r>
              <a:rPr kumimoji="0" lang="en-US" altLang="ja-JP" sz="28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kumimoji="0" lang="en-US" altLang="ja-JP" sz="2800" b="1" i="0" u="none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theo</a:t>
            </a:r>
            <a:r>
              <a:rPr kumimoji="0" lang="en-US" altLang="ja-JP" sz="28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kumimoji="0" lang="en-US" altLang="ja-JP" sz="2800" b="1" i="0" u="none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tiêu</a:t>
            </a:r>
            <a:r>
              <a:rPr kumimoji="0" lang="en-US" altLang="ja-JP" sz="28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kumimoji="0" lang="en-US" altLang="ja-JP" sz="2800" b="1" i="0" u="none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chí</a:t>
            </a:r>
            <a:r>
              <a:rPr kumimoji="0" lang="en-US" altLang="ja-JP" sz="28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.</a:t>
            </a:r>
            <a:endParaRPr kumimoji="0" lang="en-US" altLang="ja-JP" sz="2800" b="0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28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*</a:t>
            </a:r>
            <a:r>
              <a:rPr kumimoji="0" lang="en-US" altLang="ja-JP" sz="2800" b="1" i="0" u="none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Bảng</a:t>
            </a:r>
            <a:r>
              <a:rPr kumimoji="0" lang="en-US" altLang="ja-JP" sz="28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kumimoji="0" lang="en-US" altLang="ja-JP" sz="2800" b="1" i="0" u="none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tự</a:t>
            </a:r>
            <a:r>
              <a:rPr kumimoji="0" lang="en-US" altLang="ja-JP" sz="28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kumimoji="0" lang="en-US" altLang="ja-JP" sz="2800" b="1" i="0" u="none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kiểm</a:t>
            </a:r>
            <a:r>
              <a:rPr kumimoji="0" lang="en-US" altLang="ja-JP" sz="28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kumimoji="0" lang="en-US" altLang="ja-JP" sz="2800" b="1" i="0" u="none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tra</a:t>
            </a:r>
            <a:r>
              <a:rPr kumimoji="0" lang="en-US" altLang="ja-JP" sz="28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kumimoji="0" lang="en-US" altLang="ja-JP" sz="2800" b="1" i="0" u="none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kĩ</a:t>
            </a:r>
            <a:r>
              <a:rPr kumimoji="0" lang="en-US" altLang="ja-JP" sz="28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kumimoji="0" lang="en-US" altLang="ja-JP" sz="2800" b="1" i="0" u="none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năng</a:t>
            </a:r>
            <a:r>
              <a:rPr kumimoji="0" lang="en-US" altLang="ja-JP" sz="28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altLang="ja-JP" sz="2800" b="1" dirty="0" err="1">
                <a:solidFill>
                  <a:srgbClr val="C00000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nghe</a:t>
            </a:r>
            <a:endParaRPr kumimoji="0" lang="en-US" altLang="ja-JP" sz="2800" b="0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Bảng 6">
            <a:extLst>
              <a:ext uri="{FF2B5EF4-FFF2-40B4-BE49-F238E27FC236}">
                <a16:creationId xmlns:a16="http://schemas.microsoft.com/office/drawing/2014/main" id="{C4040233-AB88-A59F-46E1-33C44E0B48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1685733"/>
              </p:ext>
            </p:extLst>
          </p:nvPr>
        </p:nvGraphicFramePr>
        <p:xfrm>
          <a:off x="315912" y="1765973"/>
          <a:ext cx="11560176" cy="46773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046071">
                  <a:extLst>
                    <a:ext uri="{9D8B030D-6E8A-4147-A177-3AD203B41FA5}">
                      <a16:colId xmlns:a16="http://schemas.microsoft.com/office/drawing/2014/main" val="2106830164"/>
                    </a:ext>
                  </a:extLst>
                </a:gridCol>
                <a:gridCol w="2514105">
                  <a:extLst>
                    <a:ext uri="{9D8B030D-6E8A-4147-A177-3AD203B41FA5}">
                      <a16:colId xmlns:a16="http://schemas.microsoft.com/office/drawing/2014/main" val="3959818095"/>
                    </a:ext>
                  </a:extLst>
                </a:gridCol>
              </a:tblGrid>
              <a:tr h="36102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Nội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dung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tự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kiểm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kĩ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năng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nghe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Đạt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chưa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đạt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4857930"/>
                  </a:ext>
                </a:extLst>
              </a:tr>
              <a:tr h="438781">
                <a:tc gridSpan="2">
                  <a:txBody>
                    <a:bodyPr/>
                    <a:lstStyle/>
                    <a:p>
                      <a:pPr marL="0" marR="0" lvl="0" indent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SzPts val="1400"/>
                        <a:buFont typeface="Times New Roman" panose="02020603050405020304" pitchFamily="18" charset="0"/>
                        <a:buNone/>
                      </a:pP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Kiểm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kết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quả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nghe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57639"/>
                  </a:ext>
                </a:extLst>
              </a:tr>
              <a:tr h="49701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Nội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dung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nghe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ghi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chép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lại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đã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chính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xác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chưa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49724230"/>
                  </a:ext>
                </a:extLst>
              </a:tr>
              <a:tr h="142286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Thu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hoạch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được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những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gì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về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nội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dung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cách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thức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trình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bày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ý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kiến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về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một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vấn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đề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đời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sống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được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gợi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ra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từ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một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nhân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vật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văn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học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bạn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86615368"/>
                  </a:ext>
                </a:extLst>
              </a:tr>
              <a:tr h="438781">
                <a:tc gridSpan="2">
                  <a:txBody>
                    <a:bodyPr/>
                    <a:lstStyle/>
                    <a:p>
                      <a:pPr marL="0" marR="0" lvl="0" indent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SzPts val="1400"/>
                        <a:buFont typeface="Times New Roman" panose="02020603050405020304" pitchFamily="18" charset="0"/>
                        <a:buNone/>
                      </a:pP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Rút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kinh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nghiệm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về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thái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độ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nghe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078749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Đã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chú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ý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tôn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trọng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người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thuyết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trình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chưa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50344812"/>
                  </a:ext>
                </a:extLst>
              </a:tr>
              <a:tr h="91583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Có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nêu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được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câu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hỏi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tham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gia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ý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kiến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trong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quá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trình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thảo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luận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không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825755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8132175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Hộp Văn bản 5">
            <a:extLst>
              <a:ext uri="{FF2B5EF4-FFF2-40B4-BE49-F238E27FC236}">
                <a16:creationId xmlns:a16="http://schemas.microsoft.com/office/drawing/2014/main" id="{9FF5CDEE-42D8-DDA8-A81B-34FC436E7BA1}"/>
              </a:ext>
            </a:extLst>
          </p:cNvPr>
          <p:cNvSpPr txBox="1"/>
          <p:nvPr/>
        </p:nvSpPr>
        <p:spPr>
          <a:xfrm>
            <a:off x="462643" y="0"/>
            <a:ext cx="11266713" cy="1938992"/>
          </a:xfrm>
          <a:prstGeom prst="rect">
            <a:avLst/>
          </a:prstGeom>
          <a:gradFill>
            <a:gsLst>
              <a:gs pos="0">
                <a:srgbClr val="CC9900"/>
              </a:gs>
              <a:gs pos="93000">
                <a:srgbClr val="CC6600">
                  <a:alpha val="51765"/>
                </a:srgbClr>
              </a:gs>
            </a:gsLst>
            <a:lin ang="18900000" scaled="1"/>
          </a:gradFill>
        </p:spPr>
        <p:txBody>
          <a:bodyPr wrap="square">
            <a:spAutoFit/>
          </a:bodyPr>
          <a:lstStyle/>
          <a:p>
            <a:r>
              <a:rPr lang="en-US" sz="4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I. </a:t>
            </a:r>
            <a:r>
              <a:rPr lang="en-US" sz="40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Tìm</a:t>
            </a:r>
            <a:r>
              <a:rPr lang="en-US" sz="4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hiểu</a:t>
            </a:r>
            <a:r>
              <a:rPr lang="en-US" sz="4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chung</a:t>
            </a:r>
            <a:r>
              <a:rPr lang="en-US" sz="4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các</a:t>
            </a:r>
            <a:r>
              <a:rPr lang="en-US" sz="4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bước</a:t>
            </a:r>
            <a:r>
              <a:rPr lang="en-US" sz="4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thực</a:t>
            </a:r>
            <a:r>
              <a:rPr lang="en-US" sz="4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hiện</a:t>
            </a:r>
            <a:r>
              <a:rPr lang="en-US" sz="4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bài</a:t>
            </a:r>
            <a:r>
              <a:rPr lang="en-US" sz="4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nói</a:t>
            </a:r>
            <a:r>
              <a:rPr lang="en-US" sz="4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trình</a:t>
            </a:r>
            <a:r>
              <a:rPr lang="en-US" sz="4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bày</a:t>
            </a:r>
            <a:r>
              <a:rPr lang="en-US" sz="4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ý </a:t>
            </a:r>
            <a:r>
              <a:rPr lang="en-US" sz="40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kiến</a:t>
            </a:r>
            <a:r>
              <a:rPr lang="en-US" sz="4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về</a:t>
            </a:r>
            <a:r>
              <a:rPr lang="en-US" sz="4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một</a:t>
            </a:r>
            <a:r>
              <a:rPr lang="en-US" sz="4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vấn</a:t>
            </a:r>
            <a:r>
              <a:rPr lang="en-US" sz="4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đề</a:t>
            </a:r>
            <a:r>
              <a:rPr lang="en-US" sz="4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đời</a:t>
            </a:r>
            <a:r>
              <a:rPr lang="en-US" sz="4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sống</a:t>
            </a:r>
            <a:r>
              <a:rPr lang="en-US" sz="4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(</a:t>
            </a:r>
            <a:r>
              <a:rPr lang="en-US" sz="40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được</a:t>
            </a:r>
            <a:r>
              <a:rPr lang="en-US" sz="4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gợi</a:t>
            </a:r>
            <a:r>
              <a:rPr lang="en-US" sz="4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ra</a:t>
            </a:r>
            <a:r>
              <a:rPr lang="en-US" sz="4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từ</a:t>
            </a:r>
            <a:r>
              <a:rPr lang="en-US" sz="4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một</a:t>
            </a:r>
            <a:r>
              <a:rPr lang="en-US" sz="4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nhân</a:t>
            </a:r>
            <a:r>
              <a:rPr lang="en-US" sz="4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vật</a:t>
            </a:r>
            <a:r>
              <a:rPr lang="en-US" sz="4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văn</a:t>
            </a:r>
            <a:r>
              <a:rPr lang="en-US" sz="4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học</a:t>
            </a:r>
            <a:r>
              <a:rPr lang="en-US" sz="4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)</a:t>
            </a:r>
            <a:endParaRPr lang="en-US" sz="36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7" name="Hộp Văn bản 16">
            <a:extLst>
              <a:ext uri="{FF2B5EF4-FFF2-40B4-BE49-F238E27FC236}">
                <a16:creationId xmlns:a16="http://schemas.microsoft.com/office/drawing/2014/main" id="{66353A50-8440-9A18-C855-2DF265038588}"/>
              </a:ext>
            </a:extLst>
          </p:cNvPr>
          <p:cNvSpPr txBox="1"/>
          <p:nvPr/>
        </p:nvSpPr>
        <p:spPr>
          <a:xfrm>
            <a:off x="298138" y="2024007"/>
            <a:ext cx="312762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A06D3A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1. </a:t>
            </a:r>
            <a:r>
              <a:rPr lang="en-US" sz="3200" b="1" dirty="0" err="1">
                <a:solidFill>
                  <a:srgbClr val="A06D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sz="3200" b="1" dirty="0">
                <a:solidFill>
                  <a:srgbClr val="A06D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A06D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3200" b="1" dirty="0">
                <a:solidFill>
                  <a:srgbClr val="A06D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A06D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endParaRPr lang="en-US" sz="3200" dirty="0">
              <a:solidFill>
                <a:srgbClr val="A06D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Hộp Văn bản 9">
            <a:extLst>
              <a:ext uri="{FF2B5EF4-FFF2-40B4-BE49-F238E27FC236}">
                <a16:creationId xmlns:a16="http://schemas.microsoft.com/office/drawing/2014/main" id="{7D8F1158-FE65-BAF5-EF4C-D6EB912D991A}"/>
              </a:ext>
            </a:extLst>
          </p:cNvPr>
          <p:cNvSpPr txBox="1"/>
          <p:nvPr/>
        </p:nvSpPr>
        <p:spPr>
          <a:xfrm>
            <a:off x="298138" y="2678557"/>
            <a:ext cx="3936273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spc="-25" dirty="0">
                <a:solidFill>
                  <a:srgbClr val="FF99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a. </a:t>
            </a:r>
            <a:r>
              <a:rPr lang="en-US" sz="2800" b="1" spc="-25" dirty="0" err="1">
                <a:solidFill>
                  <a:srgbClr val="FF99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Chuẩn</a:t>
            </a:r>
            <a:r>
              <a:rPr lang="en-US" sz="2800" b="1" spc="-25" dirty="0">
                <a:solidFill>
                  <a:srgbClr val="FF99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spc="-25" dirty="0" err="1">
                <a:solidFill>
                  <a:srgbClr val="FF99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bị</a:t>
            </a:r>
            <a:r>
              <a:rPr lang="en-US" sz="2800" b="1" spc="-25" dirty="0">
                <a:solidFill>
                  <a:srgbClr val="FF99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spc="-25" dirty="0" err="1">
                <a:solidFill>
                  <a:srgbClr val="FF99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nội</a:t>
            </a:r>
            <a:r>
              <a:rPr lang="en-US" sz="2800" b="1" spc="-25" dirty="0">
                <a:solidFill>
                  <a:srgbClr val="FF99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dung </a:t>
            </a:r>
            <a:r>
              <a:rPr lang="en-US" sz="2800" b="1" spc="-25" dirty="0" err="1">
                <a:solidFill>
                  <a:srgbClr val="FF99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nói</a:t>
            </a:r>
            <a:endParaRPr lang="en-US" sz="2800" dirty="0">
              <a:solidFill>
                <a:srgbClr val="FF9933"/>
              </a:solidFill>
            </a:endParaRPr>
          </a:p>
        </p:txBody>
      </p:sp>
      <p:sp>
        <p:nvSpPr>
          <p:cNvPr id="2" name="Hình chữ nhật: Góc Tròn 1">
            <a:extLst>
              <a:ext uri="{FF2B5EF4-FFF2-40B4-BE49-F238E27FC236}">
                <a16:creationId xmlns:a16="http://schemas.microsoft.com/office/drawing/2014/main" id="{C48E384A-15F8-8D38-F249-47B955B4D795}"/>
              </a:ext>
            </a:extLst>
          </p:cNvPr>
          <p:cNvSpPr/>
          <p:nvPr/>
        </p:nvSpPr>
        <p:spPr>
          <a:xfrm>
            <a:off x="983458" y="3547472"/>
            <a:ext cx="10225082" cy="1036320"/>
          </a:xfrm>
          <a:prstGeom prst="roundRect">
            <a:avLst/>
          </a:prstGeom>
          <a:gradFill flip="none" rotWithShape="1">
            <a:gsLst>
              <a:gs pos="38000">
                <a:srgbClr val="C00000"/>
              </a:gs>
              <a:gs pos="87000">
                <a:schemeClr val="accent2">
                  <a:lumMod val="60000"/>
                  <a:lumOff val="40000"/>
                </a:schemeClr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Lựa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chọn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vấn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đề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đời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sống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có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ý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nghĩa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được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gợi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ra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từ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một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nhân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vật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trong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tác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phẩm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mà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em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đã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đọc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.</a:t>
            </a:r>
            <a:endParaRPr lang="en-US" sz="2800" b="1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" name="Hộp Văn bản 10">
            <a:extLst>
              <a:ext uri="{FF2B5EF4-FFF2-40B4-BE49-F238E27FC236}">
                <a16:creationId xmlns:a16="http://schemas.microsoft.com/office/drawing/2014/main" id="{9EE635EE-15AF-895D-DCF1-15EA1FA34FD3}"/>
              </a:ext>
            </a:extLst>
          </p:cNvPr>
          <p:cNvSpPr txBox="1"/>
          <p:nvPr/>
        </p:nvSpPr>
        <p:spPr>
          <a:xfrm>
            <a:off x="727887" y="4815305"/>
            <a:ext cx="10736225" cy="954107"/>
          </a:xfrm>
          <a:prstGeom prst="rect">
            <a:avLst/>
          </a:prstGeom>
          <a:noFill/>
          <a:ln w="38100">
            <a:solidFill>
              <a:srgbClr val="FFC000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Vấn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đề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đời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sống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có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thể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được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thể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hiện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qua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những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chi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tiết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cụ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thể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như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một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câu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nói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,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một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hành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vi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ứng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xử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,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một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suy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nghĩ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của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nhân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vật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trong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truyện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.</a:t>
            </a:r>
            <a:endParaRPr 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573539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2" grpId="0" animBg="1"/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Hộp Văn bản 5">
            <a:extLst>
              <a:ext uri="{FF2B5EF4-FFF2-40B4-BE49-F238E27FC236}">
                <a16:creationId xmlns:a16="http://schemas.microsoft.com/office/drawing/2014/main" id="{9FF5CDEE-42D8-DDA8-A81B-34FC436E7BA1}"/>
              </a:ext>
            </a:extLst>
          </p:cNvPr>
          <p:cNvSpPr txBox="1"/>
          <p:nvPr/>
        </p:nvSpPr>
        <p:spPr>
          <a:xfrm>
            <a:off x="462643" y="0"/>
            <a:ext cx="11266713" cy="1938992"/>
          </a:xfrm>
          <a:prstGeom prst="rect">
            <a:avLst/>
          </a:prstGeom>
          <a:gradFill>
            <a:gsLst>
              <a:gs pos="0">
                <a:srgbClr val="CC9900"/>
              </a:gs>
              <a:gs pos="93000">
                <a:srgbClr val="CC6600">
                  <a:alpha val="51765"/>
                </a:srgbClr>
              </a:gs>
            </a:gsLst>
            <a:lin ang="18900000" scaled="1"/>
          </a:gradFill>
        </p:spPr>
        <p:txBody>
          <a:bodyPr wrap="square">
            <a:spAutoFit/>
          </a:bodyPr>
          <a:lstStyle/>
          <a:p>
            <a:r>
              <a:rPr lang="en-US" sz="4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I. </a:t>
            </a:r>
            <a:r>
              <a:rPr lang="en-US" sz="40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Tìm</a:t>
            </a:r>
            <a:r>
              <a:rPr lang="en-US" sz="4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hiểu</a:t>
            </a:r>
            <a:r>
              <a:rPr lang="en-US" sz="4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chung</a:t>
            </a:r>
            <a:r>
              <a:rPr lang="en-US" sz="4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các</a:t>
            </a:r>
            <a:r>
              <a:rPr lang="en-US" sz="4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bước</a:t>
            </a:r>
            <a:r>
              <a:rPr lang="en-US" sz="4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thực</a:t>
            </a:r>
            <a:r>
              <a:rPr lang="en-US" sz="4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hiện</a:t>
            </a:r>
            <a:r>
              <a:rPr lang="en-US" sz="4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bài</a:t>
            </a:r>
            <a:r>
              <a:rPr lang="en-US" sz="4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nói</a:t>
            </a:r>
            <a:r>
              <a:rPr lang="en-US" sz="4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trình</a:t>
            </a:r>
            <a:r>
              <a:rPr lang="en-US" sz="4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bày</a:t>
            </a:r>
            <a:r>
              <a:rPr lang="en-US" sz="4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ý </a:t>
            </a:r>
            <a:r>
              <a:rPr lang="en-US" sz="40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kiến</a:t>
            </a:r>
            <a:r>
              <a:rPr lang="en-US" sz="4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về</a:t>
            </a:r>
            <a:r>
              <a:rPr lang="en-US" sz="4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một</a:t>
            </a:r>
            <a:r>
              <a:rPr lang="en-US" sz="4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vấn</a:t>
            </a:r>
            <a:r>
              <a:rPr lang="en-US" sz="4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đề</a:t>
            </a:r>
            <a:r>
              <a:rPr lang="en-US" sz="4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đời</a:t>
            </a:r>
            <a:r>
              <a:rPr lang="en-US" sz="4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sống</a:t>
            </a:r>
            <a:r>
              <a:rPr lang="en-US" sz="4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(</a:t>
            </a:r>
            <a:r>
              <a:rPr lang="en-US" sz="40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được</a:t>
            </a:r>
            <a:r>
              <a:rPr lang="en-US" sz="4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gợi</a:t>
            </a:r>
            <a:r>
              <a:rPr lang="en-US" sz="4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ra</a:t>
            </a:r>
            <a:r>
              <a:rPr lang="en-US" sz="4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từ</a:t>
            </a:r>
            <a:r>
              <a:rPr lang="en-US" sz="4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một</a:t>
            </a:r>
            <a:r>
              <a:rPr lang="en-US" sz="4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nhân</a:t>
            </a:r>
            <a:r>
              <a:rPr lang="en-US" sz="4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vật</a:t>
            </a:r>
            <a:r>
              <a:rPr lang="en-US" sz="4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văn</a:t>
            </a:r>
            <a:r>
              <a:rPr lang="en-US" sz="4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học</a:t>
            </a:r>
            <a:r>
              <a:rPr lang="en-US" sz="4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)</a:t>
            </a:r>
            <a:endParaRPr lang="en-US" sz="36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7" name="Hộp Văn bản 16">
            <a:extLst>
              <a:ext uri="{FF2B5EF4-FFF2-40B4-BE49-F238E27FC236}">
                <a16:creationId xmlns:a16="http://schemas.microsoft.com/office/drawing/2014/main" id="{66353A50-8440-9A18-C855-2DF265038588}"/>
              </a:ext>
            </a:extLst>
          </p:cNvPr>
          <p:cNvSpPr txBox="1"/>
          <p:nvPr/>
        </p:nvSpPr>
        <p:spPr>
          <a:xfrm>
            <a:off x="298138" y="2024007"/>
            <a:ext cx="312762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A06D3A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1. </a:t>
            </a:r>
            <a:r>
              <a:rPr lang="en-US" sz="3200" b="1" dirty="0" err="1">
                <a:solidFill>
                  <a:srgbClr val="A06D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sz="3200" b="1" dirty="0">
                <a:solidFill>
                  <a:srgbClr val="A06D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A06D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3200" b="1" dirty="0">
                <a:solidFill>
                  <a:srgbClr val="A06D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A06D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endParaRPr lang="en-US" sz="3200" dirty="0">
              <a:solidFill>
                <a:srgbClr val="A06D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Hộp Văn bản 9">
            <a:extLst>
              <a:ext uri="{FF2B5EF4-FFF2-40B4-BE49-F238E27FC236}">
                <a16:creationId xmlns:a16="http://schemas.microsoft.com/office/drawing/2014/main" id="{7D8F1158-FE65-BAF5-EF4C-D6EB912D991A}"/>
              </a:ext>
            </a:extLst>
          </p:cNvPr>
          <p:cNvSpPr txBox="1"/>
          <p:nvPr/>
        </p:nvSpPr>
        <p:spPr>
          <a:xfrm>
            <a:off x="298138" y="2678557"/>
            <a:ext cx="3936273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spc="-25" dirty="0">
                <a:solidFill>
                  <a:srgbClr val="FF99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a. </a:t>
            </a:r>
            <a:r>
              <a:rPr lang="en-US" sz="2800" b="1" spc="-25" dirty="0" err="1">
                <a:solidFill>
                  <a:srgbClr val="FF99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Chuẩn</a:t>
            </a:r>
            <a:r>
              <a:rPr lang="en-US" sz="2800" b="1" spc="-25" dirty="0">
                <a:solidFill>
                  <a:srgbClr val="FF99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spc="-25" dirty="0" err="1">
                <a:solidFill>
                  <a:srgbClr val="FF99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bị</a:t>
            </a:r>
            <a:r>
              <a:rPr lang="en-US" sz="2800" b="1" spc="-25" dirty="0">
                <a:solidFill>
                  <a:srgbClr val="FF99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spc="-25" dirty="0" err="1">
                <a:solidFill>
                  <a:srgbClr val="FF99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nội</a:t>
            </a:r>
            <a:r>
              <a:rPr lang="en-US" sz="2800" b="1" spc="-25" dirty="0">
                <a:solidFill>
                  <a:srgbClr val="FF99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dung </a:t>
            </a:r>
            <a:r>
              <a:rPr lang="en-US" sz="2800" b="1" spc="-25" dirty="0" err="1">
                <a:solidFill>
                  <a:srgbClr val="FF99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nói</a:t>
            </a:r>
            <a:endParaRPr lang="en-US" sz="2800" dirty="0">
              <a:solidFill>
                <a:srgbClr val="FF9933"/>
              </a:solidFill>
            </a:endParaRPr>
          </a:p>
        </p:txBody>
      </p:sp>
      <p:sp>
        <p:nvSpPr>
          <p:cNvPr id="2" name="Hình chữ nhật: Góc Tròn 1">
            <a:extLst>
              <a:ext uri="{FF2B5EF4-FFF2-40B4-BE49-F238E27FC236}">
                <a16:creationId xmlns:a16="http://schemas.microsoft.com/office/drawing/2014/main" id="{C48E384A-15F8-8D38-F249-47B955B4D795}"/>
              </a:ext>
            </a:extLst>
          </p:cNvPr>
          <p:cNvSpPr/>
          <p:nvPr/>
        </p:nvSpPr>
        <p:spPr>
          <a:xfrm>
            <a:off x="3425766" y="3198417"/>
            <a:ext cx="6663113" cy="592995"/>
          </a:xfrm>
          <a:prstGeom prst="roundRect">
            <a:avLst/>
          </a:prstGeom>
          <a:gradFill flip="none" rotWithShape="1">
            <a:gsLst>
              <a:gs pos="38000">
                <a:srgbClr val="C00000"/>
              </a:gs>
              <a:gs pos="87000">
                <a:schemeClr val="accent2">
                  <a:lumMod val="60000"/>
                  <a:lumOff val="40000"/>
                </a:schemeClr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Thu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thập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tư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liệu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cho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nội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dung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trình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bày</a:t>
            </a:r>
            <a:endParaRPr lang="en-US" sz="2800" b="1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" name="Hộp Văn bản 10">
            <a:extLst>
              <a:ext uri="{FF2B5EF4-FFF2-40B4-BE49-F238E27FC236}">
                <a16:creationId xmlns:a16="http://schemas.microsoft.com/office/drawing/2014/main" id="{9EE635EE-15AF-895D-DCF1-15EA1FA34FD3}"/>
              </a:ext>
            </a:extLst>
          </p:cNvPr>
          <p:cNvSpPr txBox="1"/>
          <p:nvPr/>
        </p:nvSpPr>
        <p:spPr>
          <a:xfrm>
            <a:off x="712851" y="3941342"/>
            <a:ext cx="10736225" cy="954107"/>
          </a:xfrm>
          <a:prstGeom prst="rect">
            <a:avLst/>
          </a:prstGeom>
          <a:noFill/>
          <a:ln w="38100">
            <a:solidFill>
              <a:srgbClr val="FFC000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Tìm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ý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tưởng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cho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bài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trình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bày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từ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chính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những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chi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tiết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trong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văn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bản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truyện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được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chọn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.</a:t>
            </a:r>
            <a:endParaRPr 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Hộp Văn bản 8">
            <a:extLst>
              <a:ext uri="{FF2B5EF4-FFF2-40B4-BE49-F238E27FC236}">
                <a16:creationId xmlns:a16="http://schemas.microsoft.com/office/drawing/2014/main" id="{752893D2-10C6-900C-D17D-08DC048ED158}"/>
              </a:ext>
            </a:extLst>
          </p:cNvPr>
          <p:cNvSpPr txBox="1"/>
          <p:nvPr/>
        </p:nvSpPr>
        <p:spPr>
          <a:xfrm>
            <a:off x="727887" y="5024192"/>
            <a:ext cx="10736225" cy="1539139"/>
          </a:xfrm>
          <a:prstGeom prst="rect">
            <a:avLst/>
          </a:prstGeom>
          <a:noFill/>
          <a:ln w="38100">
            <a:solidFill>
              <a:srgbClr val="FFC000"/>
            </a:solidFill>
          </a:ln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Tìm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thêm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thông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tin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liên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quan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đến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vấn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đề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đời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sống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em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muốn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trình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bày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từ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sách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báo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hoặc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các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phương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tiện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nghe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nhìn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để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có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được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cái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nhìn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toàn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diện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hơn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về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đề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tài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muốn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trao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đổi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.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029621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1" grpId="0" animBg="1"/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Hộp Văn bản 5">
            <a:extLst>
              <a:ext uri="{FF2B5EF4-FFF2-40B4-BE49-F238E27FC236}">
                <a16:creationId xmlns:a16="http://schemas.microsoft.com/office/drawing/2014/main" id="{9FF5CDEE-42D8-DDA8-A81B-34FC436E7BA1}"/>
              </a:ext>
            </a:extLst>
          </p:cNvPr>
          <p:cNvSpPr txBox="1"/>
          <p:nvPr/>
        </p:nvSpPr>
        <p:spPr>
          <a:xfrm>
            <a:off x="462643" y="0"/>
            <a:ext cx="11266713" cy="1938992"/>
          </a:xfrm>
          <a:prstGeom prst="rect">
            <a:avLst/>
          </a:prstGeom>
          <a:gradFill>
            <a:gsLst>
              <a:gs pos="0">
                <a:srgbClr val="CC9900"/>
              </a:gs>
              <a:gs pos="93000">
                <a:srgbClr val="CC6600">
                  <a:alpha val="51765"/>
                </a:srgbClr>
              </a:gs>
            </a:gsLst>
            <a:lin ang="18900000" scaled="1"/>
          </a:gradFill>
        </p:spPr>
        <p:txBody>
          <a:bodyPr wrap="square">
            <a:spAutoFit/>
          </a:bodyPr>
          <a:lstStyle/>
          <a:p>
            <a:r>
              <a:rPr lang="en-US" sz="4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I. </a:t>
            </a:r>
            <a:r>
              <a:rPr lang="en-US" sz="40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Tìm</a:t>
            </a:r>
            <a:r>
              <a:rPr lang="en-US" sz="4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hiểu</a:t>
            </a:r>
            <a:r>
              <a:rPr lang="en-US" sz="4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chung</a:t>
            </a:r>
            <a:r>
              <a:rPr lang="en-US" sz="4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các</a:t>
            </a:r>
            <a:r>
              <a:rPr lang="en-US" sz="4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bước</a:t>
            </a:r>
            <a:r>
              <a:rPr lang="en-US" sz="4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thực</a:t>
            </a:r>
            <a:r>
              <a:rPr lang="en-US" sz="4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hiện</a:t>
            </a:r>
            <a:r>
              <a:rPr lang="en-US" sz="4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bài</a:t>
            </a:r>
            <a:r>
              <a:rPr lang="en-US" sz="4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nói</a:t>
            </a:r>
            <a:r>
              <a:rPr lang="en-US" sz="4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trình</a:t>
            </a:r>
            <a:r>
              <a:rPr lang="en-US" sz="4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bày</a:t>
            </a:r>
            <a:r>
              <a:rPr lang="en-US" sz="4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ý </a:t>
            </a:r>
            <a:r>
              <a:rPr lang="en-US" sz="40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kiến</a:t>
            </a:r>
            <a:r>
              <a:rPr lang="en-US" sz="4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về</a:t>
            </a:r>
            <a:r>
              <a:rPr lang="en-US" sz="4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một</a:t>
            </a:r>
            <a:r>
              <a:rPr lang="en-US" sz="4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vấn</a:t>
            </a:r>
            <a:r>
              <a:rPr lang="en-US" sz="4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đề</a:t>
            </a:r>
            <a:r>
              <a:rPr lang="en-US" sz="4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đời</a:t>
            </a:r>
            <a:r>
              <a:rPr lang="en-US" sz="4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sống</a:t>
            </a:r>
            <a:r>
              <a:rPr lang="en-US" sz="4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(</a:t>
            </a:r>
            <a:r>
              <a:rPr lang="en-US" sz="40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được</a:t>
            </a:r>
            <a:r>
              <a:rPr lang="en-US" sz="4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gợi</a:t>
            </a:r>
            <a:r>
              <a:rPr lang="en-US" sz="4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ra</a:t>
            </a:r>
            <a:r>
              <a:rPr lang="en-US" sz="4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từ</a:t>
            </a:r>
            <a:r>
              <a:rPr lang="en-US" sz="4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một</a:t>
            </a:r>
            <a:r>
              <a:rPr lang="en-US" sz="4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nhân</a:t>
            </a:r>
            <a:r>
              <a:rPr lang="en-US" sz="4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vật</a:t>
            </a:r>
            <a:r>
              <a:rPr lang="en-US" sz="4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văn</a:t>
            </a:r>
            <a:r>
              <a:rPr lang="en-US" sz="4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học</a:t>
            </a:r>
            <a:r>
              <a:rPr lang="en-US" sz="4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)</a:t>
            </a:r>
            <a:endParaRPr lang="en-US" sz="36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7" name="Hộp Văn bản 16">
            <a:extLst>
              <a:ext uri="{FF2B5EF4-FFF2-40B4-BE49-F238E27FC236}">
                <a16:creationId xmlns:a16="http://schemas.microsoft.com/office/drawing/2014/main" id="{66353A50-8440-9A18-C855-2DF265038588}"/>
              </a:ext>
            </a:extLst>
          </p:cNvPr>
          <p:cNvSpPr txBox="1"/>
          <p:nvPr/>
        </p:nvSpPr>
        <p:spPr>
          <a:xfrm>
            <a:off x="298138" y="2024007"/>
            <a:ext cx="312762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A06D3A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1. </a:t>
            </a:r>
            <a:r>
              <a:rPr lang="en-US" sz="3200" b="1" dirty="0" err="1">
                <a:solidFill>
                  <a:srgbClr val="A06D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sz="3200" b="1" dirty="0">
                <a:solidFill>
                  <a:srgbClr val="A06D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A06D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3200" b="1" dirty="0">
                <a:solidFill>
                  <a:srgbClr val="A06D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A06D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endParaRPr lang="en-US" sz="3200" dirty="0">
              <a:solidFill>
                <a:srgbClr val="A06D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Hộp Văn bản 9">
            <a:extLst>
              <a:ext uri="{FF2B5EF4-FFF2-40B4-BE49-F238E27FC236}">
                <a16:creationId xmlns:a16="http://schemas.microsoft.com/office/drawing/2014/main" id="{7D8F1158-FE65-BAF5-EF4C-D6EB912D991A}"/>
              </a:ext>
            </a:extLst>
          </p:cNvPr>
          <p:cNvSpPr txBox="1"/>
          <p:nvPr/>
        </p:nvSpPr>
        <p:spPr>
          <a:xfrm>
            <a:off x="298138" y="2678557"/>
            <a:ext cx="3936273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spc="-25" dirty="0">
                <a:solidFill>
                  <a:srgbClr val="FF99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a. </a:t>
            </a:r>
            <a:r>
              <a:rPr lang="en-US" sz="2800" b="1" spc="-25" dirty="0" err="1">
                <a:solidFill>
                  <a:srgbClr val="FF99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Chuẩn</a:t>
            </a:r>
            <a:r>
              <a:rPr lang="en-US" sz="2800" b="1" spc="-25" dirty="0">
                <a:solidFill>
                  <a:srgbClr val="FF99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spc="-25" dirty="0" err="1">
                <a:solidFill>
                  <a:srgbClr val="FF99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bị</a:t>
            </a:r>
            <a:r>
              <a:rPr lang="en-US" sz="2800" b="1" spc="-25" dirty="0">
                <a:solidFill>
                  <a:srgbClr val="FF99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spc="-25" dirty="0" err="1">
                <a:solidFill>
                  <a:srgbClr val="FF99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nội</a:t>
            </a:r>
            <a:r>
              <a:rPr lang="en-US" sz="2800" b="1" spc="-25" dirty="0">
                <a:solidFill>
                  <a:srgbClr val="FF99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dung </a:t>
            </a:r>
            <a:r>
              <a:rPr lang="en-US" sz="2800" b="1" spc="-25" dirty="0" err="1">
                <a:solidFill>
                  <a:srgbClr val="FF99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nói</a:t>
            </a:r>
            <a:endParaRPr lang="en-US" sz="2800" dirty="0">
              <a:solidFill>
                <a:srgbClr val="FF9933"/>
              </a:solidFill>
            </a:endParaRPr>
          </a:p>
        </p:txBody>
      </p:sp>
      <p:sp>
        <p:nvSpPr>
          <p:cNvPr id="2" name="Hình chữ nhật: Góc Tròn 1">
            <a:extLst>
              <a:ext uri="{FF2B5EF4-FFF2-40B4-BE49-F238E27FC236}">
                <a16:creationId xmlns:a16="http://schemas.microsoft.com/office/drawing/2014/main" id="{C48E384A-15F8-8D38-F249-47B955B4D795}"/>
              </a:ext>
            </a:extLst>
          </p:cNvPr>
          <p:cNvSpPr/>
          <p:nvPr/>
        </p:nvSpPr>
        <p:spPr>
          <a:xfrm>
            <a:off x="1200726" y="3429000"/>
            <a:ext cx="9543474" cy="2164080"/>
          </a:xfrm>
          <a:prstGeom prst="roundRect">
            <a:avLst/>
          </a:prstGeom>
          <a:gradFill flip="none" rotWithShape="1">
            <a:gsLst>
              <a:gs pos="38000">
                <a:srgbClr val="C00000"/>
              </a:gs>
              <a:gs pos="87000">
                <a:schemeClr val="accent2">
                  <a:lumMod val="60000"/>
                  <a:lumOff val="40000"/>
                </a:schemeClr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Lập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đề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cương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cho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bài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nói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.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Ghi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ra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giấy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một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số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ý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quan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trọng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không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thể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bỏ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qua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khi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trình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bày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như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: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vấn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đề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đời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sống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được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gợi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ra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từ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một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nhân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vật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văn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học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, ý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kiến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của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em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về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vấn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đề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đó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,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bài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học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rút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ra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từ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vấn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đề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bàn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luận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.</a:t>
            </a:r>
            <a:endParaRPr lang="en-US" sz="2800" b="1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803779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Hộp Văn bản 5">
            <a:extLst>
              <a:ext uri="{FF2B5EF4-FFF2-40B4-BE49-F238E27FC236}">
                <a16:creationId xmlns:a16="http://schemas.microsoft.com/office/drawing/2014/main" id="{9FF5CDEE-42D8-DDA8-A81B-34FC436E7BA1}"/>
              </a:ext>
            </a:extLst>
          </p:cNvPr>
          <p:cNvSpPr txBox="1"/>
          <p:nvPr/>
        </p:nvSpPr>
        <p:spPr>
          <a:xfrm>
            <a:off x="462643" y="0"/>
            <a:ext cx="11266713" cy="1938992"/>
          </a:xfrm>
          <a:prstGeom prst="rect">
            <a:avLst/>
          </a:prstGeom>
          <a:gradFill>
            <a:gsLst>
              <a:gs pos="0">
                <a:srgbClr val="CC9900"/>
              </a:gs>
              <a:gs pos="93000">
                <a:srgbClr val="CC6600">
                  <a:alpha val="51765"/>
                </a:srgbClr>
              </a:gs>
            </a:gsLst>
            <a:lin ang="18900000" scaled="1"/>
          </a:gradFill>
        </p:spPr>
        <p:txBody>
          <a:bodyPr wrap="square">
            <a:spAutoFit/>
          </a:bodyPr>
          <a:lstStyle/>
          <a:p>
            <a:r>
              <a:rPr lang="en-US" sz="4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I. </a:t>
            </a:r>
            <a:r>
              <a:rPr lang="en-US" sz="40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Tìm</a:t>
            </a:r>
            <a:r>
              <a:rPr lang="en-US" sz="4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hiểu</a:t>
            </a:r>
            <a:r>
              <a:rPr lang="en-US" sz="4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chung</a:t>
            </a:r>
            <a:r>
              <a:rPr lang="en-US" sz="4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các</a:t>
            </a:r>
            <a:r>
              <a:rPr lang="en-US" sz="4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bước</a:t>
            </a:r>
            <a:r>
              <a:rPr lang="en-US" sz="4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thực</a:t>
            </a:r>
            <a:r>
              <a:rPr lang="en-US" sz="4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hiện</a:t>
            </a:r>
            <a:r>
              <a:rPr lang="en-US" sz="4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bài</a:t>
            </a:r>
            <a:r>
              <a:rPr lang="en-US" sz="4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nói</a:t>
            </a:r>
            <a:r>
              <a:rPr lang="en-US" sz="4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trình</a:t>
            </a:r>
            <a:r>
              <a:rPr lang="en-US" sz="4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bày</a:t>
            </a:r>
            <a:r>
              <a:rPr lang="en-US" sz="4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ý </a:t>
            </a:r>
            <a:r>
              <a:rPr lang="en-US" sz="40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kiến</a:t>
            </a:r>
            <a:r>
              <a:rPr lang="en-US" sz="4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về</a:t>
            </a:r>
            <a:r>
              <a:rPr lang="en-US" sz="4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một</a:t>
            </a:r>
            <a:r>
              <a:rPr lang="en-US" sz="4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vấn</a:t>
            </a:r>
            <a:r>
              <a:rPr lang="en-US" sz="4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đề</a:t>
            </a:r>
            <a:r>
              <a:rPr lang="en-US" sz="4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đời</a:t>
            </a:r>
            <a:r>
              <a:rPr lang="en-US" sz="4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sống</a:t>
            </a:r>
            <a:r>
              <a:rPr lang="en-US" sz="4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(</a:t>
            </a:r>
            <a:r>
              <a:rPr lang="en-US" sz="40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được</a:t>
            </a:r>
            <a:r>
              <a:rPr lang="en-US" sz="4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gợi</a:t>
            </a:r>
            <a:r>
              <a:rPr lang="en-US" sz="4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ra</a:t>
            </a:r>
            <a:r>
              <a:rPr lang="en-US" sz="4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từ</a:t>
            </a:r>
            <a:r>
              <a:rPr lang="en-US" sz="4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một</a:t>
            </a:r>
            <a:r>
              <a:rPr lang="en-US" sz="4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nhân</a:t>
            </a:r>
            <a:r>
              <a:rPr lang="en-US" sz="4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vật</a:t>
            </a:r>
            <a:r>
              <a:rPr lang="en-US" sz="4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văn</a:t>
            </a:r>
            <a:r>
              <a:rPr lang="en-US" sz="4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học</a:t>
            </a:r>
            <a:r>
              <a:rPr lang="en-US" sz="4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)</a:t>
            </a:r>
            <a:endParaRPr lang="en-US" sz="36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7" name="Hộp Văn bản 16">
            <a:extLst>
              <a:ext uri="{FF2B5EF4-FFF2-40B4-BE49-F238E27FC236}">
                <a16:creationId xmlns:a16="http://schemas.microsoft.com/office/drawing/2014/main" id="{66353A50-8440-9A18-C855-2DF265038588}"/>
              </a:ext>
            </a:extLst>
          </p:cNvPr>
          <p:cNvSpPr txBox="1"/>
          <p:nvPr/>
        </p:nvSpPr>
        <p:spPr>
          <a:xfrm>
            <a:off x="298138" y="2024007"/>
            <a:ext cx="312762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A06D3A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1. </a:t>
            </a:r>
            <a:r>
              <a:rPr lang="en-US" sz="3200" b="1" dirty="0" err="1">
                <a:solidFill>
                  <a:srgbClr val="A06D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sz="3200" b="1" dirty="0">
                <a:solidFill>
                  <a:srgbClr val="A06D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A06D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3200" b="1" dirty="0">
                <a:solidFill>
                  <a:srgbClr val="A06D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A06D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endParaRPr lang="en-US" sz="3200" dirty="0">
              <a:solidFill>
                <a:srgbClr val="A06D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Hộp Văn bản 9">
            <a:extLst>
              <a:ext uri="{FF2B5EF4-FFF2-40B4-BE49-F238E27FC236}">
                <a16:creationId xmlns:a16="http://schemas.microsoft.com/office/drawing/2014/main" id="{7D8F1158-FE65-BAF5-EF4C-D6EB912D991A}"/>
              </a:ext>
            </a:extLst>
          </p:cNvPr>
          <p:cNvSpPr txBox="1"/>
          <p:nvPr/>
        </p:nvSpPr>
        <p:spPr>
          <a:xfrm>
            <a:off x="298139" y="2678557"/>
            <a:ext cx="226218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spc="-25" dirty="0">
                <a:solidFill>
                  <a:srgbClr val="FF99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b. </a:t>
            </a:r>
            <a:r>
              <a:rPr lang="en-US" sz="2800" b="1" spc="-25" dirty="0" err="1">
                <a:solidFill>
                  <a:srgbClr val="FF99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Tập</a:t>
            </a:r>
            <a:r>
              <a:rPr lang="en-US" sz="2800" b="1" spc="-25" dirty="0">
                <a:solidFill>
                  <a:srgbClr val="FF99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spc="-25" dirty="0" err="1">
                <a:solidFill>
                  <a:srgbClr val="FF99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luyện</a:t>
            </a:r>
            <a:endParaRPr lang="en-US" sz="2800" dirty="0">
              <a:solidFill>
                <a:srgbClr val="FF9933"/>
              </a:solidFill>
            </a:endParaRPr>
          </a:p>
        </p:txBody>
      </p:sp>
      <p:sp>
        <p:nvSpPr>
          <p:cNvPr id="2" name="Hình chữ nhật: Góc Tròn 1">
            <a:extLst>
              <a:ext uri="{FF2B5EF4-FFF2-40B4-BE49-F238E27FC236}">
                <a16:creationId xmlns:a16="http://schemas.microsoft.com/office/drawing/2014/main" id="{C48E384A-15F8-8D38-F249-47B955B4D795}"/>
              </a:ext>
            </a:extLst>
          </p:cNvPr>
          <p:cNvSpPr/>
          <p:nvPr/>
        </p:nvSpPr>
        <p:spPr>
          <a:xfrm>
            <a:off x="1034703" y="3249296"/>
            <a:ext cx="10122594" cy="674071"/>
          </a:xfrm>
          <a:prstGeom prst="roundRect">
            <a:avLst/>
          </a:prstGeom>
          <a:gradFill flip="none" rotWithShape="1">
            <a:gsLst>
              <a:gs pos="38000">
                <a:srgbClr val="C00000"/>
              </a:gs>
              <a:gs pos="87000">
                <a:schemeClr val="accent2">
                  <a:lumMod val="60000"/>
                  <a:lumOff val="40000"/>
                </a:schemeClr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Để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có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bài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nói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tốt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,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em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cần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tập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luyện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trước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khi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trình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bày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trước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lớp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.</a:t>
            </a:r>
            <a:endParaRPr lang="en-US" sz="2400" b="1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" name="Hộp Văn bản 6">
            <a:extLst>
              <a:ext uri="{FF2B5EF4-FFF2-40B4-BE49-F238E27FC236}">
                <a16:creationId xmlns:a16="http://schemas.microsoft.com/office/drawing/2014/main" id="{41D6C5EC-386D-E565-D94B-CD133494DC8D}"/>
              </a:ext>
            </a:extLst>
          </p:cNvPr>
          <p:cNvSpPr txBox="1"/>
          <p:nvPr/>
        </p:nvSpPr>
        <p:spPr>
          <a:xfrm>
            <a:off x="982320" y="4163419"/>
            <a:ext cx="10736225" cy="548099"/>
          </a:xfrm>
          <a:prstGeom prst="rect">
            <a:avLst/>
          </a:prstGeom>
          <a:noFill/>
          <a:ln w="38100">
            <a:solidFill>
              <a:srgbClr val="FFC000"/>
            </a:solidFill>
          </a:ln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Tập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nói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một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mình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để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nắm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chắc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nội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dung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trình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bày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;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nhờ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người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nghe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góp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ý.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" name="Hộp Văn bản 8">
            <a:extLst>
              <a:ext uri="{FF2B5EF4-FFF2-40B4-BE49-F238E27FC236}">
                <a16:creationId xmlns:a16="http://schemas.microsoft.com/office/drawing/2014/main" id="{7659027F-1AB6-A72B-7BC6-AFE58917E606}"/>
              </a:ext>
            </a:extLst>
          </p:cNvPr>
          <p:cNvSpPr txBox="1"/>
          <p:nvPr/>
        </p:nvSpPr>
        <p:spPr>
          <a:xfrm>
            <a:off x="982319" y="4951570"/>
            <a:ext cx="10736225" cy="548099"/>
          </a:xfrm>
          <a:prstGeom prst="rect">
            <a:avLst/>
          </a:prstGeom>
          <a:noFill/>
          <a:ln w="38100">
            <a:solidFill>
              <a:srgbClr val="FFC000"/>
            </a:solidFill>
          </a:ln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Quản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lí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thời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gian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khi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nói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để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đảm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bảo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thời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gian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khi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trình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bày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chính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thức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.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" name="Hình chữ nhật: Góc Tròn 10">
            <a:extLst>
              <a:ext uri="{FF2B5EF4-FFF2-40B4-BE49-F238E27FC236}">
                <a16:creationId xmlns:a16="http://schemas.microsoft.com/office/drawing/2014/main" id="{4D60D4A1-3EAB-134F-5704-91B9ED661657}"/>
              </a:ext>
            </a:extLst>
          </p:cNvPr>
          <p:cNvSpPr/>
          <p:nvPr/>
        </p:nvSpPr>
        <p:spPr>
          <a:xfrm>
            <a:off x="982319" y="5818421"/>
            <a:ext cx="10122594" cy="674071"/>
          </a:xfrm>
          <a:prstGeom prst="roundRect">
            <a:avLst/>
          </a:prstGeom>
          <a:gradFill flip="none" rotWithShape="1">
            <a:gsLst>
              <a:gs pos="38000">
                <a:srgbClr val="C00000"/>
              </a:gs>
              <a:gs pos="87000">
                <a:schemeClr val="accent2">
                  <a:lumMod val="60000"/>
                  <a:lumOff val="40000"/>
                </a:schemeClr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Cần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nắm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rõ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các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tiêu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chí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đánh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giá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bài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nói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. </a:t>
            </a:r>
            <a:endParaRPr lang="en-US" sz="2400" b="1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113193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7" grpId="0" animBg="1"/>
      <p:bldP spid="9" grpId="0" animBg="1"/>
      <p:bldP spid="1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Hộp Văn bản 5">
            <a:extLst>
              <a:ext uri="{FF2B5EF4-FFF2-40B4-BE49-F238E27FC236}">
                <a16:creationId xmlns:a16="http://schemas.microsoft.com/office/drawing/2014/main" id="{9FF5CDEE-42D8-DDA8-A81B-34FC436E7BA1}"/>
              </a:ext>
            </a:extLst>
          </p:cNvPr>
          <p:cNvSpPr txBox="1"/>
          <p:nvPr/>
        </p:nvSpPr>
        <p:spPr>
          <a:xfrm>
            <a:off x="462643" y="0"/>
            <a:ext cx="11266713" cy="1938992"/>
          </a:xfrm>
          <a:prstGeom prst="rect">
            <a:avLst/>
          </a:prstGeom>
          <a:gradFill>
            <a:gsLst>
              <a:gs pos="0">
                <a:srgbClr val="CC9900"/>
              </a:gs>
              <a:gs pos="93000">
                <a:srgbClr val="CC6600">
                  <a:alpha val="51765"/>
                </a:srgbClr>
              </a:gs>
            </a:gsLst>
            <a:lin ang="18900000" scaled="1"/>
          </a:gradFill>
        </p:spPr>
        <p:txBody>
          <a:bodyPr wrap="square">
            <a:spAutoFit/>
          </a:bodyPr>
          <a:lstStyle/>
          <a:p>
            <a:r>
              <a:rPr lang="en-US" sz="4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I. </a:t>
            </a:r>
            <a:r>
              <a:rPr lang="en-US" sz="40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Tìm</a:t>
            </a:r>
            <a:r>
              <a:rPr lang="en-US" sz="4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hiểu</a:t>
            </a:r>
            <a:r>
              <a:rPr lang="en-US" sz="4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chung</a:t>
            </a:r>
            <a:r>
              <a:rPr lang="en-US" sz="4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các</a:t>
            </a:r>
            <a:r>
              <a:rPr lang="en-US" sz="4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bước</a:t>
            </a:r>
            <a:r>
              <a:rPr lang="en-US" sz="4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thực</a:t>
            </a:r>
            <a:r>
              <a:rPr lang="en-US" sz="4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hiện</a:t>
            </a:r>
            <a:r>
              <a:rPr lang="en-US" sz="4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bài</a:t>
            </a:r>
            <a:r>
              <a:rPr lang="en-US" sz="4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nói</a:t>
            </a:r>
            <a:r>
              <a:rPr lang="en-US" sz="4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trình</a:t>
            </a:r>
            <a:r>
              <a:rPr lang="en-US" sz="4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bày</a:t>
            </a:r>
            <a:r>
              <a:rPr lang="en-US" sz="4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ý </a:t>
            </a:r>
            <a:r>
              <a:rPr lang="en-US" sz="40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kiến</a:t>
            </a:r>
            <a:r>
              <a:rPr lang="en-US" sz="4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về</a:t>
            </a:r>
            <a:r>
              <a:rPr lang="en-US" sz="4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một</a:t>
            </a:r>
            <a:r>
              <a:rPr lang="en-US" sz="4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vấn</a:t>
            </a:r>
            <a:r>
              <a:rPr lang="en-US" sz="4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đề</a:t>
            </a:r>
            <a:r>
              <a:rPr lang="en-US" sz="4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đời</a:t>
            </a:r>
            <a:r>
              <a:rPr lang="en-US" sz="4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sống</a:t>
            </a:r>
            <a:r>
              <a:rPr lang="en-US" sz="4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(</a:t>
            </a:r>
            <a:r>
              <a:rPr lang="en-US" sz="40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được</a:t>
            </a:r>
            <a:r>
              <a:rPr lang="en-US" sz="4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gợi</a:t>
            </a:r>
            <a:r>
              <a:rPr lang="en-US" sz="4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ra</a:t>
            </a:r>
            <a:r>
              <a:rPr lang="en-US" sz="4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từ</a:t>
            </a:r>
            <a:r>
              <a:rPr lang="en-US" sz="4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một</a:t>
            </a:r>
            <a:r>
              <a:rPr lang="en-US" sz="4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nhân</a:t>
            </a:r>
            <a:r>
              <a:rPr lang="en-US" sz="4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vật</a:t>
            </a:r>
            <a:r>
              <a:rPr lang="en-US" sz="4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văn</a:t>
            </a:r>
            <a:r>
              <a:rPr lang="en-US" sz="4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học</a:t>
            </a:r>
            <a:r>
              <a:rPr lang="en-US" sz="4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)</a:t>
            </a:r>
            <a:endParaRPr lang="en-US" sz="36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7" name="Hộp Văn bản 16">
            <a:extLst>
              <a:ext uri="{FF2B5EF4-FFF2-40B4-BE49-F238E27FC236}">
                <a16:creationId xmlns:a16="http://schemas.microsoft.com/office/drawing/2014/main" id="{66353A50-8440-9A18-C855-2DF265038588}"/>
              </a:ext>
            </a:extLst>
          </p:cNvPr>
          <p:cNvSpPr txBox="1"/>
          <p:nvPr/>
        </p:nvSpPr>
        <p:spPr>
          <a:xfrm>
            <a:off x="298138" y="2024007"/>
            <a:ext cx="384714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A06D3A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2. </a:t>
            </a:r>
            <a:r>
              <a:rPr lang="en-US" sz="3200" b="1" dirty="0" err="1">
                <a:solidFill>
                  <a:srgbClr val="A06D3A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Trình</a:t>
            </a:r>
            <a:r>
              <a:rPr lang="en-US" sz="3200" b="1" dirty="0">
                <a:solidFill>
                  <a:srgbClr val="A06D3A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A06D3A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bày</a:t>
            </a:r>
            <a:r>
              <a:rPr lang="en-US" sz="3200" b="1" dirty="0">
                <a:solidFill>
                  <a:srgbClr val="A06D3A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A06D3A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bài</a:t>
            </a:r>
            <a:r>
              <a:rPr lang="en-US" sz="3200" b="1" dirty="0">
                <a:solidFill>
                  <a:srgbClr val="A06D3A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A06D3A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nói</a:t>
            </a:r>
            <a:endParaRPr lang="en-US" sz="3200" dirty="0">
              <a:solidFill>
                <a:srgbClr val="A06D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Hộp Văn bản 9">
            <a:extLst>
              <a:ext uri="{FF2B5EF4-FFF2-40B4-BE49-F238E27FC236}">
                <a16:creationId xmlns:a16="http://schemas.microsoft.com/office/drawing/2014/main" id="{7D8F1158-FE65-BAF5-EF4C-D6EB912D991A}"/>
              </a:ext>
            </a:extLst>
          </p:cNvPr>
          <p:cNvSpPr txBox="1"/>
          <p:nvPr/>
        </p:nvSpPr>
        <p:spPr>
          <a:xfrm>
            <a:off x="298139" y="2678557"/>
            <a:ext cx="226218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spc="-25" dirty="0">
                <a:solidFill>
                  <a:srgbClr val="FF99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b. </a:t>
            </a:r>
            <a:r>
              <a:rPr lang="en-US" sz="2800" b="1" spc="-25" dirty="0" err="1">
                <a:solidFill>
                  <a:srgbClr val="FF99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Tập</a:t>
            </a:r>
            <a:r>
              <a:rPr lang="en-US" sz="2800" b="1" spc="-25" dirty="0">
                <a:solidFill>
                  <a:srgbClr val="FF99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spc="-25" dirty="0" err="1">
                <a:solidFill>
                  <a:srgbClr val="FF99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luyện</a:t>
            </a:r>
            <a:endParaRPr lang="en-US" sz="2800" dirty="0">
              <a:solidFill>
                <a:srgbClr val="FF9933"/>
              </a:solidFill>
            </a:endParaRPr>
          </a:p>
        </p:txBody>
      </p:sp>
      <p:sp>
        <p:nvSpPr>
          <p:cNvPr id="2" name="Hình chữ nhật: Góc Tròn 1">
            <a:extLst>
              <a:ext uri="{FF2B5EF4-FFF2-40B4-BE49-F238E27FC236}">
                <a16:creationId xmlns:a16="http://schemas.microsoft.com/office/drawing/2014/main" id="{C48E384A-15F8-8D38-F249-47B955B4D795}"/>
              </a:ext>
            </a:extLst>
          </p:cNvPr>
          <p:cNvSpPr/>
          <p:nvPr/>
        </p:nvSpPr>
        <p:spPr>
          <a:xfrm>
            <a:off x="3176731" y="2927534"/>
            <a:ext cx="5838537" cy="674071"/>
          </a:xfrm>
          <a:prstGeom prst="roundRect">
            <a:avLst/>
          </a:prstGeom>
          <a:gradFill flip="none" rotWithShape="1">
            <a:gsLst>
              <a:gs pos="38000">
                <a:srgbClr val="C00000"/>
              </a:gs>
              <a:gs pos="87000">
                <a:schemeClr val="accent2">
                  <a:lumMod val="60000"/>
                  <a:lumOff val="40000"/>
                </a:schemeClr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Với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tư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cách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người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nói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,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em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cần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lưu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ý</a:t>
            </a:r>
            <a:endParaRPr lang="en-US" sz="2400" b="1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" name="Hộp Văn bản 6">
            <a:extLst>
              <a:ext uri="{FF2B5EF4-FFF2-40B4-BE49-F238E27FC236}">
                <a16:creationId xmlns:a16="http://schemas.microsoft.com/office/drawing/2014/main" id="{41D6C5EC-386D-E565-D94B-CD133494DC8D}"/>
              </a:ext>
            </a:extLst>
          </p:cNvPr>
          <p:cNvSpPr txBox="1"/>
          <p:nvPr/>
        </p:nvSpPr>
        <p:spPr>
          <a:xfrm>
            <a:off x="1429230" y="3916269"/>
            <a:ext cx="7769869" cy="548099"/>
          </a:xfrm>
          <a:prstGeom prst="rect">
            <a:avLst/>
          </a:prstGeom>
          <a:noFill/>
          <a:ln w="38100">
            <a:solidFill>
              <a:srgbClr val="FFC000"/>
            </a:solidFill>
          </a:ln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Lần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lượt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trình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bày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các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ý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theo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nội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dung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đã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chuẩn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bị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.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" name="Hộp Văn bản 8">
            <a:extLst>
              <a:ext uri="{FF2B5EF4-FFF2-40B4-BE49-F238E27FC236}">
                <a16:creationId xmlns:a16="http://schemas.microsoft.com/office/drawing/2014/main" id="{7659027F-1AB6-A72B-7BC6-AFE58917E606}"/>
              </a:ext>
            </a:extLst>
          </p:cNvPr>
          <p:cNvSpPr txBox="1"/>
          <p:nvPr/>
        </p:nvSpPr>
        <p:spPr>
          <a:xfrm>
            <a:off x="1429230" y="4630761"/>
            <a:ext cx="8032951" cy="548099"/>
          </a:xfrm>
          <a:prstGeom prst="rect">
            <a:avLst/>
          </a:prstGeom>
          <a:noFill/>
          <a:ln w="38100">
            <a:solidFill>
              <a:srgbClr val="FFC000"/>
            </a:solidFill>
          </a:ln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Nhấn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mạnh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riêng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ý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kiến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của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mình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về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vấn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đề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đời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sống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.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3" name="Hộp Văn bản 12">
            <a:extLst>
              <a:ext uri="{FF2B5EF4-FFF2-40B4-BE49-F238E27FC236}">
                <a16:creationId xmlns:a16="http://schemas.microsoft.com/office/drawing/2014/main" id="{420CB756-9BCA-F1F1-99F6-549257CF9E71}"/>
              </a:ext>
            </a:extLst>
          </p:cNvPr>
          <p:cNvSpPr txBox="1"/>
          <p:nvPr/>
        </p:nvSpPr>
        <p:spPr>
          <a:xfrm>
            <a:off x="1429230" y="5398026"/>
            <a:ext cx="9685684" cy="1043619"/>
          </a:xfrm>
          <a:prstGeom prst="rect">
            <a:avLst/>
          </a:prstGeom>
          <a:noFill/>
          <a:ln w="38100">
            <a:solidFill>
              <a:srgbClr val="FFC000"/>
            </a:solidFill>
          </a:ln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Điều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chỉnh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giọng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nói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,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tốc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độ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nói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;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sử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dụng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cử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chỉ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,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điệu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bộ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phù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hợp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với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nội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dung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trình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bày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và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thể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hiện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sự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tương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tác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với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người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nghe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.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928736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7" grpId="0" animBg="1"/>
      <p:bldP spid="9" grpId="0" animBg="1"/>
      <p:bldP spid="1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Hộp Văn bản 5">
            <a:extLst>
              <a:ext uri="{FF2B5EF4-FFF2-40B4-BE49-F238E27FC236}">
                <a16:creationId xmlns:a16="http://schemas.microsoft.com/office/drawing/2014/main" id="{9FF5CDEE-42D8-DDA8-A81B-34FC436E7BA1}"/>
              </a:ext>
            </a:extLst>
          </p:cNvPr>
          <p:cNvSpPr txBox="1"/>
          <p:nvPr/>
        </p:nvSpPr>
        <p:spPr>
          <a:xfrm>
            <a:off x="462643" y="0"/>
            <a:ext cx="11266713" cy="1938992"/>
          </a:xfrm>
          <a:prstGeom prst="rect">
            <a:avLst/>
          </a:prstGeom>
          <a:gradFill>
            <a:gsLst>
              <a:gs pos="0">
                <a:srgbClr val="CC9900"/>
              </a:gs>
              <a:gs pos="93000">
                <a:srgbClr val="CC6600">
                  <a:alpha val="51765"/>
                </a:srgbClr>
              </a:gs>
            </a:gsLst>
            <a:lin ang="18900000" scaled="1"/>
          </a:gradFill>
        </p:spPr>
        <p:txBody>
          <a:bodyPr wrap="square">
            <a:spAutoFit/>
          </a:bodyPr>
          <a:lstStyle/>
          <a:p>
            <a:r>
              <a:rPr lang="en-US" sz="4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I. </a:t>
            </a:r>
            <a:r>
              <a:rPr lang="en-US" sz="40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Tìm</a:t>
            </a:r>
            <a:r>
              <a:rPr lang="en-US" sz="4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hiểu</a:t>
            </a:r>
            <a:r>
              <a:rPr lang="en-US" sz="4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chung</a:t>
            </a:r>
            <a:r>
              <a:rPr lang="en-US" sz="4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các</a:t>
            </a:r>
            <a:r>
              <a:rPr lang="en-US" sz="4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bước</a:t>
            </a:r>
            <a:r>
              <a:rPr lang="en-US" sz="4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thực</a:t>
            </a:r>
            <a:r>
              <a:rPr lang="en-US" sz="4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hiện</a:t>
            </a:r>
            <a:r>
              <a:rPr lang="en-US" sz="4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bài</a:t>
            </a:r>
            <a:r>
              <a:rPr lang="en-US" sz="4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nói</a:t>
            </a:r>
            <a:r>
              <a:rPr lang="en-US" sz="4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trình</a:t>
            </a:r>
            <a:r>
              <a:rPr lang="en-US" sz="4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bày</a:t>
            </a:r>
            <a:r>
              <a:rPr lang="en-US" sz="4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ý </a:t>
            </a:r>
            <a:r>
              <a:rPr lang="en-US" sz="40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kiến</a:t>
            </a:r>
            <a:r>
              <a:rPr lang="en-US" sz="4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về</a:t>
            </a:r>
            <a:r>
              <a:rPr lang="en-US" sz="4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một</a:t>
            </a:r>
            <a:r>
              <a:rPr lang="en-US" sz="4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vấn</a:t>
            </a:r>
            <a:r>
              <a:rPr lang="en-US" sz="4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đề</a:t>
            </a:r>
            <a:r>
              <a:rPr lang="en-US" sz="4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đời</a:t>
            </a:r>
            <a:r>
              <a:rPr lang="en-US" sz="4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sống</a:t>
            </a:r>
            <a:r>
              <a:rPr lang="en-US" sz="4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(</a:t>
            </a:r>
            <a:r>
              <a:rPr lang="en-US" sz="40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được</a:t>
            </a:r>
            <a:r>
              <a:rPr lang="en-US" sz="4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gợi</a:t>
            </a:r>
            <a:r>
              <a:rPr lang="en-US" sz="4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ra</a:t>
            </a:r>
            <a:r>
              <a:rPr lang="en-US" sz="4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từ</a:t>
            </a:r>
            <a:r>
              <a:rPr lang="en-US" sz="4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một</a:t>
            </a:r>
            <a:r>
              <a:rPr lang="en-US" sz="4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nhân</a:t>
            </a:r>
            <a:r>
              <a:rPr lang="en-US" sz="4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vật</a:t>
            </a:r>
            <a:r>
              <a:rPr lang="en-US" sz="4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văn</a:t>
            </a:r>
            <a:r>
              <a:rPr lang="en-US" sz="4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học</a:t>
            </a:r>
            <a:r>
              <a:rPr lang="en-US" sz="4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)</a:t>
            </a:r>
            <a:endParaRPr lang="en-US" sz="36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7" name="Hộp Văn bản 16">
            <a:extLst>
              <a:ext uri="{FF2B5EF4-FFF2-40B4-BE49-F238E27FC236}">
                <a16:creationId xmlns:a16="http://schemas.microsoft.com/office/drawing/2014/main" id="{66353A50-8440-9A18-C855-2DF265038588}"/>
              </a:ext>
            </a:extLst>
          </p:cNvPr>
          <p:cNvSpPr txBox="1"/>
          <p:nvPr/>
        </p:nvSpPr>
        <p:spPr>
          <a:xfrm>
            <a:off x="298138" y="2024007"/>
            <a:ext cx="384714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A06D3A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2. </a:t>
            </a:r>
            <a:r>
              <a:rPr lang="en-US" sz="3200" b="1" dirty="0" err="1">
                <a:solidFill>
                  <a:srgbClr val="A06D3A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Trình</a:t>
            </a:r>
            <a:r>
              <a:rPr lang="en-US" sz="3200" b="1" dirty="0">
                <a:solidFill>
                  <a:srgbClr val="A06D3A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A06D3A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bày</a:t>
            </a:r>
            <a:r>
              <a:rPr lang="en-US" sz="3200" b="1" dirty="0">
                <a:solidFill>
                  <a:srgbClr val="A06D3A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A06D3A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bài</a:t>
            </a:r>
            <a:r>
              <a:rPr lang="en-US" sz="3200" b="1" dirty="0">
                <a:solidFill>
                  <a:srgbClr val="A06D3A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A06D3A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nói</a:t>
            </a:r>
            <a:endParaRPr lang="en-US" sz="3200" dirty="0">
              <a:solidFill>
                <a:srgbClr val="A06D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Hộp Văn bản 9">
            <a:extLst>
              <a:ext uri="{FF2B5EF4-FFF2-40B4-BE49-F238E27FC236}">
                <a16:creationId xmlns:a16="http://schemas.microsoft.com/office/drawing/2014/main" id="{7D8F1158-FE65-BAF5-EF4C-D6EB912D991A}"/>
              </a:ext>
            </a:extLst>
          </p:cNvPr>
          <p:cNvSpPr txBox="1"/>
          <p:nvPr/>
        </p:nvSpPr>
        <p:spPr>
          <a:xfrm>
            <a:off x="298139" y="2678557"/>
            <a:ext cx="226218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spc="-25" dirty="0">
                <a:solidFill>
                  <a:srgbClr val="FF99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b. </a:t>
            </a:r>
            <a:r>
              <a:rPr lang="en-US" sz="2800" b="1" spc="-25" dirty="0" err="1">
                <a:solidFill>
                  <a:srgbClr val="FF99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Tập</a:t>
            </a:r>
            <a:r>
              <a:rPr lang="en-US" sz="2800" b="1" spc="-25" dirty="0">
                <a:solidFill>
                  <a:srgbClr val="FF99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spc="-25" dirty="0" err="1">
                <a:solidFill>
                  <a:srgbClr val="FF99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luyện</a:t>
            </a:r>
            <a:endParaRPr lang="en-US" sz="2800" dirty="0">
              <a:solidFill>
                <a:srgbClr val="FF9933"/>
              </a:solidFill>
            </a:endParaRPr>
          </a:p>
        </p:txBody>
      </p:sp>
      <p:sp>
        <p:nvSpPr>
          <p:cNvPr id="2" name="Hình chữ nhật: Góc Tròn 1">
            <a:extLst>
              <a:ext uri="{FF2B5EF4-FFF2-40B4-BE49-F238E27FC236}">
                <a16:creationId xmlns:a16="http://schemas.microsoft.com/office/drawing/2014/main" id="{C48E384A-15F8-8D38-F249-47B955B4D795}"/>
              </a:ext>
            </a:extLst>
          </p:cNvPr>
          <p:cNvSpPr/>
          <p:nvPr/>
        </p:nvSpPr>
        <p:spPr>
          <a:xfrm>
            <a:off x="3176731" y="2927534"/>
            <a:ext cx="6022368" cy="674071"/>
          </a:xfrm>
          <a:prstGeom prst="roundRect">
            <a:avLst/>
          </a:prstGeom>
          <a:gradFill flip="none" rotWithShape="1">
            <a:gsLst>
              <a:gs pos="38000">
                <a:srgbClr val="C00000"/>
              </a:gs>
              <a:gs pos="87000">
                <a:schemeClr val="accent2">
                  <a:lumMod val="60000"/>
                  <a:lumOff val="40000"/>
                </a:schemeClr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Với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tư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cách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người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nghe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,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em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cần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lưu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ý</a:t>
            </a:r>
            <a:endParaRPr lang="en-US" sz="2400" b="1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" name="Hộp Văn bản 6">
            <a:extLst>
              <a:ext uri="{FF2B5EF4-FFF2-40B4-BE49-F238E27FC236}">
                <a16:creationId xmlns:a16="http://schemas.microsoft.com/office/drawing/2014/main" id="{41D6C5EC-386D-E565-D94B-CD133494DC8D}"/>
              </a:ext>
            </a:extLst>
          </p:cNvPr>
          <p:cNvSpPr txBox="1"/>
          <p:nvPr/>
        </p:nvSpPr>
        <p:spPr>
          <a:xfrm>
            <a:off x="1429230" y="3842133"/>
            <a:ext cx="8994930" cy="548099"/>
          </a:xfrm>
          <a:prstGeom prst="rect">
            <a:avLst/>
          </a:prstGeom>
          <a:noFill/>
          <a:ln w="38100">
            <a:solidFill>
              <a:srgbClr val="FFC000"/>
            </a:solidFill>
          </a:ln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Tập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trung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lắng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nghe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để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nắm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được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nội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dung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trình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bày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của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bạn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.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" name="Hộp Văn bản 8">
            <a:extLst>
              <a:ext uri="{FF2B5EF4-FFF2-40B4-BE49-F238E27FC236}">
                <a16:creationId xmlns:a16="http://schemas.microsoft.com/office/drawing/2014/main" id="{7659027F-1AB6-A72B-7BC6-AFE58917E606}"/>
              </a:ext>
            </a:extLst>
          </p:cNvPr>
          <p:cNvSpPr txBox="1"/>
          <p:nvPr/>
        </p:nvSpPr>
        <p:spPr>
          <a:xfrm>
            <a:off x="1429231" y="4630761"/>
            <a:ext cx="6846090" cy="548099"/>
          </a:xfrm>
          <a:prstGeom prst="rect">
            <a:avLst/>
          </a:prstGeom>
          <a:noFill/>
          <a:ln w="38100">
            <a:solidFill>
              <a:srgbClr val="FFC000"/>
            </a:solidFill>
          </a:ln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Chú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ý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cách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trình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bày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và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thái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độ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của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người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nói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.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3" name="Hộp Văn bản 12">
            <a:extLst>
              <a:ext uri="{FF2B5EF4-FFF2-40B4-BE49-F238E27FC236}">
                <a16:creationId xmlns:a16="http://schemas.microsoft.com/office/drawing/2014/main" id="{420CB756-9BCA-F1F1-99F6-549257CF9E71}"/>
              </a:ext>
            </a:extLst>
          </p:cNvPr>
          <p:cNvSpPr txBox="1"/>
          <p:nvPr/>
        </p:nvSpPr>
        <p:spPr>
          <a:xfrm>
            <a:off x="1429230" y="5398026"/>
            <a:ext cx="8629170" cy="548099"/>
          </a:xfrm>
          <a:prstGeom prst="rect">
            <a:avLst/>
          </a:prstGeom>
          <a:noFill/>
          <a:ln w="38100">
            <a:solidFill>
              <a:srgbClr val="FFC000"/>
            </a:solidFill>
          </a:ln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Ghi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lại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một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số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nội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dung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dự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kiến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sẽ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thảo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luận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với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người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nói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.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341241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7" grpId="0" animBg="1"/>
      <p:bldP spid="9" grpId="0" animBg="1"/>
      <p:bldP spid="13" grpId="0" animBg="1"/>
    </p:bldLst>
  </p:timing>
</p:sld>
</file>

<file path=ppt/theme/theme1.xml><?xml version="1.0" encoding="utf-8"?>
<a:theme xmlns:a="http://schemas.openxmlformats.org/drawingml/2006/main" name="Chủ đề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194</TotalTime>
  <Words>3623</Words>
  <Application>Microsoft Office PowerPoint</Application>
  <PresentationFormat>Widescreen</PresentationFormat>
  <Paragraphs>236</Paragraphs>
  <Slides>32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9" baseType="lpstr">
      <vt:lpstr>游ゴシック</vt:lpstr>
      <vt:lpstr>Arial</vt:lpstr>
      <vt:lpstr>Calibri</vt:lpstr>
      <vt:lpstr>Calibri Light</vt:lpstr>
      <vt:lpstr>MS Mincho</vt:lpstr>
      <vt:lpstr>Times New Roman</vt:lpstr>
      <vt:lpstr>Chủ đề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Bản trình bày PowerPoint</dc:title>
  <dc:creator>Thúy Mai</dc:creator>
  <cp:lastModifiedBy>Admin</cp:lastModifiedBy>
  <cp:revision>9</cp:revision>
  <dcterms:created xsi:type="dcterms:W3CDTF">2022-07-01T14:09:12Z</dcterms:created>
  <dcterms:modified xsi:type="dcterms:W3CDTF">2025-02-06T13:19:19Z</dcterms:modified>
</cp:coreProperties>
</file>